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8" r:id="rId3"/>
    <p:sldId id="958" r:id="rId4"/>
    <p:sldId id="959" r:id="rId5"/>
    <p:sldId id="960" r:id="rId6"/>
    <p:sldId id="961" r:id="rId7"/>
    <p:sldId id="962" r:id="rId8"/>
    <p:sldId id="929" r:id="rId9"/>
    <p:sldId id="963" r:id="rId10"/>
    <p:sldId id="964" r:id="rId11"/>
    <p:sldId id="965" r:id="rId12"/>
    <p:sldId id="969" r:id="rId13"/>
    <p:sldId id="972" r:id="rId14"/>
    <p:sldId id="967" r:id="rId15"/>
    <p:sldId id="966" r:id="rId16"/>
    <p:sldId id="971" r:id="rId17"/>
    <p:sldId id="943" r:id="rId18"/>
    <p:sldId id="939" r:id="rId19"/>
    <p:sldId id="973" r:id="rId20"/>
    <p:sldId id="275" r:id="rId21"/>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4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5A11"/>
    <a:srgbClr val="F4B183"/>
    <a:srgbClr val="FFC000"/>
    <a:srgbClr val="92D050"/>
    <a:srgbClr val="66CCFF"/>
    <a:srgbClr val="CCFFCC"/>
    <a:srgbClr val="FFFF66"/>
    <a:srgbClr val="70AD47"/>
    <a:srgbClr val="C0C9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98" autoAdjust="0"/>
    <p:restoredTop sz="86215" autoAdjust="0"/>
  </p:normalViewPr>
  <p:slideViewPr>
    <p:cSldViewPr snapToGrid="0" showGuides="1">
      <p:cViewPr varScale="1">
        <p:scale>
          <a:sx n="94" d="100"/>
          <a:sy n="94" d="100"/>
        </p:scale>
        <p:origin x="1014" y="84"/>
      </p:cViewPr>
      <p:guideLst>
        <p:guide orient="horz" pos="2160"/>
        <p:guide pos="343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ễn Xuân Thang" userId="6b2644ec11a26d9b" providerId="LiveId" clId="{0FD41D61-8AC0-41F5-9DAF-D6E70C2D7B58}"/>
  </pc:docChgLst>
  <pc:docChgLst>
    <pc:chgData userId="1f09413b5c5dda19" providerId="LiveId" clId="{D8474693-E930-4960-82FC-E36505364549}"/>
    <pc:docChg chg="undo custSel addSld delSld modSld sldOrd">
      <pc:chgData name="" userId="1f09413b5c5dda19" providerId="LiveId" clId="{D8474693-E930-4960-82FC-E36505364549}" dt="2025-12-18T04:11:16.415" v="7256" actId="1076"/>
      <pc:docMkLst>
        <pc:docMk/>
      </pc:docMkLst>
      <pc:sldChg chg="modSp">
        <pc:chgData name="" userId="1f09413b5c5dda19" providerId="LiveId" clId="{D8474693-E930-4960-82FC-E36505364549}" dt="2025-12-16T07:39:07.062" v="315" actId="20577"/>
        <pc:sldMkLst>
          <pc:docMk/>
          <pc:sldMk cId="1422035176" sldId="256"/>
        </pc:sldMkLst>
        <pc:spChg chg="mod">
          <ac:chgData name="" userId="1f09413b5c5dda19" providerId="LiveId" clId="{D8474693-E930-4960-82FC-E36505364549}" dt="2025-12-16T07:39:07.062" v="315" actId="20577"/>
          <ac:spMkLst>
            <pc:docMk/>
            <pc:sldMk cId="1422035176" sldId="256"/>
            <ac:spMk id="2" creationId="{4993EF28-B4D6-47C8-805E-A2CC7D874F99}"/>
          </ac:spMkLst>
        </pc:spChg>
        <pc:spChg chg="mod">
          <ac:chgData name="" userId="1f09413b5c5dda19" providerId="LiveId" clId="{D8474693-E930-4960-82FC-E36505364549}" dt="2025-12-16T07:37:43.092" v="124" actId="20577"/>
          <ac:spMkLst>
            <pc:docMk/>
            <pc:sldMk cId="1422035176" sldId="256"/>
            <ac:spMk id="3" creationId="{976AAD41-26BE-4398-9917-CA0F0C3D3599}"/>
          </ac:spMkLst>
        </pc:spChg>
      </pc:sldChg>
      <pc:sldChg chg="modSp">
        <pc:chgData name="" userId="1f09413b5c5dda19" providerId="LiveId" clId="{D8474693-E930-4960-82FC-E36505364549}" dt="2025-12-18T02:36:57.980" v="2692" actId="20577"/>
        <pc:sldMkLst>
          <pc:docMk/>
          <pc:sldMk cId="44459623" sldId="258"/>
        </pc:sldMkLst>
        <pc:spChg chg="mod">
          <ac:chgData name="" userId="1f09413b5c5dda19" providerId="LiveId" clId="{D8474693-E930-4960-82FC-E36505364549}" dt="2025-12-16T07:38:15.141" v="295" actId="20577"/>
          <ac:spMkLst>
            <pc:docMk/>
            <pc:sldMk cId="44459623" sldId="258"/>
            <ac:spMk id="4" creationId="{00000000-0000-0000-0000-000000000000}"/>
          </ac:spMkLst>
        </pc:spChg>
        <pc:spChg chg="mod">
          <ac:chgData name="" userId="1f09413b5c5dda19" providerId="LiveId" clId="{D8474693-E930-4960-82FC-E36505364549}" dt="2025-12-16T07:38:46.034" v="311" actId="20577"/>
          <ac:spMkLst>
            <pc:docMk/>
            <pc:sldMk cId="44459623" sldId="258"/>
            <ac:spMk id="7" creationId="{00000000-0000-0000-0000-000000000000}"/>
          </ac:spMkLst>
        </pc:spChg>
        <pc:spChg chg="mod">
          <ac:chgData name="" userId="1f09413b5c5dda19" providerId="LiveId" clId="{D8474693-E930-4960-82FC-E36505364549}" dt="2025-12-18T02:36:57.980" v="2692" actId="20577"/>
          <ac:spMkLst>
            <pc:docMk/>
            <pc:sldMk cId="44459623" sldId="258"/>
            <ac:spMk id="15" creationId="{00000000-0000-0000-0000-000000000000}"/>
          </ac:spMkLst>
        </pc:spChg>
        <pc:spChg chg="mod">
          <ac:chgData name="" userId="1f09413b5c5dda19" providerId="LiveId" clId="{D8474693-E930-4960-82FC-E36505364549}" dt="2025-12-16T07:41:04.314" v="361"/>
          <ac:spMkLst>
            <pc:docMk/>
            <pc:sldMk cId="44459623" sldId="258"/>
            <ac:spMk id="17" creationId="{00000000-0000-0000-0000-000000000000}"/>
          </ac:spMkLst>
        </pc:spChg>
        <pc:grpChg chg="mod">
          <ac:chgData name="" userId="1f09413b5c5dda19" providerId="LiveId" clId="{D8474693-E930-4960-82FC-E36505364549}" dt="2025-12-16T07:37:38.522" v="122" actId="1076"/>
          <ac:grpSpMkLst>
            <pc:docMk/>
            <pc:sldMk cId="44459623" sldId="258"/>
            <ac:grpSpMk id="3" creationId="{00000000-0000-0000-0000-000000000000}"/>
          </ac:grpSpMkLst>
        </pc:grpChg>
      </pc:sldChg>
      <pc:sldChg chg="delSp modSp">
        <pc:chgData name="" userId="1f09413b5c5dda19" providerId="LiveId" clId="{D8474693-E930-4960-82FC-E36505364549}" dt="2025-12-18T03:31:04.822" v="4564" actId="20577"/>
        <pc:sldMkLst>
          <pc:docMk/>
          <pc:sldMk cId="2232570592" sldId="275"/>
        </pc:sldMkLst>
        <pc:spChg chg="mod">
          <ac:chgData name="" userId="1f09413b5c5dda19" providerId="LiveId" clId="{D8474693-E930-4960-82FC-E36505364549}" dt="2025-12-18T03:30:57.662" v="4562" actId="20577"/>
          <ac:spMkLst>
            <pc:docMk/>
            <pc:sldMk cId="2232570592" sldId="275"/>
            <ac:spMk id="5" creationId="{2B5B3AE0-1B4D-7EC1-83C5-232A219C4D06}"/>
          </ac:spMkLst>
        </pc:spChg>
        <pc:spChg chg="mod">
          <ac:chgData name="" userId="1f09413b5c5dda19" providerId="LiveId" clId="{D8474693-E930-4960-82FC-E36505364549}" dt="2025-12-18T03:31:04.822" v="4564" actId="20577"/>
          <ac:spMkLst>
            <pc:docMk/>
            <pc:sldMk cId="2232570592" sldId="275"/>
            <ac:spMk id="6" creationId="{F612A245-CDDA-85D3-5F2B-CFB850C92146}"/>
          </ac:spMkLst>
        </pc:spChg>
        <pc:picChg chg="del">
          <ac:chgData name="" userId="1f09413b5c5dda19" providerId="LiveId" clId="{D8474693-E930-4960-82FC-E36505364549}" dt="2025-12-18T03:30:49.485" v="4539" actId="478"/>
          <ac:picMkLst>
            <pc:docMk/>
            <pc:sldMk cId="2232570592" sldId="275"/>
            <ac:picMk id="4" creationId="{5EE3ACF2-396A-7574-9B17-82BB0575B3B5}"/>
          </ac:picMkLst>
        </pc:picChg>
      </pc:sldChg>
      <pc:sldChg chg="addSp delSp modSp">
        <pc:chgData name="" userId="1f09413b5c5dda19" providerId="LiveId" clId="{D8474693-E930-4960-82FC-E36505364549}" dt="2025-12-18T02:36:27.236" v="2630" actId="20577"/>
        <pc:sldMkLst>
          <pc:docMk/>
          <pc:sldMk cId="3207627327" sldId="929"/>
        </pc:sldMkLst>
        <pc:spChg chg="mod">
          <ac:chgData name="" userId="1f09413b5c5dda19" providerId="LiveId" clId="{D8474693-E930-4960-82FC-E36505364549}" dt="2025-12-18T02:36:27.236" v="2630" actId="20577"/>
          <ac:spMkLst>
            <pc:docMk/>
            <pc:sldMk cId="3207627327" sldId="929"/>
            <ac:spMk id="4" creationId="{D3808517-41FF-38DB-9B3A-D73F67D99A7E}"/>
          </ac:spMkLst>
        </pc:spChg>
        <pc:spChg chg="mod">
          <ac:chgData name="" userId="1f09413b5c5dda19" providerId="LiveId" clId="{D8474693-E930-4960-82FC-E36505364549}" dt="2025-12-16T09:11:01.782" v="1063" actId="20577"/>
          <ac:spMkLst>
            <pc:docMk/>
            <pc:sldMk cId="3207627327" sldId="929"/>
            <ac:spMk id="6" creationId="{DCCCF20A-3E24-4169-93AC-8FE914645BB5}"/>
          </ac:spMkLst>
        </pc:spChg>
        <pc:spChg chg="del">
          <ac:chgData name="" userId="1f09413b5c5dda19" providerId="LiveId" clId="{D8474693-E930-4960-82FC-E36505364549}" dt="2025-12-17T09:28:30.530" v="1225" actId="478"/>
          <ac:spMkLst>
            <pc:docMk/>
            <pc:sldMk cId="3207627327" sldId="929"/>
            <ac:spMk id="9" creationId="{6B0ADE29-03AA-8B0E-9F8C-D7F695EE7BF7}"/>
          </ac:spMkLst>
        </pc:spChg>
        <pc:spChg chg="del mod">
          <ac:chgData name="" userId="1f09413b5c5dda19" providerId="LiveId" clId="{D8474693-E930-4960-82FC-E36505364549}" dt="2025-12-17T09:28:25.905" v="1224" actId="478"/>
          <ac:spMkLst>
            <pc:docMk/>
            <pc:sldMk cId="3207627327" sldId="929"/>
            <ac:spMk id="10" creationId="{58877018-8A09-8F81-44C4-AC30503CD808}"/>
          </ac:spMkLst>
        </pc:spChg>
        <pc:spChg chg="add del mod">
          <ac:chgData name="" userId="1f09413b5c5dda19" providerId="LiveId" clId="{D8474693-E930-4960-82FC-E36505364549}" dt="2025-12-17T09:29:28.564" v="1238" actId="113"/>
          <ac:spMkLst>
            <pc:docMk/>
            <pc:sldMk cId="3207627327" sldId="929"/>
            <ac:spMk id="11" creationId="{274FB0BA-3A93-45BE-4179-3E1C44ABEDEF}"/>
          </ac:spMkLst>
        </pc:spChg>
        <pc:spChg chg="del mod">
          <ac:chgData name="" userId="1f09413b5c5dda19" providerId="LiveId" clId="{D8474693-E930-4960-82FC-E36505364549}" dt="2025-12-17T09:28:00.864" v="1216" actId="478"/>
          <ac:spMkLst>
            <pc:docMk/>
            <pc:sldMk cId="3207627327" sldId="929"/>
            <ac:spMk id="12" creationId="{C13CB1E8-F918-81F5-70BD-F33214BE4D2F}"/>
          </ac:spMkLst>
        </pc:spChg>
        <pc:spChg chg="del">
          <ac:chgData name="" userId="1f09413b5c5dda19" providerId="LiveId" clId="{D8474693-E930-4960-82FC-E36505364549}" dt="2025-12-17T09:31:35.271" v="1240" actId="478"/>
          <ac:spMkLst>
            <pc:docMk/>
            <pc:sldMk cId="3207627327" sldId="929"/>
            <ac:spMk id="13" creationId="{656B12B2-4EF8-5BD7-414A-8516E32ED22C}"/>
          </ac:spMkLst>
        </pc:spChg>
        <pc:spChg chg="del">
          <ac:chgData name="" userId="1f09413b5c5dda19" providerId="LiveId" clId="{D8474693-E930-4960-82FC-E36505364549}" dt="2025-12-17T09:31:33.421" v="1239" actId="478"/>
          <ac:spMkLst>
            <pc:docMk/>
            <pc:sldMk cId="3207627327" sldId="929"/>
            <ac:spMk id="14" creationId="{4A061534-B586-67AE-383C-FB14D74BB4A2}"/>
          </ac:spMkLst>
        </pc:spChg>
        <pc:spChg chg="mod">
          <ac:chgData name="" userId="1f09413b5c5dda19" providerId="LiveId" clId="{D8474693-E930-4960-82FC-E36505364549}" dt="2025-12-17T09:32:07.579" v="1250" actId="20577"/>
          <ac:spMkLst>
            <pc:docMk/>
            <pc:sldMk cId="3207627327" sldId="929"/>
            <ac:spMk id="15" creationId="{70B46913-933B-3C31-1325-EBA9611F828D}"/>
          </ac:spMkLst>
        </pc:spChg>
        <pc:spChg chg="del mod">
          <ac:chgData name="" userId="1f09413b5c5dda19" providerId="LiveId" clId="{D8474693-E930-4960-82FC-E36505364549}" dt="2025-12-17T09:31:46.662" v="1244" actId="478"/>
          <ac:spMkLst>
            <pc:docMk/>
            <pc:sldMk cId="3207627327" sldId="929"/>
            <ac:spMk id="16" creationId="{D90BAB56-2AD0-AB73-0873-F63880BECEB1}"/>
          </ac:spMkLst>
        </pc:spChg>
        <pc:spChg chg="del">
          <ac:chgData name="" userId="1f09413b5c5dda19" providerId="LiveId" clId="{D8474693-E930-4960-82FC-E36505364549}" dt="2025-12-17T09:32:18.992" v="1252" actId="478"/>
          <ac:spMkLst>
            <pc:docMk/>
            <pc:sldMk cId="3207627327" sldId="929"/>
            <ac:spMk id="17" creationId="{23A3A2D1-C402-6271-753E-DC69FA273AC8}"/>
          </ac:spMkLst>
        </pc:spChg>
        <pc:spChg chg="del">
          <ac:chgData name="" userId="1f09413b5c5dda19" providerId="LiveId" clId="{D8474693-E930-4960-82FC-E36505364549}" dt="2025-12-17T09:32:16.786" v="1251" actId="478"/>
          <ac:spMkLst>
            <pc:docMk/>
            <pc:sldMk cId="3207627327" sldId="929"/>
            <ac:spMk id="18" creationId="{0D439376-BDD9-8E99-D4EB-5F1557413A5F}"/>
          </ac:spMkLst>
        </pc:spChg>
        <pc:spChg chg="mod">
          <ac:chgData name="" userId="1f09413b5c5dda19" providerId="LiveId" clId="{D8474693-E930-4960-82FC-E36505364549}" dt="2025-12-17T09:33:16.227" v="1272" actId="255"/>
          <ac:spMkLst>
            <pc:docMk/>
            <pc:sldMk cId="3207627327" sldId="929"/>
            <ac:spMk id="19" creationId="{078CEF39-7256-BD12-8C4B-4AFE77E33BF0}"/>
          </ac:spMkLst>
        </pc:spChg>
        <pc:spChg chg="del mod">
          <ac:chgData name="" userId="1f09413b5c5dda19" providerId="LiveId" clId="{D8474693-E930-4960-82FC-E36505364549}" dt="2025-12-17T09:32:24.771" v="1254" actId="478"/>
          <ac:spMkLst>
            <pc:docMk/>
            <pc:sldMk cId="3207627327" sldId="929"/>
            <ac:spMk id="20" creationId="{7CA38EEE-8E0E-6F27-BAAD-2DD0E12F5AC1}"/>
          </ac:spMkLst>
        </pc:spChg>
        <pc:spChg chg="del">
          <ac:chgData name="" userId="1f09413b5c5dda19" providerId="LiveId" clId="{D8474693-E930-4960-82FC-E36505364549}" dt="2025-12-17T09:32:41.740" v="1260" actId="478"/>
          <ac:spMkLst>
            <pc:docMk/>
            <pc:sldMk cId="3207627327" sldId="929"/>
            <ac:spMk id="21" creationId="{77AEE768-B64E-5CDE-00DE-05E536F69355}"/>
          </ac:spMkLst>
        </pc:spChg>
        <pc:spChg chg="del">
          <ac:chgData name="" userId="1f09413b5c5dda19" providerId="LiveId" clId="{D8474693-E930-4960-82FC-E36505364549}" dt="2025-12-17T09:32:37.709" v="1257" actId="478"/>
          <ac:spMkLst>
            <pc:docMk/>
            <pc:sldMk cId="3207627327" sldId="929"/>
            <ac:spMk id="22" creationId="{6E48D53A-BF04-088B-6498-7014B0FBEA75}"/>
          </ac:spMkLst>
        </pc:spChg>
        <pc:spChg chg="mod">
          <ac:chgData name="" userId="1f09413b5c5dda19" providerId="LiveId" clId="{D8474693-E930-4960-82FC-E36505364549}" dt="2025-12-17T09:33:09.855" v="1271" actId="255"/>
          <ac:spMkLst>
            <pc:docMk/>
            <pc:sldMk cId="3207627327" sldId="929"/>
            <ac:spMk id="23" creationId="{8CC59209-D253-7C47-D153-261109D5F334}"/>
          </ac:spMkLst>
        </pc:spChg>
        <pc:spChg chg="del mod">
          <ac:chgData name="" userId="1f09413b5c5dda19" providerId="LiveId" clId="{D8474693-E930-4960-82FC-E36505364549}" dt="2025-12-17T09:32:46.226" v="1262" actId="478"/>
          <ac:spMkLst>
            <pc:docMk/>
            <pc:sldMk cId="3207627327" sldId="929"/>
            <ac:spMk id="24" creationId="{603C9F14-11C9-FDE5-8CCC-845F1DDF0C68}"/>
          </ac:spMkLst>
        </pc:spChg>
        <pc:grpChg chg="add del mod">
          <ac:chgData name="" userId="1f09413b5c5dda19" providerId="LiveId" clId="{D8474693-E930-4960-82FC-E36505364549}" dt="2025-12-17T09:33:46.085" v="1317" actId="1035"/>
          <ac:grpSpMkLst>
            <pc:docMk/>
            <pc:sldMk cId="3207627327" sldId="929"/>
            <ac:grpSpMk id="8" creationId="{B086FE1E-0619-B8B1-5D37-72E363889594}"/>
          </ac:grpSpMkLst>
        </pc:grpChg>
      </pc:sldChg>
      <pc:sldChg chg="modSp">
        <pc:chgData name="" userId="1f09413b5c5dda19" providerId="LiveId" clId="{D8474693-E930-4960-82FC-E36505364549}" dt="2025-12-18T03:29:32.251" v="4533" actId="14100"/>
        <pc:sldMkLst>
          <pc:docMk/>
          <pc:sldMk cId="4070788844" sldId="939"/>
        </pc:sldMkLst>
        <pc:spChg chg="mod">
          <ac:chgData name="" userId="1f09413b5c5dda19" providerId="LiveId" clId="{D8474693-E930-4960-82FC-E36505364549}" dt="2025-12-18T03:29:32.251" v="4533" actId="14100"/>
          <ac:spMkLst>
            <pc:docMk/>
            <pc:sldMk cId="4070788844" sldId="939"/>
            <ac:spMk id="2" creationId="{BA28653E-8F99-773A-2E6C-BC63620A9E67}"/>
          </ac:spMkLst>
        </pc:spChg>
        <pc:spChg chg="mod">
          <ac:chgData name="" userId="1f09413b5c5dda19" providerId="LiveId" clId="{D8474693-E930-4960-82FC-E36505364549}" dt="2025-12-18T03:05:35.250" v="4260" actId="20577"/>
          <ac:spMkLst>
            <pc:docMk/>
            <pc:sldMk cId="4070788844" sldId="939"/>
            <ac:spMk id="6" creationId="{DCCCF20A-3E24-4169-93AC-8FE914645BB5}"/>
          </ac:spMkLst>
        </pc:spChg>
      </pc:sldChg>
      <pc:sldChg chg="modSp">
        <pc:chgData name="" userId="1f09413b5c5dda19" providerId="LiveId" clId="{D8474693-E930-4960-82FC-E36505364549}" dt="2025-12-18T03:37:33.130" v="5646" actId="20577"/>
        <pc:sldMkLst>
          <pc:docMk/>
          <pc:sldMk cId="452521846" sldId="943"/>
        </pc:sldMkLst>
        <pc:spChg chg="mod">
          <ac:chgData name="" userId="1f09413b5c5dda19" providerId="LiveId" clId="{D8474693-E930-4960-82FC-E36505364549}" dt="2025-12-18T03:37:20.774" v="5614" actId="20577"/>
          <ac:spMkLst>
            <pc:docMk/>
            <pc:sldMk cId="452521846" sldId="943"/>
            <ac:spMk id="2" creationId="{BA28653E-8F99-773A-2E6C-BC63620A9E67}"/>
          </ac:spMkLst>
        </pc:spChg>
        <pc:spChg chg="mod">
          <ac:chgData name="" userId="1f09413b5c5dda19" providerId="LiveId" clId="{D8474693-E930-4960-82FC-E36505364549}" dt="2025-12-18T03:37:33.130" v="5646" actId="20577"/>
          <ac:spMkLst>
            <pc:docMk/>
            <pc:sldMk cId="452521846" sldId="943"/>
            <ac:spMk id="6" creationId="{DCCCF20A-3E24-4169-93AC-8FE914645BB5}"/>
          </ac:spMkLst>
        </pc:spChg>
      </pc:sldChg>
      <pc:sldChg chg="modSp">
        <pc:chgData name="" userId="1f09413b5c5dda19" providerId="LiveId" clId="{D8474693-E930-4960-82FC-E36505364549}" dt="2025-12-18T03:48:24.499" v="6279" actId="20577"/>
        <pc:sldMkLst>
          <pc:docMk/>
          <pc:sldMk cId="2922114400" sldId="958"/>
        </pc:sldMkLst>
        <pc:spChg chg="mod">
          <ac:chgData name="" userId="1f09413b5c5dda19" providerId="LiveId" clId="{D8474693-E930-4960-82FC-E36505364549}" dt="2025-12-18T03:46:29.005" v="5939" actId="14100"/>
          <ac:spMkLst>
            <pc:docMk/>
            <pc:sldMk cId="2922114400" sldId="958"/>
            <ac:spMk id="6" creationId="{B1AAD89C-9FE2-B592-8BD0-A6E266544EE1}"/>
          </ac:spMkLst>
        </pc:spChg>
        <pc:graphicFrameChg chg="mod">
          <ac:chgData name="" userId="1f09413b5c5dda19" providerId="LiveId" clId="{D8474693-E930-4960-82FC-E36505364549}" dt="2025-12-18T03:48:24.499" v="6279" actId="20577"/>
          <ac:graphicFrameMkLst>
            <pc:docMk/>
            <pc:sldMk cId="2922114400" sldId="958"/>
            <ac:graphicFrameMk id="3" creationId="{418DC652-9498-877B-A3D2-7F8E59A04533}"/>
          </ac:graphicFrameMkLst>
        </pc:graphicFrameChg>
      </pc:sldChg>
      <pc:sldChg chg="modSp">
        <pc:chgData name="" userId="1f09413b5c5dda19" providerId="LiveId" clId="{D8474693-E930-4960-82FC-E36505364549}" dt="2025-12-16T09:09:01.393" v="1019" actId="14100"/>
        <pc:sldMkLst>
          <pc:docMk/>
          <pc:sldMk cId="783444302" sldId="959"/>
        </pc:sldMkLst>
        <pc:spChg chg="mod">
          <ac:chgData name="" userId="1f09413b5c5dda19" providerId="LiveId" clId="{D8474693-E930-4960-82FC-E36505364549}" dt="2025-12-16T09:08:30.761" v="910" actId="20577"/>
          <ac:spMkLst>
            <pc:docMk/>
            <pc:sldMk cId="783444302" sldId="959"/>
            <ac:spMk id="2" creationId="{81831574-AE10-5102-5373-6EEF56D490E0}"/>
          </ac:spMkLst>
        </pc:spChg>
        <pc:spChg chg="mod">
          <ac:chgData name="" userId="1f09413b5c5dda19" providerId="LiveId" clId="{D8474693-E930-4960-82FC-E36505364549}" dt="2025-12-16T09:09:01.393" v="1019" actId="14100"/>
          <ac:spMkLst>
            <pc:docMk/>
            <pc:sldMk cId="783444302" sldId="959"/>
            <ac:spMk id="6" creationId="{A98D3FC7-66E8-F3E6-F859-84B4962AA090}"/>
          </ac:spMkLst>
        </pc:spChg>
      </pc:sldChg>
      <pc:sldChg chg="modSp add del">
        <pc:chgData name="" userId="1f09413b5c5dda19" providerId="LiveId" clId="{D8474693-E930-4960-82FC-E36505364549}" dt="2025-12-18T03:57:49.163" v="6910" actId="478"/>
        <pc:sldMkLst>
          <pc:docMk/>
          <pc:sldMk cId="3465816940" sldId="960"/>
        </pc:sldMkLst>
        <pc:spChg chg="mod">
          <ac:chgData name="" userId="1f09413b5c5dda19" providerId="LiveId" clId="{D8474693-E930-4960-82FC-E36505364549}" dt="2025-12-18T03:50:13.673" v="6356" actId="2711"/>
          <ac:spMkLst>
            <pc:docMk/>
            <pc:sldMk cId="3465816940" sldId="960"/>
            <ac:spMk id="6" creationId="{03AFD451-C562-A254-AC36-20620A01D68B}"/>
          </ac:spMkLst>
        </pc:spChg>
        <pc:grpChg chg="mod">
          <ac:chgData name="" userId="1f09413b5c5dda19" providerId="LiveId" clId="{D8474693-E930-4960-82FC-E36505364549}" dt="2025-12-18T03:50:24.931" v="6357" actId="14100"/>
          <ac:grpSpMkLst>
            <pc:docMk/>
            <pc:sldMk cId="3465816940" sldId="960"/>
            <ac:grpSpMk id="5" creationId="{ED838493-F783-EBCC-F1AB-61F52B0F3A63}"/>
          </ac:grpSpMkLst>
        </pc:grpChg>
        <pc:graphicFrameChg chg="mod">
          <ac:chgData name="" userId="1f09413b5c5dda19" providerId="LiveId" clId="{D8474693-E930-4960-82FC-E36505364549}" dt="2025-12-18T03:57:49.163" v="6910" actId="478"/>
          <ac:graphicFrameMkLst>
            <pc:docMk/>
            <pc:sldMk cId="3465816940" sldId="960"/>
            <ac:graphicFrameMk id="4" creationId="{0D70225D-A990-F480-1E08-61A21787D4F8}"/>
          </ac:graphicFrameMkLst>
        </pc:graphicFrameChg>
      </pc:sldChg>
      <pc:sldChg chg="modSp add del">
        <pc:chgData name="" userId="1f09413b5c5dda19" providerId="LiveId" clId="{D8474693-E930-4960-82FC-E36505364549}" dt="2025-12-18T04:01:55.965" v="7008"/>
        <pc:sldMkLst>
          <pc:docMk/>
          <pc:sldMk cId="2501621323" sldId="961"/>
        </pc:sldMkLst>
        <pc:spChg chg="mod">
          <ac:chgData name="" userId="1f09413b5c5dda19" providerId="LiveId" clId="{D8474693-E930-4960-82FC-E36505364549}" dt="2025-12-18T03:59:07.060" v="6980" actId="20577"/>
          <ac:spMkLst>
            <pc:docMk/>
            <pc:sldMk cId="2501621323" sldId="961"/>
            <ac:spMk id="6" creationId="{F69CE8D6-ACA3-39EF-C7A5-175B57E93612}"/>
          </ac:spMkLst>
        </pc:spChg>
        <pc:graphicFrameChg chg="mod">
          <ac:chgData name="" userId="1f09413b5c5dda19" providerId="LiveId" clId="{D8474693-E930-4960-82FC-E36505364549}" dt="2025-12-18T04:01:55.965" v="7008"/>
          <ac:graphicFrameMkLst>
            <pc:docMk/>
            <pc:sldMk cId="2501621323" sldId="961"/>
            <ac:graphicFrameMk id="8" creationId="{3E7D957F-470A-90BE-3D01-E6FF50F43889}"/>
          </ac:graphicFrameMkLst>
        </pc:graphicFrameChg>
      </pc:sldChg>
      <pc:sldChg chg="addSp delSp modSp">
        <pc:chgData name="" userId="1f09413b5c5dda19" providerId="LiveId" clId="{D8474693-E930-4960-82FC-E36505364549}" dt="2025-12-18T04:10:52.398" v="7255" actId="255"/>
        <pc:sldMkLst>
          <pc:docMk/>
          <pc:sldMk cId="1240370833" sldId="962"/>
        </pc:sldMkLst>
        <pc:spChg chg="add mod">
          <ac:chgData name="" userId="1f09413b5c5dda19" providerId="LiveId" clId="{D8474693-E930-4960-82FC-E36505364549}" dt="2025-12-18T04:10:45.160" v="7254" actId="255"/>
          <ac:spMkLst>
            <pc:docMk/>
            <pc:sldMk cId="1240370833" sldId="962"/>
            <ac:spMk id="2" creationId="{8D2AC11D-2DEF-49EE-9004-0F89DE1A31BB}"/>
          </ac:spMkLst>
        </pc:spChg>
        <pc:spChg chg="add mod">
          <ac:chgData name="" userId="1f09413b5c5dda19" providerId="LiveId" clId="{D8474693-E930-4960-82FC-E36505364549}" dt="2025-12-18T04:09:39.655" v="7237" actId="1076"/>
          <ac:spMkLst>
            <pc:docMk/>
            <pc:sldMk cId="1240370833" sldId="962"/>
            <ac:spMk id="4" creationId="{621CF112-E1BA-4895-99BE-2ADB0CBE9EBE}"/>
          </ac:spMkLst>
        </pc:spChg>
        <pc:spChg chg="mod">
          <ac:chgData name="" userId="1f09413b5c5dda19" providerId="LiveId" clId="{D8474693-E930-4960-82FC-E36505364549}" dt="2025-12-18T04:02:37.423" v="7055" actId="20577"/>
          <ac:spMkLst>
            <pc:docMk/>
            <pc:sldMk cId="1240370833" sldId="962"/>
            <ac:spMk id="6" creationId="{5C79A95F-79D6-737E-11E0-3203B053CBC4}"/>
          </ac:spMkLst>
        </pc:spChg>
        <pc:spChg chg="mod">
          <ac:chgData name="" userId="1f09413b5c5dda19" providerId="LiveId" clId="{D8474693-E930-4960-82FC-E36505364549}" dt="2025-12-18T04:09:26.746" v="7235" actId="255"/>
          <ac:spMkLst>
            <pc:docMk/>
            <pc:sldMk cId="1240370833" sldId="962"/>
            <ac:spMk id="9" creationId="{F3C0F790-B662-4AF2-86AD-DAF6FFB4BF0D}"/>
          </ac:spMkLst>
        </pc:spChg>
        <pc:spChg chg="mod">
          <ac:chgData name="" userId="1f09413b5c5dda19" providerId="LiveId" clId="{D8474693-E930-4960-82FC-E36505364549}" dt="2025-12-18T04:09:52.800" v="7241" actId="20577"/>
          <ac:spMkLst>
            <pc:docMk/>
            <pc:sldMk cId="1240370833" sldId="962"/>
            <ac:spMk id="10" creationId="{B43085F1-25FC-4CD1-82F3-612C45200EA1}"/>
          </ac:spMkLst>
        </pc:spChg>
        <pc:spChg chg="mod">
          <ac:chgData name="" userId="1f09413b5c5dda19" providerId="LiveId" clId="{D8474693-E930-4960-82FC-E36505364549}" dt="2025-12-18T04:10:52.398" v="7255" actId="255"/>
          <ac:spMkLst>
            <pc:docMk/>
            <pc:sldMk cId="1240370833" sldId="962"/>
            <ac:spMk id="11" creationId="{588B9A0F-0CDC-4B68-9DD4-86F6EB1E7133}"/>
          </ac:spMkLst>
        </pc:spChg>
        <pc:spChg chg="del">
          <ac:chgData name="" userId="1f09413b5c5dda19" providerId="LiveId" clId="{D8474693-E930-4960-82FC-E36505364549}" dt="2025-12-18T04:08:38.568" v="7218" actId="478"/>
          <ac:spMkLst>
            <pc:docMk/>
            <pc:sldMk cId="1240370833" sldId="962"/>
            <ac:spMk id="12" creationId="{B7387E6D-399A-4412-B203-D59D146B3930}"/>
          </ac:spMkLst>
        </pc:spChg>
        <pc:spChg chg="add mod">
          <ac:chgData name="" userId="1f09413b5c5dda19" providerId="LiveId" clId="{D8474693-E930-4960-82FC-E36505364549}" dt="2025-12-18T04:10:40.605" v="7253" actId="255"/>
          <ac:spMkLst>
            <pc:docMk/>
            <pc:sldMk cId="1240370833" sldId="962"/>
            <ac:spMk id="13" creationId="{33940098-370D-461B-83CB-02CB5B17319E}"/>
          </ac:spMkLst>
        </pc:spChg>
        <pc:spChg chg="add mod">
          <ac:chgData name="" userId="1f09413b5c5dda19" providerId="LiveId" clId="{D8474693-E930-4960-82FC-E36505364549}" dt="2025-12-18T04:10:11.100" v="7246" actId="113"/>
          <ac:spMkLst>
            <pc:docMk/>
            <pc:sldMk cId="1240370833" sldId="962"/>
            <ac:spMk id="14" creationId="{8CCD9C88-CF5E-41DB-A6D2-F266560237AC}"/>
          </ac:spMkLst>
        </pc:spChg>
        <pc:grpChg chg="add mod">
          <ac:chgData name="" userId="1f09413b5c5dda19" providerId="LiveId" clId="{D8474693-E930-4960-82FC-E36505364549}" dt="2025-12-18T04:09:21.647" v="7234" actId="14100"/>
          <ac:grpSpMkLst>
            <pc:docMk/>
            <pc:sldMk cId="1240370833" sldId="962"/>
            <ac:grpSpMk id="8" creationId="{CA6CC2B6-2A8D-4BDF-A542-159459BBB141}"/>
          </ac:grpSpMkLst>
        </pc:grpChg>
        <pc:graphicFrameChg chg="del">
          <ac:chgData name="" userId="1f09413b5c5dda19" providerId="LiveId" clId="{D8474693-E930-4960-82FC-E36505364549}" dt="2025-12-18T04:03:47.106" v="7056" actId="478"/>
          <ac:graphicFrameMkLst>
            <pc:docMk/>
            <pc:sldMk cId="1240370833" sldId="962"/>
            <ac:graphicFrameMk id="3" creationId="{CD0E3157-CFC6-59B9-3BD2-11D091366B39}"/>
          </ac:graphicFrameMkLst>
        </pc:graphicFrameChg>
      </pc:sldChg>
      <pc:sldChg chg="addSp delSp modSp">
        <pc:chgData name="" userId="1f09413b5c5dda19" providerId="LiveId" clId="{D8474693-E930-4960-82FC-E36505364549}" dt="2025-12-18T04:11:16.415" v="7256" actId="1076"/>
        <pc:sldMkLst>
          <pc:docMk/>
          <pc:sldMk cId="756714238" sldId="963"/>
        </pc:sldMkLst>
        <pc:spChg chg="add mod">
          <ac:chgData name="" userId="1f09413b5c5dda19" providerId="LiveId" clId="{D8474693-E930-4960-82FC-E36505364549}" dt="2025-12-18T01:53:15.976" v="1323" actId="255"/>
          <ac:spMkLst>
            <pc:docMk/>
            <pc:sldMk cId="756714238" sldId="963"/>
            <ac:spMk id="2" creationId="{3AE5587A-5F93-4C0E-9AFD-060F57B2EC27}"/>
          </ac:spMkLst>
        </pc:spChg>
        <pc:spChg chg="mod">
          <ac:chgData name="" userId="1f09413b5c5dda19" providerId="LiveId" clId="{D8474693-E930-4960-82FC-E36505364549}" dt="2025-12-18T02:36:22.052" v="2628" actId="20577"/>
          <ac:spMkLst>
            <pc:docMk/>
            <pc:sldMk cId="756714238" sldId="963"/>
            <ac:spMk id="4" creationId="{30EE16C0-3019-CA3F-16E0-2749C526C30C}"/>
          </ac:spMkLst>
        </pc:spChg>
        <pc:spChg chg="del mod topLvl">
          <ac:chgData name="" userId="1f09413b5c5dda19" providerId="LiveId" clId="{D8474693-E930-4960-82FC-E36505364549}" dt="2025-12-18T01:52:59.399" v="1319" actId="478"/>
          <ac:spMkLst>
            <pc:docMk/>
            <pc:sldMk cId="756714238" sldId="963"/>
            <ac:spMk id="6" creationId="{B14EAA03-C44F-1D3A-1C2A-B1764E79E5C8}"/>
          </ac:spMkLst>
        </pc:spChg>
        <pc:spChg chg="mod">
          <ac:chgData name="" userId="1f09413b5c5dda19" providerId="LiveId" clId="{D8474693-E930-4960-82FC-E36505364549}" dt="2025-12-18T02:27:00.730" v="1835" actId="20577"/>
          <ac:spMkLst>
            <pc:docMk/>
            <pc:sldMk cId="756714238" sldId="963"/>
            <ac:spMk id="40" creationId="{F7FA66C5-C4B0-C341-E7D8-C97B143EA02C}"/>
          </ac:spMkLst>
        </pc:spChg>
        <pc:spChg chg="mod">
          <ac:chgData name="" userId="1f09413b5c5dda19" providerId="LiveId" clId="{D8474693-E930-4960-82FC-E36505364549}" dt="2025-12-18T02:01:01.222" v="1461" actId="20577"/>
          <ac:spMkLst>
            <pc:docMk/>
            <pc:sldMk cId="756714238" sldId="963"/>
            <ac:spMk id="44" creationId="{8642B94A-9B0F-E94C-6274-0EF563DBD1E6}"/>
          </ac:spMkLst>
        </pc:spChg>
        <pc:spChg chg="mod">
          <ac:chgData name="" userId="1f09413b5c5dda19" providerId="LiveId" clId="{D8474693-E930-4960-82FC-E36505364549}" dt="2025-12-18T02:22:15.357" v="1492" actId="179"/>
          <ac:spMkLst>
            <pc:docMk/>
            <pc:sldMk cId="756714238" sldId="963"/>
            <ac:spMk id="45" creationId="{C3B8B728-1871-0E23-BC94-3865FA9F40EA}"/>
          </ac:spMkLst>
        </pc:spChg>
        <pc:spChg chg="del">
          <ac:chgData name="" userId="1f09413b5c5dda19" providerId="LiveId" clId="{D8474693-E930-4960-82FC-E36505364549}" dt="2025-12-18T01:59:53.168" v="1419" actId="478"/>
          <ac:spMkLst>
            <pc:docMk/>
            <pc:sldMk cId="756714238" sldId="963"/>
            <ac:spMk id="46" creationId="{108B4645-AD8A-2F7D-B8F5-47704EFE72B1}"/>
          </ac:spMkLst>
        </pc:spChg>
        <pc:spChg chg="del">
          <ac:chgData name="" userId="1f09413b5c5dda19" providerId="LiveId" clId="{D8474693-E930-4960-82FC-E36505364549}" dt="2025-12-18T02:01:53.388" v="1465" actId="478"/>
          <ac:spMkLst>
            <pc:docMk/>
            <pc:sldMk cId="756714238" sldId="963"/>
            <ac:spMk id="51" creationId="{4F99153E-601D-C73F-0A87-05B45C40B30E}"/>
          </ac:spMkLst>
        </pc:spChg>
        <pc:spChg chg="mod">
          <ac:chgData name="" userId="1f09413b5c5dda19" providerId="LiveId" clId="{D8474693-E930-4960-82FC-E36505364549}" dt="2025-12-18T02:22:05.389" v="1490" actId="179"/>
          <ac:spMkLst>
            <pc:docMk/>
            <pc:sldMk cId="756714238" sldId="963"/>
            <ac:spMk id="52" creationId="{2B4234CD-5E0F-FD04-7BFA-2D11F7D3E71D}"/>
          </ac:spMkLst>
        </pc:spChg>
        <pc:spChg chg="mod">
          <ac:chgData name="" userId="1f09413b5c5dda19" providerId="LiveId" clId="{D8474693-E930-4960-82FC-E36505364549}" dt="2025-12-18T04:11:16.415" v="7256" actId="1076"/>
          <ac:spMkLst>
            <pc:docMk/>
            <pc:sldMk cId="756714238" sldId="963"/>
            <ac:spMk id="53" creationId="{D49D78A0-4C95-103B-57C5-22EC24007CC8}"/>
          </ac:spMkLst>
        </pc:spChg>
        <pc:grpChg chg="del">
          <ac:chgData name="" userId="1f09413b5c5dda19" providerId="LiveId" clId="{D8474693-E930-4960-82FC-E36505364549}" dt="2025-12-18T01:52:59.399" v="1319" actId="478"/>
          <ac:grpSpMkLst>
            <pc:docMk/>
            <pc:sldMk cId="756714238" sldId="963"/>
            <ac:grpSpMk id="5" creationId="{73E13A8A-40C4-7FF3-AA66-6A1F9646C5F6}"/>
          </ac:grpSpMkLst>
        </pc:grpChg>
        <pc:grpChg chg="mod">
          <ac:chgData name="" userId="1f09413b5c5dda19" providerId="LiveId" clId="{D8474693-E930-4960-82FC-E36505364549}" dt="2025-12-18T02:24:13.209" v="1576" actId="14100"/>
          <ac:grpSpMkLst>
            <pc:docMk/>
            <pc:sldMk cId="756714238" sldId="963"/>
            <ac:grpSpMk id="36" creationId="{4E7873C2-7880-8EB6-7C6D-5BDF6AD005F5}"/>
          </ac:grpSpMkLst>
        </pc:grpChg>
        <pc:grpChg chg="mod">
          <ac:chgData name="" userId="1f09413b5c5dda19" providerId="LiveId" clId="{D8474693-E930-4960-82FC-E36505364549}" dt="2025-12-18T02:21:17.015" v="1478" actId="14100"/>
          <ac:grpSpMkLst>
            <pc:docMk/>
            <pc:sldMk cId="756714238" sldId="963"/>
            <ac:grpSpMk id="41" creationId="{816579E9-CC2E-0430-9F26-AE4C297258C8}"/>
          </ac:grpSpMkLst>
        </pc:grpChg>
        <pc:grpChg chg="mod">
          <ac:chgData name="" userId="1f09413b5c5dda19" providerId="LiveId" clId="{D8474693-E930-4960-82FC-E36505364549}" dt="2025-12-18T02:21:08.984" v="1476" actId="14100"/>
          <ac:grpSpMkLst>
            <pc:docMk/>
            <pc:sldMk cId="756714238" sldId="963"/>
            <ac:grpSpMk id="47" creationId="{F9970341-9269-686F-7FD3-AEECA02E7A96}"/>
          </ac:grpSpMkLst>
        </pc:grpChg>
        <pc:grpChg chg="mod">
          <ac:chgData name="" userId="1f09413b5c5dda19" providerId="LiveId" clId="{D8474693-E930-4960-82FC-E36505364549}" dt="2025-12-18T02:00:55.731" v="1449" actId="1076"/>
          <ac:grpSpMkLst>
            <pc:docMk/>
            <pc:sldMk cId="756714238" sldId="963"/>
            <ac:grpSpMk id="59" creationId="{766BCA69-9721-493B-61BF-0D8F3C3CA9BE}"/>
          </ac:grpSpMkLst>
        </pc:grpChg>
        <pc:cxnChg chg="topLvl">
          <ac:chgData name="" userId="1f09413b5c5dda19" providerId="LiveId" clId="{D8474693-E930-4960-82FC-E36505364549}" dt="2025-12-18T01:52:59.399" v="1319" actId="478"/>
          <ac:cxnSpMkLst>
            <pc:docMk/>
            <pc:sldMk cId="756714238" sldId="963"/>
            <ac:cxnSpMk id="7" creationId="{C3871D95-22A3-087C-EB48-B5C7A6E28705}"/>
          </ac:cxnSpMkLst>
        </pc:cxnChg>
      </pc:sldChg>
      <pc:sldChg chg="modSp modNotesTx">
        <pc:chgData name="" userId="1f09413b5c5dda19" providerId="LiveId" clId="{D8474693-E930-4960-82FC-E36505364549}" dt="2025-12-18T02:36:37.400" v="2664" actId="20577"/>
        <pc:sldMkLst>
          <pc:docMk/>
          <pc:sldMk cId="3781736375" sldId="964"/>
        </pc:sldMkLst>
        <pc:spChg chg="mod">
          <ac:chgData name="" userId="1f09413b5c5dda19" providerId="LiveId" clId="{D8474693-E930-4960-82FC-E36505364549}" dt="2025-12-18T02:36:15.917" v="2626" actId="20577"/>
          <ac:spMkLst>
            <pc:docMk/>
            <pc:sldMk cId="3781736375" sldId="964"/>
            <ac:spMk id="4" creationId="{BAEA1E82-0D7C-0E07-0D91-11B068D13C4A}"/>
          </ac:spMkLst>
        </pc:spChg>
        <pc:spChg chg="mod">
          <ac:chgData name="" userId="1f09413b5c5dda19" providerId="LiveId" clId="{D8474693-E930-4960-82FC-E36505364549}" dt="2025-12-18T02:36:37.400" v="2664" actId="20577"/>
          <ac:spMkLst>
            <pc:docMk/>
            <pc:sldMk cId="3781736375" sldId="964"/>
            <ac:spMk id="6" creationId="{875C06A6-1F45-C847-6DCF-D54E08AC163C}"/>
          </ac:spMkLst>
        </pc:spChg>
        <pc:graphicFrameChg chg="mod">
          <ac:chgData name="" userId="1f09413b5c5dda19" providerId="LiveId" clId="{D8474693-E930-4960-82FC-E36505364549}" dt="2025-12-18T02:35:29.277" v="2490" actId="20577"/>
          <ac:graphicFrameMkLst>
            <pc:docMk/>
            <pc:sldMk cId="3781736375" sldId="964"/>
            <ac:graphicFrameMk id="3" creationId="{8A5CD461-1491-3243-F434-94255CFEA695}"/>
          </ac:graphicFrameMkLst>
        </pc:graphicFrameChg>
      </pc:sldChg>
      <pc:sldChg chg="addSp delSp modSp">
        <pc:chgData name="" userId="1f09413b5c5dda19" providerId="LiveId" clId="{D8474693-E930-4960-82FC-E36505364549}" dt="2025-12-18T02:38:10.331" v="2776" actId="1076"/>
        <pc:sldMkLst>
          <pc:docMk/>
          <pc:sldMk cId="2984312677" sldId="965"/>
        </pc:sldMkLst>
        <pc:spChg chg="mod">
          <ac:chgData name="" userId="1f09413b5c5dda19" providerId="LiveId" clId="{D8474693-E930-4960-82FC-E36505364549}" dt="2025-12-18T02:37:28.442" v="2765" actId="2711"/>
          <ac:spMkLst>
            <pc:docMk/>
            <pc:sldMk cId="2984312677" sldId="965"/>
            <ac:spMk id="6" creationId="{B8718C7B-B960-6830-9B64-C63100C0F09B}"/>
          </ac:spMkLst>
        </pc:spChg>
        <pc:spChg chg="del">
          <ac:chgData name="" userId="1f09413b5c5dda19" providerId="LiveId" clId="{D8474693-E930-4960-82FC-E36505364549}" dt="2025-12-18T02:37:35.801" v="2769" actId="478"/>
          <ac:spMkLst>
            <pc:docMk/>
            <pc:sldMk cId="2984312677" sldId="965"/>
            <ac:spMk id="11" creationId="{A5FA197E-33AD-E60B-8EB8-1E49966245CB}"/>
          </ac:spMkLst>
        </pc:spChg>
        <pc:spChg chg="del mod">
          <ac:chgData name="" userId="1f09413b5c5dda19" providerId="LiveId" clId="{D8474693-E930-4960-82FC-E36505364549}" dt="2025-12-18T02:37:34.307" v="2768" actId="478"/>
          <ac:spMkLst>
            <pc:docMk/>
            <pc:sldMk cId="2984312677" sldId="965"/>
            <ac:spMk id="12" creationId="{4F8062BE-C43D-2AE6-E6E3-1BD11EF9AE90}"/>
          </ac:spMkLst>
        </pc:spChg>
        <pc:graphicFrameChg chg="del">
          <ac:chgData name="" userId="1f09413b5c5dda19" providerId="LiveId" clId="{D8474693-E930-4960-82FC-E36505364549}" dt="2025-12-18T02:37:36.983" v="2770" actId="478"/>
          <ac:graphicFrameMkLst>
            <pc:docMk/>
            <pc:sldMk cId="2984312677" sldId="965"/>
            <ac:graphicFrameMk id="8" creationId="{33463487-1958-122F-E257-04433392F7BE}"/>
          </ac:graphicFrameMkLst>
        </pc:graphicFrameChg>
        <pc:picChg chg="del">
          <ac:chgData name="" userId="1f09413b5c5dda19" providerId="LiveId" clId="{D8474693-E930-4960-82FC-E36505364549}" dt="2025-12-18T02:37:32.072" v="2766" actId="478"/>
          <ac:picMkLst>
            <pc:docMk/>
            <pc:sldMk cId="2984312677" sldId="965"/>
            <ac:picMk id="3" creationId="{0760DB6B-C43C-0C8F-0382-A5CB9C535248}"/>
          </ac:picMkLst>
        </pc:picChg>
        <pc:picChg chg="add mod">
          <ac:chgData name="" userId="1f09413b5c5dda19" providerId="LiveId" clId="{D8474693-E930-4960-82FC-E36505364549}" dt="2025-12-18T02:38:10.331" v="2776" actId="1076"/>
          <ac:picMkLst>
            <pc:docMk/>
            <pc:sldMk cId="2984312677" sldId="965"/>
            <ac:picMk id="10" creationId="{A3E653A4-07F4-4BB1-AC18-AD54FADCE2B5}"/>
          </ac:picMkLst>
        </pc:picChg>
      </pc:sldChg>
      <pc:sldChg chg="addSp delSp modSp">
        <pc:chgData name="" userId="1f09413b5c5dda19" providerId="LiveId" clId="{D8474693-E930-4960-82FC-E36505364549}" dt="2025-12-18T02:49:11.595" v="3204" actId="14100"/>
        <pc:sldMkLst>
          <pc:docMk/>
          <pc:sldMk cId="1537121404" sldId="966"/>
        </pc:sldMkLst>
        <pc:spChg chg="mod">
          <ac:chgData name="" userId="1f09413b5c5dda19" providerId="LiveId" clId="{D8474693-E930-4960-82FC-E36505364549}" dt="2025-12-18T02:49:04.556" v="3203" actId="14100"/>
          <ac:spMkLst>
            <pc:docMk/>
            <pc:sldMk cId="1537121404" sldId="966"/>
            <ac:spMk id="6" creationId="{9DE2E4B3-430D-A117-4649-43852EFAC551}"/>
          </ac:spMkLst>
        </pc:spChg>
        <pc:picChg chg="del">
          <ac:chgData name="" userId="1f09413b5c5dda19" providerId="LiveId" clId="{D8474693-E930-4960-82FC-E36505364549}" dt="2025-12-18T02:48:17.977" v="3062" actId="478"/>
          <ac:picMkLst>
            <pc:docMk/>
            <pc:sldMk cId="1537121404" sldId="966"/>
            <ac:picMk id="2" creationId="{D534AE81-A222-63BC-A7C7-7CC318956402}"/>
          </ac:picMkLst>
        </pc:picChg>
        <pc:picChg chg="del">
          <ac:chgData name="" userId="1f09413b5c5dda19" providerId="LiveId" clId="{D8474693-E930-4960-82FC-E36505364549}" dt="2025-12-18T02:48:20.526" v="3065" actId="478"/>
          <ac:picMkLst>
            <pc:docMk/>
            <pc:sldMk cId="1537121404" sldId="966"/>
            <ac:picMk id="9" creationId="{121FDEFE-FD4F-3238-8A8F-5C90FE4E4431}"/>
          </ac:picMkLst>
        </pc:picChg>
        <pc:picChg chg="del">
          <ac:chgData name="" userId="1f09413b5c5dda19" providerId="LiveId" clId="{D8474693-E930-4960-82FC-E36505364549}" dt="2025-12-18T02:48:19.778" v="3064" actId="478"/>
          <ac:picMkLst>
            <pc:docMk/>
            <pc:sldMk cId="1537121404" sldId="966"/>
            <ac:picMk id="10" creationId="{6765A3D6-8840-F541-D378-0C21D995E9A6}"/>
          </ac:picMkLst>
        </pc:picChg>
        <pc:picChg chg="add mod">
          <ac:chgData name="" userId="1f09413b5c5dda19" providerId="LiveId" clId="{D8474693-E930-4960-82FC-E36505364549}" dt="2025-12-18T02:49:11.595" v="3204" actId="14100"/>
          <ac:picMkLst>
            <pc:docMk/>
            <pc:sldMk cId="1537121404" sldId="966"/>
            <ac:picMk id="11" creationId="{D40D7450-8C3F-42ED-9ED1-3DF5C09E447F}"/>
          </ac:picMkLst>
        </pc:picChg>
        <pc:picChg chg="del">
          <ac:chgData name="" userId="1f09413b5c5dda19" providerId="LiveId" clId="{D8474693-E930-4960-82FC-E36505364549}" dt="2025-12-18T02:48:18.822" v="3063" actId="478"/>
          <ac:picMkLst>
            <pc:docMk/>
            <pc:sldMk cId="1537121404" sldId="966"/>
            <ac:picMk id="13" creationId="{9FBA6AA2-6E17-145A-AD0B-D0FA730FABAF}"/>
          </ac:picMkLst>
        </pc:picChg>
      </pc:sldChg>
      <pc:sldChg chg="addSp delSp modSp ord">
        <pc:chgData name="" userId="1f09413b5c5dda19" providerId="LiveId" clId="{D8474693-E930-4960-82FC-E36505364549}" dt="2025-12-18T02:50:52.933" v="3258"/>
        <pc:sldMkLst>
          <pc:docMk/>
          <pc:sldMk cId="151748346" sldId="967"/>
        </pc:sldMkLst>
        <pc:spChg chg="mod">
          <ac:chgData name="" userId="1f09413b5c5dda19" providerId="LiveId" clId="{D8474693-E930-4960-82FC-E36505364549}" dt="2025-12-18T02:47:13.669" v="3061" actId="14100"/>
          <ac:spMkLst>
            <pc:docMk/>
            <pc:sldMk cId="151748346" sldId="967"/>
            <ac:spMk id="6" creationId="{BDBFBC59-D43D-142F-4603-94542E6C63AF}"/>
          </ac:spMkLst>
        </pc:spChg>
        <pc:graphicFrameChg chg="del">
          <ac:chgData name="" userId="1f09413b5c5dda19" providerId="LiveId" clId="{D8474693-E930-4960-82FC-E36505364549}" dt="2025-12-18T02:46:08.342" v="2871" actId="478"/>
          <ac:graphicFrameMkLst>
            <pc:docMk/>
            <pc:sldMk cId="151748346" sldId="967"/>
            <ac:graphicFrameMk id="9" creationId="{E6BB1305-EE9D-667A-1F76-CC65AAD104AF}"/>
          </ac:graphicFrameMkLst>
        </pc:graphicFrameChg>
        <pc:picChg chg="add mod">
          <ac:chgData name="" userId="1f09413b5c5dda19" providerId="LiveId" clId="{D8474693-E930-4960-82FC-E36505364549}" dt="2025-12-18T02:46:18.938" v="2876" actId="1076"/>
          <ac:picMkLst>
            <pc:docMk/>
            <pc:sldMk cId="151748346" sldId="967"/>
            <ac:picMk id="8" creationId="{1112A571-443B-4B40-8D6A-50F0E48629C6}"/>
          </ac:picMkLst>
        </pc:picChg>
      </pc:sldChg>
      <pc:sldChg chg="del">
        <pc:chgData name="" userId="1f09413b5c5dda19" providerId="LiveId" clId="{D8474693-E930-4960-82FC-E36505364549}" dt="2025-12-18T02:51:03.078" v="3259" actId="2696"/>
        <pc:sldMkLst>
          <pc:docMk/>
          <pc:sldMk cId="3816157249" sldId="968"/>
        </pc:sldMkLst>
      </pc:sldChg>
      <pc:sldChg chg="addSp modSp ord">
        <pc:chgData name="" userId="1f09413b5c5dda19" providerId="LiveId" clId="{D8474693-E930-4960-82FC-E36505364549}" dt="2025-12-18T02:45:42.206" v="2870" actId="1036"/>
        <pc:sldMkLst>
          <pc:docMk/>
          <pc:sldMk cId="126995936" sldId="969"/>
        </pc:sldMkLst>
        <pc:spChg chg="mod">
          <ac:chgData name="" userId="1f09413b5c5dda19" providerId="LiveId" clId="{D8474693-E930-4960-82FC-E36505364549}" dt="2025-12-18T02:45:09.309" v="2824" actId="20577"/>
          <ac:spMkLst>
            <pc:docMk/>
            <pc:sldMk cId="126995936" sldId="969"/>
            <ac:spMk id="6" creationId="{64EB2D44-F5AF-1F60-4267-48EE5F616342}"/>
          </ac:spMkLst>
        </pc:spChg>
        <pc:grpChg chg="mod">
          <ac:chgData name="" userId="1f09413b5c5dda19" providerId="LiveId" clId="{D8474693-E930-4960-82FC-E36505364549}" dt="2025-12-18T02:42:19.239" v="2778"/>
          <ac:grpSpMkLst>
            <pc:docMk/>
            <pc:sldMk cId="126995936" sldId="969"/>
            <ac:grpSpMk id="5" creationId="{C59F2A59-15ED-289E-B8E3-81FCCFA7C8CA}"/>
          </ac:grpSpMkLst>
        </pc:grpChg>
        <pc:picChg chg="mod">
          <ac:chgData name="" userId="1f09413b5c5dda19" providerId="LiveId" clId="{D8474693-E930-4960-82FC-E36505364549}" dt="2025-12-18T02:45:42.206" v="2870" actId="1036"/>
          <ac:picMkLst>
            <pc:docMk/>
            <pc:sldMk cId="126995936" sldId="969"/>
            <ac:picMk id="8" creationId="{EB180891-27AC-E168-8352-0506CA9BEB31}"/>
          </ac:picMkLst>
        </pc:picChg>
        <pc:picChg chg="add mod">
          <ac:chgData name="" userId="1f09413b5c5dda19" providerId="LiveId" clId="{D8474693-E930-4960-82FC-E36505364549}" dt="2025-12-18T02:45:32.659" v="2829" actId="1076"/>
          <ac:picMkLst>
            <pc:docMk/>
            <pc:sldMk cId="126995936" sldId="969"/>
            <ac:picMk id="9" creationId="{AFD55467-00E9-4437-9919-CF5A6B0A98CB}"/>
          </ac:picMkLst>
        </pc:picChg>
      </pc:sldChg>
      <pc:sldChg chg="del">
        <pc:chgData name="" userId="1f09413b5c5dda19" providerId="LiveId" clId="{D8474693-E930-4960-82FC-E36505364549}" dt="2025-12-18T02:51:04.827" v="3260" actId="2696"/>
        <pc:sldMkLst>
          <pc:docMk/>
          <pc:sldMk cId="3989697396" sldId="970"/>
        </pc:sldMkLst>
      </pc:sldChg>
      <pc:sldChg chg="addSp delSp modSp">
        <pc:chgData name="" userId="1f09413b5c5dda19" providerId="LiveId" clId="{D8474693-E930-4960-82FC-E36505364549}" dt="2025-12-18T03:04:15.004" v="4228" actId="1076"/>
        <pc:sldMkLst>
          <pc:docMk/>
          <pc:sldMk cId="4122366363" sldId="971"/>
        </pc:sldMkLst>
        <pc:spChg chg="add del mod">
          <ac:chgData name="" userId="1f09413b5c5dda19" providerId="LiveId" clId="{D8474693-E930-4960-82FC-E36505364549}" dt="2025-12-18T02:59:09.771" v="4071" actId="478"/>
          <ac:spMkLst>
            <pc:docMk/>
            <pc:sldMk cId="4122366363" sldId="971"/>
            <ac:spMk id="2" creationId="{4B14D58F-CBAB-46A9-84AA-55555638F2B4}"/>
          </ac:spMkLst>
        </pc:spChg>
        <pc:spChg chg="add mod">
          <ac:chgData name="" userId="1f09413b5c5dda19" providerId="LiveId" clId="{D8474693-E930-4960-82FC-E36505364549}" dt="2025-12-18T03:01:16.827" v="4094" actId="20577"/>
          <ac:spMkLst>
            <pc:docMk/>
            <pc:sldMk cId="4122366363" sldId="971"/>
            <ac:spMk id="3" creationId="{CEBFB869-17A6-4E34-8945-41BA80E0BE88}"/>
          </ac:spMkLst>
        </pc:spChg>
        <pc:spChg chg="mod">
          <ac:chgData name="" userId="1f09413b5c5dda19" providerId="LiveId" clId="{D8474693-E930-4960-82FC-E36505364549}" dt="2025-12-18T02:51:38.529" v="3307" actId="20577"/>
          <ac:spMkLst>
            <pc:docMk/>
            <pc:sldMk cId="4122366363" sldId="971"/>
            <ac:spMk id="6" creationId="{FFAD8BB9-EB03-7B92-07A2-E92D03E634BF}"/>
          </ac:spMkLst>
        </pc:spChg>
        <pc:spChg chg="add del mod">
          <ac:chgData name="" userId="1f09413b5c5dda19" providerId="LiveId" clId="{D8474693-E930-4960-82FC-E36505364549}" dt="2025-12-18T03:00:32.123" v="4084" actId="478"/>
          <ac:spMkLst>
            <pc:docMk/>
            <pc:sldMk cId="4122366363" sldId="971"/>
            <ac:spMk id="8" creationId="{1DE72F87-E0C1-4703-A33C-D4687C4182AD}"/>
          </ac:spMkLst>
        </pc:spChg>
        <pc:spChg chg="add del mod">
          <ac:chgData name="" userId="1f09413b5c5dda19" providerId="LiveId" clId="{D8474693-E930-4960-82FC-E36505364549}" dt="2025-12-18T03:02:01.031" v="4099" actId="478"/>
          <ac:spMkLst>
            <pc:docMk/>
            <pc:sldMk cId="4122366363" sldId="971"/>
            <ac:spMk id="9" creationId="{37FBADF2-C286-474C-9210-C4C9F549BBC9}"/>
          </ac:spMkLst>
        </pc:spChg>
        <pc:spChg chg="add del mod">
          <ac:chgData name="" userId="1f09413b5c5dda19" providerId="LiveId" clId="{D8474693-E930-4960-82FC-E36505364549}" dt="2025-12-18T03:03:43.663" v="4163" actId="478"/>
          <ac:spMkLst>
            <pc:docMk/>
            <pc:sldMk cId="4122366363" sldId="971"/>
            <ac:spMk id="10" creationId="{E4E55AB5-C6CD-47EE-A945-EDFAB2857DEE}"/>
          </ac:spMkLst>
        </pc:spChg>
        <pc:spChg chg="add del mod">
          <ac:chgData name="" userId="1f09413b5c5dda19" providerId="LiveId" clId="{D8474693-E930-4960-82FC-E36505364549}" dt="2025-12-18T03:03:33.544" v="4115" actId="478"/>
          <ac:spMkLst>
            <pc:docMk/>
            <pc:sldMk cId="4122366363" sldId="971"/>
            <ac:spMk id="11" creationId="{98FAC9CC-F1B3-40BE-96F7-8AE4DEF8FFF8}"/>
          </ac:spMkLst>
        </pc:spChg>
        <pc:spChg chg="add mod">
          <ac:chgData name="" userId="1f09413b5c5dda19" providerId="LiveId" clId="{D8474693-E930-4960-82FC-E36505364549}" dt="2025-12-18T03:04:15.004" v="4228" actId="1076"/>
          <ac:spMkLst>
            <pc:docMk/>
            <pc:sldMk cId="4122366363" sldId="971"/>
            <ac:spMk id="12" creationId="{2D91AEEE-1547-427B-AB99-EB9873BA4023}"/>
          </ac:spMkLst>
        </pc:spChg>
        <pc:spChg chg="add mod">
          <ac:chgData name="" userId="1f09413b5c5dda19" providerId="LiveId" clId="{D8474693-E930-4960-82FC-E36505364549}" dt="2025-12-18T03:02:20.055" v="4101"/>
          <ac:spMkLst>
            <pc:docMk/>
            <pc:sldMk cId="4122366363" sldId="971"/>
            <ac:spMk id="13" creationId="{E266386B-2DB5-402D-8633-F35023E4D5EB}"/>
          </ac:spMkLst>
        </pc:spChg>
        <pc:spChg chg="add mod">
          <ac:chgData name="" userId="1f09413b5c5dda19" providerId="LiveId" clId="{D8474693-E930-4960-82FC-E36505364549}" dt="2025-12-18T03:02:05.262" v="4100"/>
          <ac:spMkLst>
            <pc:docMk/>
            <pc:sldMk cId="4122366363" sldId="971"/>
            <ac:spMk id="14" creationId="{429F469D-0899-48FF-8CED-5F6392D8EC30}"/>
          </ac:spMkLst>
        </pc:spChg>
        <pc:spChg chg="add del mod">
          <ac:chgData name="" userId="1f09413b5c5dda19" providerId="LiveId" clId="{D8474693-E930-4960-82FC-E36505364549}" dt="2025-12-18T03:03:01.010" v="4112" actId="478"/>
          <ac:spMkLst>
            <pc:docMk/>
            <pc:sldMk cId="4122366363" sldId="971"/>
            <ac:spMk id="15" creationId="{32B36109-E656-44F4-80ED-2B2D9040A159}"/>
          </ac:spMkLst>
        </pc:spChg>
        <pc:spChg chg="add mod">
          <ac:chgData name="" userId="1f09413b5c5dda19" providerId="LiveId" clId="{D8474693-E930-4960-82FC-E36505364549}" dt="2025-12-18T03:04:09.756" v="4227" actId="1076"/>
          <ac:spMkLst>
            <pc:docMk/>
            <pc:sldMk cId="4122366363" sldId="971"/>
            <ac:spMk id="17" creationId="{6A17CDF0-74DA-48AD-9F82-20C3DEB987D4}"/>
          </ac:spMkLst>
        </pc:spChg>
        <pc:graphicFrameChg chg="mod">
          <ac:chgData name="" userId="1f09413b5c5dda19" providerId="LiveId" clId="{D8474693-E930-4960-82FC-E36505364549}" dt="2025-12-18T03:02:29.038" v="4104"/>
          <ac:graphicFrameMkLst>
            <pc:docMk/>
            <pc:sldMk cId="4122366363" sldId="971"/>
            <ac:graphicFrameMk id="4" creationId="{05E46C40-79D7-4031-8EFF-DC2E0A6D9974}"/>
          </ac:graphicFrameMkLst>
        </pc:graphicFrameChg>
        <pc:picChg chg="del">
          <ac:chgData name="" userId="1f09413b5c5dda19" providerId="LiveId" clId="{D8474693-E930-4960-82FC-E36505364549}" dt="2025-12-18T02:51:44.893" v="3308" actId="478"/>
          <ac:picMkLst>
            <pc:docMk/>
            <pc:sldMk cId="4122366363" sldId="971"/>
            <ac:picMk id="7170" creationId="{78725829-B932-0747-8088-95A3428049FB}"/>
          </ac:picMkLst>
        </pc:picChg>
      </pc:sldChg>
      <pc:sldChg chg="addSp delSp modSp add">
        <pc:chgData name="" userId="1f09413b5c5dda19" providerId="LiveId" clId="{D8474693-E930-4960-82FC-E36505364549}" dt="2025-12-18T02:50:43.235" v="3257" actId="1076"/>
        <pc:sldMkLst>
          <pc:docMk/>
          <pc:sldMk cId="153395439" sldId="972"/>
        </pc:sldMkLst>
        <pc:spChg chg="mod">
          <ac:chgData name="" userId="1f09413b5c5dda19" providerId="LiveId" clId="{D8474693-E930-4960-82FC-E36505364549}" dt="2025-12-18T02:49:56.526" v="3248" actId="20577"/>
          <ac:spMkLst>
            <pc:docMk/>
            <pc:sldMk cId="153395439" sldId="972"/>
            <ac:spMk id="6" creationId="{64EB2D44-F5AF-1F60-4267-48EE5F616342}"/>
          </ac:spMkLst>
        </pc:spChg>
        <pc:picChg chg="del">
          <ac:chgData name="" userId="1f09413b5c5dda19" providerId="LiveId" clId="{D8474693-E930-4960-82FC-E36505364549}" dt="2025-12-18T02:49:58.490" v="3249" actId="478"/>
          <ac:picMkLst>
            <pc:docMk/>
            <pc:sldMk cId="153395439" sldId="972"/>
            <ac:picMk id="8" creationId="{EB180891-27AC-E168-8352-0506CA9BEB31}"/>
          </ac:picMkLst>
        </pc:picChg>
        <pc:picChg chg="del">
          <ac:chgData name="" userId="1f09413b5c5dda19" providerId="LiveId" clId="{D8474693-E930-4960-82FC-E36505364549}" dt="2025-12-18T02:49:59.136" v="3250" actId="478"/>
          <ac:picMkLst>
            <pc:docMk/>
            <pc:sldMk cId="153395439" sldId="972"/>
            <ac:picMk id="9" creationId="{AFD55467-00E9-4437-9919-CF5A6B0A98CB}"/>
          </ac:picMkLst>
        </pc:picChg>
        <pc:picChg chg="add mod">
          <ac:chgData name="" userId="1f09413b5c5dda19" providerId="LiveId" clId="{D8474693-E930-4960-82FC-E36505364549}" dt="2025-12-18T02:50:38.874" v="3256" actId="1076"/>
          <ac:picMkLst>
            <pc:docMk/>
            <pc:sldMk cId="153395439" sldId="972"/>
            <ac:picMk id="10" creationId="{0E18BC87-ADE9-43C9-B2BB-75EF31DB6CBB}"/>
          </ac:picMkLst>
        </pc:picChg>
        <pc:picChg chg="add mod">
          <ac:chgData name="" userId="1f09413b5c5dda19" providerId="LiveId" clId="{D8474693-E930-4960-82FC-E36505364549}" dt="2025-12-18T02:50:43.235" v="3257" actId="1076"/>
          <ac:picMkLst>
            <pc:docMk/>
            <pc:sldMk cId="153395439" sldId="972"/>
            <ac:picMk id="11" creationId="{8AA2208A-9781-456D-B9DD-FCA7A0DF6793}"/>
          </ac:picMkLst>
        </pc:picChg>
      </pc:sldChg>
      <pc:sldChg chg="modSp add">
        <pc:chgData name="" userId="1f09413b5c5dda19" providerId="LiveId" clId="{D8474693-E930-4960-82FC-E36505364549}" dt="2025-12-18T03:30:01.031" v="4538" actId="179"/>
        <pc:sldMkLst>
          <pc:docMk/>
          <pc:sldMk cId="4174989523" sldId="973"/>
        </pc:sldMkLst>
        <pc:spChg chg="mod">
          <ac:chgData name="" userId="1f09413b5c5dda19" providerId="LiveId" clId="{D8474693-E930-4960-82FC-E36505364549}" dt="2025-12-18T03:30:01.031" v="4538" actId="179"/>
          <ac:spMkLst>
            <pc:docMk/>
            <pc:sldMk cId="4174989523" sldId="973"/>
            <ac:spMk id="2" creationId="{BA28653E-8F99-773A-2E6C-BC63620A9E67}"/>
          </ac:spMkLst>
        </pc:spChg>
      </pc:sldChg>
    </pc:docChg>
  </pc:docChgLst>
  <pc:docChgLst>
    <pc:chgData name="Nguyễn Tiến Hơn" userId="54016d42b1aa0d37" providerId="LiveId" clId="{5200EF08-4A7F-4307-B479-9CFDD8DA6160}"/>
  </pc:docChgLst>
  <pc:docChgLst>
    <pc:chgData name="Nguyễn Tiến Hơn" userId="54016d42b1aa0d37" providerId="LiveId" clId="{854337D4-5AAA-4855-8F82-849B7A9B3A33}"/>
  </pc:docChgLst>
  <pc:docChgLst>
    <pc:chgData userId="1260c1efd23b58e4" providerId="LiveId" clId="{76AD0A0A-47BD-4B9B-B65E-1A94BB06F1C7}"/>
    <pc:docChg chg="custSel modSld">
      <pc:chgData name="" userId="1260c1efd23b58e4" providerId="LiveId" clId="{76AD0A0A-47BD-4B9B-B65E-1A94BB06F1C7}" dt="2025-12-18T06:16:20.758" v="44" actId="27636"/>
      <pc:docMkLst>
        <pc:docMk/>
      </pc:docMkLst>
      <pc:sldChg chg="modSp">
        <pc:chgData name="" userId="1260c1efd23b58e4" providerId="LiveId" clId="{76AD0A0A-47BD-4B9B-B65E-1A94BB06F1C7}" dt="2025-12-18T06:13:38.807" v="6" actId="2711"/>
        <pc:sldMkLst>
          <pc:docMk/>
          <pc:sldMk cId="44459623" sldId="258"/>
        </pc:sldMkLst>
        <pc:spChg chg="mod">
          <ac:chgData name="" userId="1260c1efd23b58e4" providerId="LiveId" clId="{76AD0A0A-47BD-4B9B-B65E-1A94BB06F1C7}" dt="2025-12-18T06:13:38.807" v="6" actId="2711"/>
          <ac:spMkLst>
            <pc:docMk/>
            <pc:sldMk cId="44459623" sldId="258"/>
            <ac:spMk id="33" creationId="{316C3B91-FEBB-4531-8DCD-16AD3D6179F6}"/>
          </ac:spMkLst>
        </pc:spChg>
      </pc:sldChg>
      <pc:sldChg chg="modSp">
        <pc:chgData name="" userId="1260c1efd23b58e4" providerId="LiveId" clId="{76AD0A0A-47BD-4B9B-B65E-1A94BB06F1C7}" dt="2025-12-18T06:16:20.758" v="44" actId="27636"/>
        <pc:sldMkLst>
          <pc:docMk/>
          <pc:sldMk cId="2232570592" sldId="275"/>
        </pc:sldMkLst>
        <pc:spChg chg="mod">
          <ac:chgData name="" userId="1260c1efd23b58e4" providerId="LiveId" clId="{76AD0A0A-47BD-4B9B-B65E-1A94BB06F1C7}" dt="2025-12-18T06:16:15.637" v="42" actId="2711"/>
          <ac:spMkLst>
            <pc:docMk/>
            <pc:sldMk cId="2232570592" sldId="275"/>
            <ac:spMk id="2" creationId="{C4A8786C-118E-4862-9022-D5377DC56A00}"/>
          </ac:spMkLst>
        </pc:spChg>
        <pc:spChg chg="mod">
          <ac:chgData name="" userId="1260c1efd23b58e4" providerId="LiveId" clId="{76AD0A0A-47BD-4B9B-B65E-1A94BB06F1C7}" dt="2025-12-18T06:16:07.237" v="41" actId="2711"/>
          <ac:spMkLst>
            <pc:docMk/>
            <pc:sldMk cId="2232570592" sldId="275"/>
            <ac:spMk id="5" creationId="{2B5B3AE0-1B4D-7EC1-83C5-232A219C4D06}"/>
          </ac:spMkLst>
        </pc:spChg>
        <pc:spChg chg="mod">
          <ac:chgData name="" userId="1260c1efd23b58e4" providerId="LiveId" clId="{76AD0A0A-47BD-4B9B-B65E-1A94BB06F1C7}" dt="2025-12-18T06:16:20.758" v="44" actId="27636"/>
          <ac:spMkLst>
            <pc:docMk/>
            <pc:sldMk cId="2232570592" sldId="275"/>
            <ac:spMk id="6" creationId="{F612A245-CDDA-85D3-5F2B-CFB850C92146}"/>
          </ac:spMkLst>
        </pc:spChg>
      </pc:sldChg>
      <pc:sldChg chg="modSp">
        <pc:chgData name="" userId="1260c1efd23b58e4" providerId="LiveId" clId="{76AD0A0A-47BD-4B9B-B65E-1A94BB06F1C7}" dt="2025-12-18T06:14:42.761" v="18" actId="404"/>
        <pc:sldMkLst>
          <pc:docMk/>
          <pc:sldMk cId="3207627327" sldId="929"/>
        </pc:sldMkLst>
        <pc:spChg chg="mod">
          <ac:chgData name="" userId="1260c1efd23b58e4" providerId="LiveId" clId="{76AD0A0A-47BD-4B9B-B65E-1A94BB06F1C7}" dt="2025-12-18T06:14:42.761" v="18" actId="404"/>
          <ac:spMkLst>
            <pc:docMk/>
            <pc:sldMk cId="3207627327" sldId="929"/>
            <ac:spMk id="6" creationId="{DCCCF20A-3E24-4169-93AC-8FE914645BB5}"/>
          </ac:spMkLst>
        </pc:spChg>
      </pc:sldChg>
      <pc:sldChg chg="modSp">
        <pc:chgData name="" userId="1260c1efd23b58e4" providerId="LiveId" clId="{76AD0A0A-47BD-4B9B-B65E-1A94BB06F1C7}" dt="2025-12-18T06:15:54.321" v="38" actId="404"/>
        <pc:sldMkLst>
          <pc:docMk/>
          <pc:sldMk cId="4070788844" sldId="939"/>
        </pc:sldMkLst>
        <pc:spChg chg="mod">
          <ac:chgData name="" userId="1260c1efd23b58e4" providerId="LiveId" clId="{76AD0A0A-47BD-4B9B-B65E-1A94BB06F1C7}" dt="2025-12-18T06:15:54.321" v="38" actId="404"/>
          <ac:spMkLst>
            <pc:docMk/>
            <pc:sldMk cId="4070788844" sldId="939"/>
            <ac:spMk id="6" creationId="{DCCCF20A-3E24-4169-93AC-8FE914645BB5}"/>
          </ac:spMkLst>
        </pc:spChg>
      </pc:sldChg>
      <pc:sldChg chg="modSp">
        <pc:chgData name="" userId="1260c1efd23b58e4" providerId="LiveId" clId="{76AD0A0A-47BD-4B9B-B65E-1A94BB06F1C7}" dt="2025-12-18T06:15:48.177" v="36" actId="404"/>
        <pc:sldMkLst>
          <pc:docMk/>
          <pc:sldMk cId="452521846" sldId="943"/>
        </pc:sldMkLst>
        <pc:spChg chg="mod">
          <ac:chgData name="" userId="1260c1efd23b58e4" providerId="LiveId" clId="{76AD0A0A-47BD-4B9B-B65E-1A94BB06F1C7}" dt="2025-12-18T06:15:48.177" v="36" actId="404"/>
          <ac:spMkLst>
            <pc:docMk/>
            <pc:sldMk cId="452521846" sldId="943"/>
            <ac:spMk id="6" creationId="{DCCCF20A-3E24-4169-93AC-8FE914645BB5}"/>
          </ac:spMkLst>
        </pc:spChg>
      </pc:sldChg>
      <pc:sldChg chg="modSp">
        <pc:chgData name="" userId="1260c1efd23b58e4" providerId="LiveId" clId="{76AD0A0A-47BD-4B9B-B65E-1A94BB06F1C7}" dt="2025-12-18T06:13:47.129" v="8" actId="404"/>
        <pc:sldMkLst>
          <pc:docMk/>
          <pc:sldMk cId="2922114400" sldId="958"/>
        </pc:sldMkLst>
        <pc:spChg chg="mod">
          <ac:chgData name="" userId="1260c1efd23b58e4" providerId="LiveId" clId="{76AD0A0A-47BD-4B9B-B65E-1A94BB06F1C7}" dt="2025-12-18T06:13:47.129" v="8" actId="404"/>
          <ac:spMkLst>
            <pc:docMk/>
            <pc:sldMk cId="2922114400" sldId="958"/>
            <ac:spMk id="6" creationId="{B1AAD89C-9FE2-B592-8BD0-A6E266544EE1}"/>
          </ac:spMkLst>
        </pc:spChg>
      </pc:sldChg>
      <pc:sldChg chg="modSp">
        <pc:chgData name="" userId="1260c1efd23b58e4" providerId="LiveId" clId="{76AD0A0A-47BD-4B9B-B65E-1A94BB06F1C7}" dt="2025-12-18T06:14:04.701" v="10" actId="404"/>
        <pc:sldMkLst>
          <pc:docMk/>
          <pc:sldMk cId="783444302" sldId="959"/>
        </pc:sldMkLst>
        <pc:spChg chg="mod">
          <ac:chgData name="" userId="1260c1efd23b58e4" providerId="LiveId" clId="{76AD0A0A-47BD-4B9B-B65E-1A94BB06F1C7}" dt="2025-12-18T06:14:04.701" v="10" actId="404"/>
          <ac:spMkLst>
            <pc:docMk/>
            <pc:sldMk cId="783444302" sldId="959"/>
            <ac:spMk id="6" creationId="{A98D3FC7-66E8-F3E6-F859-84B4962AA090}"/>
          </ac:spMkLst>
        </pc:spChg>
      </pc:sldChg>
      <pc:sldChg chg="modSp">
        <pc:chgData name="" userId="1260c1efd23b58e4" providerId="LiveId" clId="{76AD0A0A-47BD-4B9B-B65E-1A94BB06F1C7}" dt="2025-12-18T06:14:14.302" v="12" actId="404"/>
        <pc:sldMkLst>
          <pc:docMk/>
          <pc:sldMk cId="3465816940" sldId="960"/>
        </pc:sldMkLst>
        <pc:spChg chg="mod">
          <ac:chgData name="" userId="1260c1efd23b58e4" providerId="LiveId" clId="{76AD0A0A-47BD-4B9B-B65E-1A94BB06F1C7}" dt="2025-12-18T06:14:14.302" v="12" actId="404"/>
          <ac:spMkLst>
            <pc:docMk/>
            <pc:sldMk cId="3465816940" sldId="960"/>
            <ac:spMk id="6" creationId="{03AFD451-C562-A254-AC36-20620A01D68B}"/>
          </ac:spMkLst>
        </pc:spChg>
      </pc:sldChg>
      <pc:sldChg chg="modSp">
        <pc:chgData name="" userId="1260c1efd23b58e4" providerId="LiveId" clId="{76AD0A0A-47BD-4B9B-B65E-1A94BB06F1C7}" dt="2025-12-18T06:14:25.329" v="14" actId="404"/>
        <pc:sldMkLst>
          <pc:docMk/>
          <pc:sldMk cId="2501621323" sldId="961"/>
        </pc:sldMkLst>
        <pc:spChg chg="mod">
          <ac:chgData name="" userId="1260c1efd23b58e4" providerId="LiveId" clId="{76AD0A0A-47BD-4B9B-B65E-1A94BB06F1C7}" dt="2025-12-18T06:14:25.329" v="14" actId="404"/>
          <ac:spMkLst>
            <pc:docMk/>
            <pc:sldMk cId="2501621323" sldId="961"/>
            <ac:spMk id="6" creationId="{F69CE8D6-ACA3-39EF-C7A5-175B57E93612}"/>
          </ac:spMkLst>
        </pc:spChg>
      </pc:sldChg>
      <pc:sldChg chg="modSp">
        <pc:chgData name="" userId="1260c1efd23b58e4" providerId="LiveId" clId="{76AD0A0A-47BD-4B9B-B65E-1A94BB06F1C7}" dt="2025-12-18T06:14:32.201" v="16" actId="404"/>
        <pc:sldMkLst>
          <pc:docMk/>
          <pc:sldMk cId="1240370833" sldId="962"/>
        </pc:sldMkLst>
        <pc:spChg chg="mod">
          <ac:chgData name="" userId="1260c1efd23b58e4" providerId="LiveId" clId="{76AD0A0A-47BD-4B9B-B65E-1A94BB06F1C7}" dt="2025-12-18T06:14:32.201" v="16" actId="404"/>
          <ac:spMkLst>
            <pc:docMk/>
            <pc:sldMk cId="1240370833" sldId="962"/>
            <ac:spMk id="6" creationId="{5C79A95F-79D6-737E-11E0-3203B053CBC4}"/>
          </ac:spMkLst>
        </pc:spChg>
      </pc:sldChg>
      <pc:sldChg chg="modSp">
        <pc:chgData name="" userId="1260c1efd23b58e4" providerId="LiveId" clId="{76AD0A0A-47BD-4B9B-B65E-1A94BB06F1C7}" dt="2025-12-18T06:14:48.937" v="20" actId="404"/>
        <pc:sldMkLst>
          <pc:docMk/>
          <pc:sldMk cId="756714238" sldId="963"/>
        </pc:sldMkLst>
        <pc:spChg chg="mod">
          <ac:chgData name="" userId="1260c1efd23b58e4" providerId="LiveId" clId="{76AD0A0A-47BD-4B9B-B65E-1A94BB06F1C7}" dt="2025-12-18T06:14:48.937" v="20" actId="404"/>
          <ac:spMkLst>
            <pc:docMk/>
            <pc:sldMk cId="756714238" sldId="963"/>
            <ac:spMk id="2" creationId="{3AE5587A-5F93-4C0E-9AFD-060F57B2EC27}"/>
          </ac:spMkLst>
        </pc:spChg>
      </pc:sldChg>
      <pc:sldChg chg="modSp">
        <pc:chgData name="" userId="1260c1efd23b58e4" providerId="LiveId" clId="{76AD0A0A-47BD-4B9B-B65E-1A94BB06F1C7}" dt="2025-12-18T06:14:59.209" v="22" actId="404"/>
        <pc:sldMkLst>
          <pc:docMk/>
          <pc:sldMk cId="3781736375" sldId="964"/>
        </pc:sldMkLst>
        <pc:spChg chg="mod">
          <ac:chgData name="" userId="1260c1efd23b58e4" providerId="LiveId" clId="{76AD0A0A-47BD-4B9B-B65E-1A94BB06F1C7}" dt="2025-12-18T06:14:59.209" v="22" actId="404"/>
          <ac:spMkLst>
            <pc:docMk/>
            <pc:sldMk cId="3781736375" sldId="964"/>
            <ac:spMk id="6" creationId="{875C06A6-1F45-C847-6DCF-D54E08AC163C}"/>
          </ac:spMkLst>
        </pc:spChg>
      </pc:sldChg>
      <pc:sldChg chg="modSp">
        <pc:chgData name="" userId="1260c1efd23b58e4" providerId="LiveId" clId="{76AD0A0A-47BD-4B9B-B65E-1A94BB06F1C7}" dt="2025-12-18T06:15:06.232" v="24" actId="404"/>
        <pc:sldMkLst>
          <pc:docMk/>
          <pc:sldMk cId="2984312677" sldId="965"/>
        </pc:sldMkLst>
        <pc:spChg chg="mod">
          <ac:chgData name="" userId="1260c1efd23b58e4" providerId="LiveId" clId="{76AD0A0A-47BD-4B9B-B65E-1A94BB06F1C7}" dt="2025-12-18T06:15:06.232" v="24" actId="404"/>
          <ac:spMkLst>
            <pc:docMk/>
            <pc:sldMk cId="2984312677" sldId="965"/>
            <ac:spMk id="6" creationId="{B8718C7B-B960-6830-9B64-C63100C0F09B}"/>
          </ac:spMkLst>
        </pc:spChg>
      </pc:sldChg>
      <pc:sldChg chg="modSp">
        <pc:chgData name="" userId="1260c1efd23b58e4" providerId="LiveId" clId="{76AD0A0A-47BD-4B9B-B65E-1A94BB06F1C7}" dt="2025-12-18T06:15:32.969" v="32" actId="404"/>
        <pc:sldMkLst>
          <pc:docMk/>
          <pc:sldMk cId="1537121404" sldId="966"/>
        </pc:sldMkLst>
        <pc:spChg chg="mod">
          <ac:chgData name="" userId="1260c1efd23b58e4" providerId="LiveId" clId="{76AD0A0A-47BD-4B9B-B65E-1A94BB06F1C7}" dt="2025-12-18T06:15:32.969" v="32" actId="404"/>
          <ac:spMkLst>
            <pc:docMk/>
            <pc:sldMk cId="1537121404" sldId="966"/>
            <ac:spMk id="6" creationId="{9DE2E4B3-430D-A117-4649-43852EFAC551}"/>
          </ac:spMkLst>
        </pc:spChg>
      </pc:sldChg>
      <pc:sldChg chg="modSp">
        <pc:chgData name="" userId="1260c1efd23b58e4" providerId="LiveId" clId="{76AD0A0A-47BD-4B9B-B65E-1A94BB06F1C7}" dt="2025-12-18T06:15:26.744" v="30" actId="404"/>
        <pc:sldMkLst>
          <pc:docMk/>
          <pc:sldMk cId="151748346" sldId="967"/>
        </pc:sldMkLst>
        <pc:spChg chg="mod">
          <ac:chgData name="" userId="1260c1efd23b58e4" providerId="LiveId" clId="{76AD0A0A-47BD-4B9B-B65E-1A94BB06F1C7}" dt="2025-12-18T06:15:26.744" v="30" actId="404"/>
          <ac:spMkLst>
            <pc:docMk/>
            <pc:sldMk cId="151748346" sldId="967"/>
            <ac:spMk id="6" creationId="{BDBFBC59-D43D-142F-4603-94542E6C63AF}"/>
          </ac:spMkLst>
        </pc:spChg>
      </pc:sldChg>
      <pc:sldChg chg="modSp">
        <pc:chgData name="" userId="1260c1efd23b58e4" providerId="LiveId" clId="{76AD0A0A-47BD-4B9B-B65E-1A94BB06F1C7}" dt="2025-12-18T06:15:11.729" v="26" actId="404"/>
        <pc:sldMkLst>
          <pc:docMk/>
          <pc:sldMk cId="126995936" sldId="969"/>
        </pc:sldMkLst>
        <pc:spChg chg="mod">
          <ac:chgData name="" userId="1260c1efd23b58e4" providerId="LiveId" clId="{76AD0A0A-47BD-4B9B-B65E-1A94BB06F1C7}" dt="2025-12-18T06:15:11.729" v="26" actId="404"/>
          <ac:spMkLst>
            <pc:docMk/>
            <pc:sldMk cId="126995936" sldId="969"/>
            <ac:spMk id="6" creationId="{64EB2D44-F5AF-1F60-4267-48EE5F616342}"/>
          </ac:spMkLst>
        </pc:spChg>
      </pc:sldChg>
      <pc:sldChg chg="modSp">
        <pc:chgData name="" userId="1260c1efd23b58e4" providerId="LiveId" clId="{76AD0A0A-47BD-4B9B-B65E-1A94BB06F1C7}" dt="2025-12-18T06:15:41.977" v="34" actId="404"/>
        <pc:sldMkLst>
          <pc:docMk/>
          <pc:sldMk cId="4122366363" sldId="971"/>
        </pc:sldMkLst>
        <pc:spChg chg="mod">
          <ac:chgData name="" userId="1260c1efd23b58e4" providerId="LiveId" clId="{76AD0A0A-47BD-4B9B-B65E-1A94BB06F1C7}" dt="2025-12-18T06:15:41.977" v="34" actId="404"/>
          <ac:spMkLst>
            <pc:docMk/>
            <pc:sldMk cId="4122366363" sldId="971"/>
            <ac:spMk id="6" creationId="{FFAD8BB9-EB03-7B92-07A2-E92D03E634BF}"/>
          </ac:spMkLst>
        </pc:spChg>
      </pc:sldChg>
      <pc:sldChg chg="modSp">
        <pc:chgData name="" userId="1260c1efd23b58e4" providerId="LiveId" clId="{76AD0A0A-47BD-4B9B-B65E-1A94BB06F1C7}" dt="2025-12-18T06:15:18.577" v="28" actId="404"/>
        <pc:sldMkLst>
          <pc:docMk/>
          <pc:sldMk cId="153395439" sldId="972"/>
        </pc:sldMkLst>
        <pc:spChg chg="mod">
          <ac:chgData name="" userId="1260c1efd23b58e4" providerId="LiveId" clId="{76AD0A0A-47BD-4B9B-B65E-1A94BB06F1C7}" dt="2025-12-18T06:15:18.577" v="28" actId="404"/>
          <ac:spMkLst>
            <pc:docMk/>
            <pc:sldMk cId="153395439" sldId="972"/>
            <ac:spMk id="6" creationId="{64EB2D44-F5AF-1F60-4267-48EE5F616342}"/>
          </ac:spMkLst>
        </pc:spChg>
      </pc:sldChg>
      <pc:sldChg chg="modSp">
        <pc:chgData name="" userId="1260c1efd23b58e4" providerId="LiveId" clId="{76AD0A0A-47BD-4B9B-B65E-1A94BB06F1C7}" dt="2025-12-18T06:16:01.031" v="40" actId="404"/>
        <pc:sldMkLst>
          <pc:docMk/>
          <pc:sldMk cId="4174989523" sldId="973"/>
        </pc:sldMkLst>
        <pc:spChg chg="mod">
          <ac:chgData name="" userId="1260c1efd23b58e4" providerId="LiveId" clId="{76AD0A0A-47BD-4B9B-B65E-1A94BB06F1C7}" dt="2025-12-18T06:16:01.031" v="40" actId="404"/>
          <ac:spMkLst>
            <pc:docMk/>
            <pc:sldMk cId="4174989523" sldId="973"/>
            <ac:spMk id="6" creationId="{DCCCF20A-3E24-4169-93AC-8FE914645BB5}"/>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0CAD0E-50DA-4DA9-A64E-5439535F71A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C2A5F6B3-F9A0-40C2-BE3B-FD993EDF7DBA}">
      <dgm:prSet phldrT="[Text]" custT="1"/>
      <dgm:spPr/>
      <dgm:t>
        <a:bodyPr/>
        <a:lstStyle/>
        <a:p>
          <a:pPr algn="just"/>
          <a:r>
            <a:rPr lang="en-US" sz="2500" dirty="0">
              <a:latin typeface="Arial (Body)"/>
            </a:rPr>
            <a:t>Quan </a:t>
          </a:r>
          <a:r>
            <a:rPr lang="en-US" sz="2500" dirty="0" err="1">
              <a:latin typeface="Arial (Body)"/>
            </a:rPr>
            <a:t>điểm</a:t>
          </a:r>
          <a:r>
            <a:rPr lang="en-US" sz="2500" dirty="0">
              <a:latin typeface="Arial (Body)"/>
            </a:rPr>
            <a:t> </a:t>
          </a:r>
          <a:r>
            <a:rPr lang="en-US" sz="2500" dirty="0" err="1">
              <a:latin typeface="Arial (Body)"/>
            </a:rPr>
            <a:t>của</a:t>
          </a:r>
          <a:r>
            <a:rPr lang="en-US" sz="2500" dirty="0">
              <a:latin typeface="Arial (Body)"/>
            </a:rPr>
            <a:t> </a:t>
          </a:r>
          <a:r>
            <a:rPr lang="en-US" sz="2500" dirty="0" err="1">
              <a:latin typeface="Arial (Body)"/>
            </a:rPr>
            <a:t>Đảng</a:t>
          </a:r>
          <a:r>
            <a:rPr lang="en-US" sz="2500" dirty="0">
              <a:latin typeface="Arial (Body)"/>
            </a:rPr>
            <a:t> </a:t>
          </a:r>
          <a:r>
            <a:rPr lang="en-US" sz="2500" dirty="0" err="1">
              <a:latin typeface="Arial (Body)"/>
            </a:rPr>
            <a:t>về</a:t>
          </a:r>
          <a:r>
            <a:rPr lang="en-US" sz="2500" dirty="0">
              <a:latin typeface="Arial (Body)"/>
            </a:rPr>
            <a:t> </a:t>
          </a:r>
          <a:r>
            <a:rPr lang="en-US" sz="2500" dirty="0" err="1">
              <a:latin typeface="Arial (Body)"/>
            </a:rPr>
            <a:t>đột</a:t>
          </a:r>
          <a:r>
            <a:rPr lang="en-US" sz="2500" dirty="0">
              <a:latin typeface="Arial (Body)"/>
            </a:rPr>
            <a:t> </a:t>
          </a:r>
          <a:r>
            <a:rPr lang="en-US" sz="2500" dirty="0" err="1">
              <a:latin typeface="Arial (Body)"/>
            </a:rPr>
            <a:t>phá</a:t>
          </a:r>
          <a:r>
            <a:rPr lang="en-US" sz="2500" dirty="0">
              <a:latin typeface="Arial (Body)"/>
            </a:rPr>
            <a:t> </a:t>
          </a:r>
          <a:r>
            <a:rPr lang="en-US" sz="2500" dirty="0" err="1">
              <a:latin typeface="Arial (Body)"/>
            </a:rPr>
            <a:t>phát</a:t>
          </a:r>
          <a:r>
            <a:rPr lang="en-US" sz="2500" dirty="0">
              <a:latin typeface="Arial (Body)"/>
            </a:rPr>
            <a:t> </a:t>
          </a:r>
          <a:r>
            <a:rPr lang="en-US" sz="2500" dirty="0" err="1">
              <a:latin typeface="Arial (Body)"/>
            </a:rPr>
            <a:t>triển</a:t>
          </a:r>
          <a:r>
            <a:rPr lang="en-US" sz="2500" dirty="0">
              <a:latin typeface="Arial (Body)"/>
            </a:rPr>
            <a:t> khoa </a:t>
          </a:r>
          <a:r>
            <a:rPr lang="en-US" sz="2500" dirty="0" err="1">
              <a:latin typeface="Arial (Body)"/>
            </a:rPr>
            <a:t>học</a:t>
          </a:r>
          <a:r>
            <a:rPr lang="en-US" sz="2500" dirty="0">
              <a:latin typeface="Arial (Body)"/>
            </a:rPr>
            <a:t>, </a:t>
          </a:r>
          <a:r>
            <a:rPr lang="en-US" sz="2500" dirty="0" err="1">
              <a:latin typeface="Arial (Body)"/>
            </a:rPr>
            <a:t>công</a:t>
          </a:r>
          <a:r>
            <a:rPr lang="en-US" sz="2500" dirty="0">
              <a:latin typeface="Arial (Body)"/>
            </a:rPr>
            <a:t> </a:t>
          </a:r>
          <a:r>
            <a:rPr lang="en-US" sz="2500" dirty="0" err="1">
              <a:latin typeface="Arial (Body)"/>
            </a:rPr>
            <a:t>nghệ</a:t>
          </a:r>
          <a:r>
            <a:rPr lang="en-US" sz="2500" dirty="0">
              <a:latin typeface="Arial (Body)"/>
            </a:rPr>
            <a:t>, </a:t>
          </a:r>
          <a:r>
            <a:rPr lang="en-US" sz="2500" dirty="0" err="1">
              <a:latin typeface="Arial (Body)"/>
            </a:rPr>
            <a:t>đổi</a:t>
          </a:r>
          <a:r>
            <a:rPr lang="en-US" sz="2500" dirty="0">
              <a:latin typeface="Arial (Body)"/>
            </a:rPr>
            <a:t> </a:t>
          </a:r>
          <a:r>
            <a:rPr lang="en-US" sz="2500" dirty="0" err="1">
              <a:latin typeface="Arial (Body)"/>
            </a:rPr>
            <a:t>mới</a:t>
          </a:r>
          <a:r>
            <a:rPr lang="en-US" sz="2500" dirty="0">
              <a:latin typeface="Arial (Body)"/>
            </a:rPr>
            <a:t> </a:t>
          </a:r>
          <a:r>
            <a:rPr lang="en-US" sz="2500" dirty="0" err="1">
              <a:latin typeface="Arial (Body)"/>
            </a:rPr>
            <a:t>sáng</a:t>
          </a:r>
          <a:r>
            <a:rPr lang="en-US" sz="2500" dirty="0">
              <a:latin typeface="Arial (Body)"/>
            </a:rPr>
            <a:t> </a:t>
          </a:r>
          <a:r>
            <a:rPr lang="en-US" sz="2500" dirty="0" err="1">
              <a:latin typeface="Arial (Body)"/>
            </a:rPr>
            <a:t>tạo</a:t>
          </a:r>
          <a:r>
            <a:rPr lang="en-US" sz="2500" dirty="0">
              <a:latin typeface="Arial (Body)"/>
            </a:rPr>
            <a:t> </a:t>
          </a:r>
          <a:r>
            <a:rPr lang="en-US" sz="2500" dirty="0" err="1">
              <a:latin typeface="Arial (Body)"/>
            </a:rPr>
            <a:t>và</a:t>
          </a:r>
          <a:r>
            <a:rPr lang="en-US" sz="2500" dirty="0">
              <a:latin typeface="Arial (Body)"/>
            </a:rPr>
            <a:t> </a:t>
          </a:r>
          <a:r>
            <a:rPr lang="en-US" sz="2500" dirty="0" err="1">
              <a:latin typeface="Arial (Body)"/>
            </a:rPr>
            <a:t>chuyển</a:t>
          </a:r>
          <a:r>
            <a:rPr lang="en-US" sz="2500" dirty="0">
              <a:latin typeface="Arial (Body)"/>
            </a:rPr>
            <a:t> </a:t>
          </a:r>
          <a:r>
            <a:rPr lang="en-US" sz="2500" dirty="0" err="1">
              <a:latin typeface="Arial (Body)"/>
            </a:rPr>
            <a:t>đổi</a:t>
          </a:r>
          <a:r>
            <a:rPr lang="en-US" sz="2500" dirty="0">
              <a:latin typeface="Arial (Body)"/>
            </a:rPr>
            <a:t> </a:t>
          </a:r>
          <a:r>
            <a:rPr lang="en-US" sz="2500" dirty="0" err="1">
              <a:latin typeface="Arial (Body)"/>
            </a:rPr>
            <a:t>số</a:t>
          </a:r>
          <a:endParaRPr lang="en-US" sz="2500" dirty="0">
            <a:latin typeface="Arial (Body)"/>
          </a:endParaRPr>
        </a:p>
      </dgm:t>
    </dgm:pt>
    <dgm:pt modelId="{F83F76C9-CFA9-4F8A-8047-ACB9C5E3D51D}" type="parTrans" cxnId="{8D65A89F-160F-4414-8E74-995132062CF0}">
      <dgm:prSet/>
      <dgm:spPr/>
      <dgm:t>
        <a:bodyPr/>
        <a:lstStyle/>
        <a:p>
          <a:pPr algn="just"/>
          <a:endParaRPr lang="en-US" sz="2500">
            <a:latin typeface="Arial (Body)"/>
          </a:endParaRPr>
        </a:p>
      </dgm:t>
    </dgm:pt>
    <dgm:pt modelId="{783A7E75-9A76-478E-B1A5-E39E8586C138}" type="sibTrans" cxnId="{8D65A89F-160F-4414-8E74-995132062CF0}">
      <dgm:prSet/>
      <dgm:spPr/>
      <dgm:t>
        <a:bodyPr/>
        <a:lstStyle/>
        <a:p>
          <a:pPr algn="just"/>
          <a:endParaRPr lang="en-US" sz="2500">
            <a:latin typeface="Arial (Body)"/>
          </a:endParaRPr>
        </a:p>
      </dgm:t>
    </dgm:pt>
    <dgm:pt modelId="{6DBBD6D9-CA95-4781-835C-2DF3C1D7EEF0}">
      <dgm:prSet phldrT="[Text]" custT="1"/>
      <dgm:spPr/>
      <dgm:t>
        <a:bodyPr/>
        <a:lstStyle/>
        <a:p>
          <a:pPr algn="just"/>
          <a:r>
            <a:rPr lang="en-US" sz="2500" dirty="0" err="1">
              <a:latin typeface="Arial (Body)"/>
            </a:rPr>
            <a:t>Triển</a:t>
          </a:r>
          <a:r>
            <a:rPr lang="en-US" sz="2500" dirty="0">
              <a:latin typeface="Arial (Body)"/>
            </a:rPr>
            <a:t> </a:t>
          </a:r>
          <a:r>
            <a:rPr lang="en-US" sz="2500" dirty="0" err="1">
              <a:latin typeface="Arial (Body)"/>
            </a:rPr>
            <a:t>khai</a:t>
          </a:r>
          <a:r>
            <a:rPr lang="en-US" sz="2500" dirty="0">
              <a:latin typeface="Arial (Body)"/>
            </a:rPr>
            <a:t> </a:t>
          </a:r>
          <a:r>
            <a:rPr lang="en-US" sz="2500" dirty="0" err="1">
              <a:latin typeface="Arial (Body)"/>
            </a:rPr>
            <a:t>các</a:t>
          </a:r>
          <a:r>
            <a:rPr lang="en-US" sz="2500" dirty="0">
              <a:latin typeface="Arial (Body)"/>
            </a:rPr>
            <a:t> </a:t>
          </a:r>
          <a:r>
            <a:rPr lang="en-US" sz="2500" dirty="0" err="1">
              <a:latin typeface="Arial (Body)"/>
            </a:rPr>
            <a:t>Nghị</a:t>
          </a:r>
          <a:r>
            <a:rPr lang="en-US" sz="2500" dirty="0">
              <a:latin typeface="Arial (Body)"/>
            </a:rPr>
            <a:t> </a:t>
          </a:r>
          <a:r>
            <a:rPr lang="en-US" sz="2500" dirty="0" err="1">
              <a:latin typeface="Arial (Body)"/>
            </a:rPr>
            <a:t>quyết</a:t>
          </a:r>
          <a:r>
            <a:rPr lang="en-US" sz="2500" dirty="0">
              <a:latin typeface="Arial (Body)"/>
            </a:rPr>
            <a:t>, </a:t>
          </a:r>
          <a:r>
            <a:rPr lang="en-US" sz="2500" dirty="0" err="1">
              <a:latin typeface="Arial (Body)"/>
            </a:rPr>
            <a:t>Chiến</a:t>
          </a:r>
          <a:r>
            <a:rPr lang="en-US" sz="2500" dirty="0">
              <a:latin typeface="Arial (Body)"/>
            </a:rPr>
            <a:t> </a:t>
          </a:r>
          <a:r>
            <a:rPr lang="en-US" sz="2500" dirty="0" err="1">
              <a:latin typeface="Arial (Body)"/>
            </a:rPr>
            <a:t>lược</a:t>
          </a:r>
          <a:r>
            <a:rPr lang="en-US" sz="2500" dirty="0">
              <a:latin typeface="Arial (Body)"/>
            </a:rPr>
            <a:t> </a:t>
          </a:r>
          <a:r>
            <a:rPr lang="en-US" sz="2500" dirty="0" err="1">
              <a:latin typeface="Arial (Body)"/>
            </a:rPr>
            <a:t>quốc</a:t>
          </a:r>
          <a:r>
            <a:rPr lang="en-US" sz="2500" dirty="0">
              <a:latin typeface="Arial (Body)"/>
            </a:rPr>
            <a:t> </a:t>
          </a:r>
          <a:r>
            <a:rPr lang="en-US" sz="2500" dirty="0" err="1">
              <a:latin typeface="Arial (Body)"/>
            </a:rPr>
            <a:t>gia</a:t>
          </a:r>
          <a:r>
            <a:rPr lang="en-US" sz="2500" dirty="0">
              <a:latin typeface="Arial (Body)"/>
            </a:rPr>
            <a:t> </a:t>
          </a:r>
          <a:r>
            <a:rPr lang="en-US" sz="2500" dirty="0" err="1">
              <a:latin typeface="Arial (Body)"/>
            </a:rPr>
            <a:t>về</a:t>
          </a:r>
          <a:r>
            <a:rPr lang="en-US" sz="2500" dirty="0">
              <a:latin typeface="Arial (Body)"/>
            </a:rPr>
            <a:t> </a:t>
          </a:r>
          <a:r>
            <a:rPr lang="en-US" sz="2500" dirty="0" err="1">
              <a:latin typeface="Arial (Body)"/>
            </a:rPr>
            <a:t>chuyển</a:t>
          </a:r>
          <a:r>
            <a:rPr lang="en-US" sz="2500" dirty="0">
              <a:latin typeface="Arial (Body)"/>
            </a:rPr>
            <a:t> </a:t>
          </a:r>
          <a:r>
            <a:rPr lang="en-US" sz="2500" dirty="0" err="1">
              <a:latin typeface="Arial (Body)"/>
            </a:rPr>
            <a:t>đổi</a:t>
          </a:r>
          <a:r>
            <a:rPr lang="en-US" sz="2500" dirty="0">
              <a:latin typeface="Arial (Body)"/>
            </a:rPr>
            <a:t> </a:t>
          </a:r>
          <a:r>
            <a:rPr lang="en-US" sz="2500" dirty="0" err="1">
              <a:latin typeface="Arial (Body)"/>
            </a:rPr>
            <a:t>số</a:t>
          </a:r>
          <a:r>
            <a:rPr lang="en-US" sz="2500" dirty="0">
              <a:latin typeface="Arial (Body)"/>
            </a:rPr>
            <a:t>, CPS, KTS </a:t>
          </a:r>
          <a:r>
            <a:rPr lang="en-US" sz="2500" dirty="0" err="1">
              <a:latin typeface="Arial (Body)"/>
            </a:rPr>
            <a:t>và</a:t>
          </a:r>
          <a:r>
            <a:rPr lang="en-US" sz="2500" dirty="0">
              <a:latin typeface="Arial (Body)"/>
            </a:rPr>
            <a:t> XHS, </a:t>
          </a:r>
          <a:r>
            <a:rPr lang="en-US" sz="2500" dirty="0" err="1">
              <a:latin typeface="Arial (Body)"/>
            </a:rPr>
            <a:t>Chiến</a:t>
          </a:r>
          <a:r>
            <a:rPr lang="en-US" sz="2500" dirty="0">
              <a:latin typeface="Arial (Body)"/>
            </a:rPr>
            <a:t> </a:t>
          </a:r>
          <a:r>
            <a:rPr lang="en-US" sz="2500" dirty="0" err="1">
              <a:latin typeface="Arial (Body)"/>
            </a:rPr>
            <a:t>lược</a:t>
          </a:r>
          <a:r>
            <a:rPr lang="en-US" sz="2500" dirty="0">
              <a:latin typeface="Arial (Body)"/>
            </a:rPr>
            <a:t> </a:t>
          </a:r>
          <a:r>
            <a:rPr lang="en-US" sz="2500" dirty="0" err="1">
              <a:latin typeface="Arial (Body)"/>
            </a:rPr>
            <a:t>phát</a:t>
          </a:r>
          <a:r>
            <a:rPr lang="en-US" sz="2500" dirty="0">
              <a:latin typeface="Arial (Body)"/>
            </a:rPr>
            <a:t> </a:t>
          </a:r>
          <a:r>
            <a:rPr lang="en-US" sz="2500" dirty="0" err="1">
              <a:latin typeface="Arial (Body)"/>
            </a:rPr>
            <a:t>triển</a:t>
          </a:r>
          <a:r>
            <a:rPr lang="en-US" sz="2500" dirty="0">
              <a:latin typeface="Arial (Body)"/>
            </a:rPr>
            <a:t> </a:t>
          </a:r>
          <a:r>
            <a:rPr lang="en-US" sz="2500" dirty="0" err="1">
              <a:latin typeface="Arial (Body)"/>
            </a:rPr>
            <a:t>ngành</a:t>
          </a:r>
          <a:r>
            <a:rPr lang="en-US" sz="2500" dirty="0">
              <a:latin typeface="Arial (Body)"/>
            </a:rPr>
            <a:t> NNMT</a:t>
          </a:r>
        </a:p>
      </dgm:t>
    </dgm:pt>
    <dgm:pt modelId="{2EE3C33C-426F-4328-86EB-0DF0B3DBD4B4}" type="parTrans" cxnId="{54A468D9-F004-474B-BA62-EAB12B259E41}">
      <dgm:prSet/>
      <dgm:spPr/>
      <dgm:t>
        <a:bodyPr/>
        <a:lstStyle/>
        <a:p>
          <a:pPr algn="just"/>
          <a:endParaRPr lang="en-US" sz="2500">
            <a:latin typeface="Arial (Body)"/>
          </a:endParaRPr>
        </a:p>
      </dgm:t>
    </dgm:pt>
    <dgm:pt modelId="{EB90DFDE-D462-42C0-BAFC-B6D46D7B305A}" type="sibTrans" cxnId="{54A468D9-F004-474B-BA62-EAB12B259E41}">
      <dgm:prSet/>
      <dgm:spPr/>
      <dgm:t>
        <a:bodyPr/>
        <a:lstStyle/>
        <a:p>
          <a:pPr algn="just"/>
          <a:endParaRPr lang="en-US" sz="2500">
            <a:latin typeface="Arial (Body)"/>
          </a:endParaRPr>
        </a:p>
      </dgm:t>
    </dgm:pt>
    <dgm:pt modelId="{894E1D3F-6AB1-4FBC-86BF-8CA23DD075FF}">
      <dgm:prSet phldrT="[Text]" custT="1"/>
      <dgm:spPr/>
      <dgm:t>
        <a:bodyPr/>
        <a:lstStyle/>
        <a:p>
          <a:pPr algn="just"/>
          <a:r>
            <a:rPr lang="en-US" sz="2500" dirty="0" err="1">
              <a:latin typeface="Arial (Body)"/>
            </a:rPr>
            <a:t>Triển</a:t>
          </a:r>
          <a:r>
            <a:rPr lang="en-US" sz="2500" dirty="0">
              <a:latin typeface="Arial (Body)"/>
            </a:rPr>
            <a:t> </a:t>
          </a:r>
          <a:r>
            <a:rPr lang="en-US" sz="2500" dirty="0" err="1">
              <a:latin typeface="Arial (Body)"/>
            </a:rPr>
            <a:t>khai</a:t>
          </a:r>
          <a:r>
            <a:rPr lang="en-US" sz="2500" dirty="0">
              <a:latin typeface="Arial (Body)"/>
            </a:rPr>
            <a:t>, </a:t>
          </a:r>
          <a:r>
            <a:rPr lang="en-US" sz="2500" dirty="0" err="1">
              <a:latin typeface="Arial (Body)"/>
            </a:rPr>
            <a:t>tuân</a:t>
          </a:r>
          <a:r>
            <a:rPr lang="en-US" sz="2500" dirty="0">
              <a:latin typeface="Arial (Body)"/>
            </a:rPr>
            <a:t> </a:t>
          </a:r>
          <a:r>
            <a:rPr lang="en-US" sz="2500" dirty="0" err="1">
              <a:latin typeface="Arial (Body)"/>
            </a:rPr>
            <a:t>thủ</a:t>
          </a:r>
          <a:r>
            <a:rPr lang="en-US" sz="2500" dirty="0">
              <a:latin typeface="Arial (Body)"/>
            </a:rPr>
            <a:t> </a:t>
          </a:r>
          <a:r>
            <a:rPr lang="en-US" sz="2500" dirty="0" err="1">
              <a:latin typeface="Arial (Body)"/>
            </a:rPr>
            <a:t>Khung</a:t>
          </a:r>
          <a:r>
            <a:rPr lang="en-US" sz="2500" dirty="0">
              <a:latin typeface="Arial (Body)"/>
            </a:rPr>
            <a:t> </a:t>
          </a:r>
          <a:r>
            <a:rPr lang="en-US" sz="2500" dirty="0" err="1">
              <a:latin typeface="Arial (Body)"/>
            </a:rPr>
            <a:t>kiến</a:t>
          </a:r>
          <a:r>
            <a:rPr lang="en-US" sz="2500" dirty="0">
              <a:latin typeface="Arial (Body)"/>
            </a:rPr>
            <a:t> </a:t>
          </a:r>
          <a:r>
            <a:rPr lang="en-US" sz="2500" dirty="0" err="1">
              <a:latin typeface="Arial (Body)"/>
            </a:rPr>
            <a:t>trúc</a:t>
          </a:r>
          <a:r>
            <a:rPr lang="en-US" sz="2500" dirty="0">
              <a:latin typeface="Arial (Body)"/>
            </a:rPr>
            <a:t> </a:t>
          </a:r>
          <a:r>
            <a:rPr lang="en-US" sz="2500" dirty="0" err="1">
              <a:latin typeface="Arial (Body)"/>
            </a:rPr>
            <a:t>dữ</a:t>
          </a:r>
          <a:r>
            <a:rPr lang="en-US" sz="2500" dirty="0">
              <a:latin typeface="Arial (Body)"/>
            </a:rPr>
            <a:t> </a:t>
          </a:r>
          <a:r>
            <a:rPr lang="en-US" sz="2500" dirty="0" err="1">
              <a:latin typeface="Arial (Body)"/>
            </a:rPr>
            <a:t>liệu</a:t>
          </a:r>
          <a:r>
            <a:rPr lang="en-US" sz="2500" dirty="0">
              <a:latin typeface="Arial (Body)"/>
            </a:rPr>
            <a:t> </a:t>
          </a:r>
          <a:r>
            <a:rPr lang="en-US" sz="2500" dirty="0" err="1">
              <a:latin typeface="Arial (Body)"/>
            </a:rPr>
            <a:t>quốc</a:t>
          </a:r>
          <a:r>
            <a:rPr lang="en-US" sz="2500" dirty="0">
              <a:latin typeface="Arial (Body)"/>
            </a:rPr>
            <a:t> </a:t>
          </a:r>
          <a:r>
            <a:rPr lang="en-US" sz="2500" dirty="0" err="1">
              <a:latin typeface="Arial (Body)"/>
            </a:rPr>
            <a:t>gia</a:t>
          </a:r>
          <a:r>
            <a:rPr lang="en-US" sz="2500" dirty="0">
              <a:latin typeface="Arial (Body)"/>
            </a:rPr>
            <a:t>, </a:t>
          </a:r>
          <a:r>
            <a:rPr lang="en-US" sz="2500" dirty="0" err="1">
              <a:latin typeface="Arial (Body)"/>
            </a:rPr>
            <a:t>Khung</a:t>
          </a:r>
          <a:r>
            <a:rPr lang="en-US" sz="2500" dirty="0">
              <a:latin typeface="Arial (Body)"/>
            </a:rPr>
            <a:t> </a:t>
          </a:r>
          <a:r>
            <a:rPr lang="en-US" sz="2500" dirty="0" err="1">
              <a:latin typeface="Arial (Body)"/>
            </a:rPr>
            <a:t>kiến</a:t>
          </a:r>
          <a:r>
            <a:rPr lang="en-US" sz="2500" dirty="0">
              <a:latin typeface="Arial (Body)"/>
            </a:rPr>
            <a:t> </a:t>
          </a:r>
          <a:r>
            <a:rPr lang="en-US" sz="2500" dirty="0" err="1">
              <a:latin typeface="Arial (Body)"/>
            </a:rPr>
            <a:t>trúc</a:t>
          </a:r>
          <a:r>
            <a:rPr lang="en-US" sz="2500" dirty="0">
              <a:latin typeface="Arial (Body)"/>
            </a:rPr>
            <a:t> </a:t>
          </a:r>
          <a:r>
            <a:rPr lang="en-US" sz="2500" dirty="0" err="1">
              <a:latin typeface="Arial (Body)"/>
            </a:rPr>
            <a:t>tổng</a:t>
          </a:r>
          <a:r>
            <a:rPr lang="en-US" sz="2500" dirty="0">
              <a:latin typeface="Arial (Body)"/>
            </a:rPr>
            <a:t> </a:t>
          </a:r>
          <a:r>
            <a:rPr lang="en-US" sz="2500" dirty="0" err="1">
              <a:latin typeface="Arial (Body)"/>
            </a:rPr>
            <a:t>thể</a:t>
          </a:r>
          <a:r>
            <a:rPr lang="en-US" sz="2500" dirty="0">
              <a:latin typeface="Arial (Body)"/>
            </a:rPr>
            <a:t> </a:t>
          </a:r>
          <a:r>
            <a:rPr lang="en-US" sz="2500" dirty="0" err="1">
              <a:latin typeface="Arial (Body)"/>
            </a:rPr>
            <a:t>quốc</a:t>
          </a:r>
          <a:r>
            <a:rPr lang="en-US" sz="2500" dirty="0">
              <a:latin typeface="Arial (Body)"/>
            </a:rPr>
            <a:t> </a:t>
          </a:r>
          <a:r>
            <a:rPr lang="en-US" sz="2500" dirty="0" err="1">
              <a:latin typeface="Arial (Body)"/>
            </a:rPr>
            <a:t>gia</a:t>
          </a:r>
          <a:r>
            <a:rPr lang="en-US" sz="2500" dirty="0">
              <a:latin typeface="Arial (Body)"/>
            </a:rPr>
            <a:t> </a:t>
          </a:r>
          <a:r>
            <a:rPr lang="en-US" sz="2500" dirty="0" err="1">
              <a:latin typeface="Arial (Body)"/>
            </a:rPr>
            <a:t>số</a:t>
          </a:r>
          <a:r>
            <a:rPr lang="en-US" sz="2500" dirty="0">
              <a:latin typeface="Arial (Body)"/>
            </a:rPr>
            <a:t>, </a:t>
          </a:r>
          <a:r>
            <a:rPr lang="en-US" sz="2500" dirty="0" err="1">
              <a:latin typeface="Arial (Body)"/>
            </a:rPr>
            <a:t>Khung</a:t>
          </a:r>
          <a:r>
            <a:rPr lang="en-US" sz="2500" dirty="0">
              <a:latin typeface="Arial (Body)"/>
            </a:rPr>
            <a:t> </a:t>
          </a:r>
          <a:r>
            <a:rPr lang="en-US" sz="2500" dirty="0" err="1">
              <a:latin typeface="Arial (Body)"/>
            </a:rPr>
            <a:t>kiến</a:t>
          </a:r>
          <a:r>
            <a:rPr lang="en-US" sz="2500" dirty="0">
              <a:latin typeface="Arial (Body)"/>
            </a:rPr>
            <a:t> </a:t>
          </a:r>
          <a:r>
            <a:rPr lang="en-US" sz="2500" dirty="0" err="1">
              <a:latin typeface="Arial (Body)"/>
            </a:rPr>
            <a:t>trúc</a:t>
          </a:r>
          <a:r>
            <a:rPr lang="en-US" sz="2500" dirty="0">
              <a:latin typeface="Arial (Body)"/>
            </a:rPr>
            <a:t> CPS </a:t>
          </a:r>
          <a:r>
            <a:rPr lang="en-US" sz="2500" dirty="0" err="1">
              <a:latin typeface="Arial (Body)"/>
            </a:rPr>
            <a:t>Việt</a:t>
          </a:r>
          <a:r>
            <a:rPr lang="en-US" sz="2500" dirty="0">
              <a:latin typeface="Arial (Body)"/>
            </a:rPr>
            <a:t> Nam… </a:t>
          </a:r>
        </a:p>
      </dgm:t>
    </dgm:pt>
    <dgm:pt modelId="{2AD89C01-F444-4E11-A9CA-73928CD3EF7D}" type="parTrans" cxnId="{324D6B40-368D-4F1C-B71D-ED42A7F1B61C}">
      <dgm:prSet/>
      <dgm:spPr/>
      <dgm:t>
        <a:bodyPr/>
        <a:lstStyle/>
        <a:p>
          <a:pPr algn="just"/>
          <a:endParaRPr lang="en-US" sz="2500">
            <a:latin typeface="Arial (Body)"/>
          </a:endParaRPr>
        </a:p>
      </dgm:t>
    </dgm:pt>
    <dgm:pt modelId="{2B34D162-D5F0-4538-A83E-61CE256C9FEE}" type="sibTrans" cxnId="{324D6B40-368D-4F1C-B71D-ED42A7F1B61C}">
      <dgm:prSet/>
      <dgm:spPr/>
      <dgm:t>
        <a:bodyPr/>
        <a:lstStyle/>
        <a:p>
          <a:pPr algn="just"/>
          <a:endParaRPr lang="en-US" sz="2500">
            <a:latin typeface="Arial (Body)"/>
          </a:endParaRPr>
        </a:p>
      </dgm:t>
    </dgm:pt>
    <dgm:pt modelId="{FD7EF5D3-39D2-499F-9DB5-7BF8C60D1D14}">
      <dgm:prSet phldrT="[Text]" custT="1"/>
      <dgm:spPr/>
      <dgm:t>
        <a:bodyPr/>
        <a:lstStyle/>
        <a:p>
          <a:pPr algn="just"/>
          <a:r>
            <a:rPr lang="en-US" sz="2500" dirty="0" err="1">
              <a:latin typeface="Arial (Body)"/>
            </a:rPr>
            <a:t>Đáp</a:t>
          </a:r>
          <a:r>
            <a:rPr lang="en-US" sz="2500" dirty="0">
              <a:latin typeface="Arial (Body)"/>
            </a:rPr>
            <a:t> </a:t>
          </a:r>
          <a:r>
            <a:rPr lang="en-US" sz="2500" dirty="0" err="1">
              <a:latin typeface="Arial (Body)"/>
            </a:rPr>
            <a:t>ứng</a:t>
          </a:r>
          <a:r>
            <a:rPr lang="en-US" sz="2500" dirty="0">
              <a:latin typeface="Arial (Body)"/>
            </a:rPr>
            <a:t> </a:t>
          </a:r>
          <a:r>
            <a:rPr lang="en-US" sz="2500" dirty="0" err="1">
              <a:latin typeface="Arial (Body)"/>
            </a:rPr>
            <a:t>bối</a:t>
          </a:r>
          <a:r>
            <a:rPr lang="en-US" sz="2500" dirty="0">
              <a:latin typeface="Arial (Body)"/>
            </a:rPr>
            <a:t> </a:t>
          </a:r>
          <a:r>
            <a:rPr lang="en-US" sz="2500" dirty="0" err="1">
              <a:latin typeface="Arial (Body)"/>
            </a:rPr>
            <a:t>cảnh</a:t>
          </a:r>
          <a:r>
            <a:rPr lang="en-US" sz="2500" dirty="0">
              <a:latin typeface="Arial (Body)"/>
            </a:rPr>
            <a:t> </a:t>
          </a:r>
          <a:r>
            <a:rPr lang="en-US" sz="2500" dirty="0" err="1">
              <a:latin typeface="Arial (Body)"/>
            </a:rPr>
            <a:t>hợp</a:t>
          </a:r>
          <a:r>
            <a:rPr lang="en-US" sz="2500" dirty="0">
              <a:latin typeface="Arial (Body)"/>
            </a:rPr>
            <a:t> </a:t>
          </a:r>
          <a:r>
            <a:rPr lang="en-US" sz="2500" dirty="0" err="1">
              <a:latin typeface="Arial (Body)"/>
            </a:rPr>
            <a:t>nhất</a:t>
          </a:r>
          <a:r>
            <a:rPr lang="en-US" sz="2500" dirty="0">
              <a:latin typeface="Arial (Body)"/>
            </a:rPr>
            <a:t> </a:t>
          </a:r>
          <a:r>
            <a:rPr lang="en-US" sz="2500" dirty="0" err="1">
              <a:latin typeface="Arial (Body)"/>
            </a:rPr>
            <a:t>Bộ</a:t>
          </a:r>
          <a:r>
            <a:rPr lang="en-US" sz="2500" dirty="0">
              <a:latin typeface="Arial (Body)"/>
            </a:rPr>
            <a:t>, </a:t>
          </a:r>
          <a:r>
            <a:rPr lang="en-US" sz="2500" dirty="0" err="1">
              <a:latin typeface="Arial (Body)"/>
            </a:rPr>
            <a:t>quản</a:t>
          </a:r>
          <a:r>
            <a:rPr lang="en-US" sz="2500" dirty="0">
              <a:latin typeface="Arial (Body)"/>
            </a:rPr>
            <a:t> </a:t>
          </a:r>
          <a:r>
            <a:rPr lang="en-US" sz="2500" dirty="0" err="1">
              <a:latin typeface="Arial (Body)"/>
            </a:rPr>
            <a:t>lý</a:t>
          </a:r>
          <a:r>
            <a:rPr lang="en-US" sz="2500" dirty="0">
              <a:latin typeface="Arial (Body)"/>
            </a:rPr>
            <a:t> </a:t>
          </a:r>
          <a:r>
            <a:rPr lang="en-US" sz="2500" dirty="0" err="1">
              <a:latin typeface="Arial (Body)"/>
            </a:rPr>
            <a:t>đa</a:t>
          </a:r>
          <a:r>
            <a:rPr lang="en-US" sz="2500" dirty="0">
              <a:latin typeface="Arial (Body)"/>
            </a:rPr>
            <a:t> </a:t>
          </a:r>
          <a:r>
            <a:rPr lang="en-US" sz="2500" dirty="0" err="1">
              <a:latin typeface="Arial (Body)"/>
            </a:rPr>
            <a:t>ngành</a:t>
          </a:r>
          <a:r>
            <a:rPr lang="en-US" sz="2500" dirty="0">
              <a:latin typeface="Arial (Body)"/>
            </a:rPr>
            <a:t>; </a:t>
          </a:r>
          <a:r>
            <a:rPr lang="en-US" sz="2500" dirty="0" err="1">
              <a:latin typeface="Arial (Body)"/>
            </a:rPr>
            <a:t>nâng</a:t>
          </a:r>
          <a:r>
            <a:rPr lang="en-US" sz="2500" dirty="0">
              <a:latin typeface="Arial (Body)"/>
            </a:rPr>
            <a:t> </a:t>
          </a:r>
          <a:r>
            <a:rPr lang="en-US" sz="2500" dirty="0" err="1">
              <a:latin typeface="Arial (Body)"/>
            </a:rPr>
            <a:t>cao</a:t>
          </a:r>
          <a:r>
            <a:rPr lang="en-US" sz="2500" dirty="0">
              <a:latin typeface="Arial (Body)"/>
            </a:rPr>
            <a:t> </a:t>
          </a:r>
          <a:r>
            <a:rPr lang="en-US" sz="2500" dirty="0" err="1">
              <a:latin typeface="Arial (Body)"/>
            </a:rPr>
            <a:t>hiệu</a:t>
          </a:r>
          <a:r>
            <a:rPr lang="en-US" sz="2500" dirty="0">
              <a:latin typeface="Arial (Body)"/>
            </a:rPr>
            <a:t> </a:t>
          </a:r>
          <a:r>
            <a:rPr lang="en-US" sz="2500" dirty="0" err="1">
              <a:latin typeface="Arial (Body)"/>
            </a:rPr>
            <a:t>quả</a:t>
          </a:r>
          <a:r>
            <a:rPr lang="en-US" sz="2500" dirty="0">
              <a:latin typeface="Arial (Body)"/>
            </a:rPr>
            <a:t> </a:t>
          </a:r>
          <a:r>
            <a:rPr lang="en-US" sz="2500" dirty="0" err="1">
              <a:latin typeface="Arial (Body)"/>
            </a:rPr>
            <a:t>quản</a:t>
          </a:r>
          <a:r>
            <a:rPr lang="en-US" sz="2500" dirty="0">
              <a:latin typeface="Arial (Body)"/>
            </a:rPr>
            <a:t> </a:t>
          </a:r>
          <a:r>
            <a:rPr lang="en-US" sz="2500" dirty="0" err="1">
              <a:latin typeface="Arial (Body)"/>
            </a:rPr>
            <a:t>lý</a:t>
          </a:r>
          <a:r>
            <a:rPr lang="en-US" sz="2500" dirty="0">
              <a:latin typeface="Arial (Body)"/>
            </a:rPr>
            <a:t>, </a:t>
          </a:r>
          <a:r>
            <a:rPr lang="en-US" sz="2500" dirty="0" err="1">
              <a:latin typeface="Arial (Body)"/>
            </a:rPr>
            <a:t>điều</a:t>
          </a:r>
          <a:r>
            <a:rPr lang="en-US" sz="2500" dirty="0">
              <a:latin typeface="Arial (Body)"/>
            </a:rPr>
            <a:t> </a:t>
          </a:r>
          <a:r>
            <a:rPr lang="en-US" sz="2500" dirty="0" err="1">
              <a:latin typeface="Arial (Body)"/>
            </a:rPr>
            <a:t>hành</a:t>
          </a:r>
          <a:r>
            <a:rPr lang="en-US" sz="2500" dirty="0">
              <a:latin typeface="Arial (Body)"/>
            </a:rPr>
            <a:t>, </a:t>
          </a:r>
          <a:r>
            <a:rPr lang="en-US" sz="2500" dirty="0" err="1">
              <a:latin typeface="Arial (Body)"/>
            </a:rPr>
            <a:t>khắc</a:t>
          </a:r>
          <a:r>
            <a:rPr lang="en-US" sz="2500" dirty="0">
              <a:latin typeface="Arial (Body)"/>
            </a:rPr>
            <a:t> </a:t>
          </a:r>
          <a:r>
            <a:rPr lang="en-US" sz="2500" dirty="0" err="1">
              <a:latin typeface="Arial (Body)"/>
            </a:rPr>
            <a:t>phục</a:t>
          </a:r>
          <a:r>
            <a:rPr lang="en-US" sz="2500" dirty="0">
              <a:latin typeface="Arial (Body)"/>
            </a:rPr>
            <a:t> </a:t>
          </a:r>
          <a:r>
            <a:rPr lang="en-US" sz="2500" dirty="0" err="1">
              <a:latin typeface="Arial (Body)"/>
            </a:rPr>
            <a:t>sự</a:t>
          </a:r>
          <a:r>
            <a:rPr lang="en-US" sz="2500" dirty="0">
              <a:latin typeface="Arial (Body)"/>
            </a:rPr>
            <a:t> </a:t>
          </a:r>
          <a:r>
            <a:rPr lang="en-US" sz="2500" dirty="0" err="1">
              <a:latin typeface="Arial (Body)"/>
            </a:rPr>
            <a:t>phân</a:t>
          </a:r>
          <a:r>
            <a:rPr lang="en-US" sz="2500" dirty="0">
              <a:latin typeface="Arial (Body)"/>
            </a:rPr>
            <a:t> </a:t>
          </a:r>
          <a:r>
            <a:rPr lang="en-US" sz="2500" dirty="0" err="1">
              <a:latin typeface="Arial (Body)"/>
            </a:rPr>
            <a:t>tán</a:t>
          </a:r>
          <a:r>
            <a:rPr lang="en-US" sz="2500" dirty="0">
              <a:latin typeface="Arial (Body)"/>
            </a:rPr>
            <a:t>, </a:t>
          </a:r>
          <a:r>
            <a:rPr lang="en-US" sz="2500" dirty="0" err="1">
              <a:latin typeface="Arial (Body)"/>
            </a:rPr>
            <a:t>trùng</a:t>
          </a:r>
          <a:r>
            <a:rPr lang="en-US" sz="2500" dirty="0">
              <a:latin typeface="Arial (Body)"/>
            </a:rPr>
            <a:t> </a:t>
          </a:r>
          <a:r>
            <a:rPr lang="en-US" sz="2500" dirty="0" err="1">
              <a:latin typeface="Arial (Body)"/>
            </a:rPr>
            <a:t>lặp</a:t>
          </a:r>
          <a:endParaRPr lang="en-US" sz="2500" dirty="0">
            <a:latin typeface="Arial (Body)"/>
          </a:endParaRPr>
        </a:p>
      </dgm:t>
    </dgm:pt>
    <dgm:pt modelId="{59CD1904-40D1-4435-A442-9B72D45B4682}" type="parTrans" cxnId="{E3E6C2E1-6312-4449-B61D-4D19C4885A99}">
      <dgm:prSet/>
      <dgm:spPr/>
      <dgm:t>
        <a:bodyPr/>
        <a:lstStyle/>
        <a:p>
          <a:pPr algn="just"/>
          <a:endParaRPr lang="en-US" sz="2500">
            <a:latin typeface="Arial (Body)"/>
          </a:endParaRPr>
        </a:p>
      </dgm:t>
    </dgm:pt>
    <dgm:pt modelId="{28B18270-3320-4BA8-ABF6-2725035FC827}" type="sibTrans" cxnId="{E3E6C2E1-6312-4449-B61D-4D19C4885A99}">
      <dgm:prSet/>
      <dgm:spPr/>
      <dgm:t>
        <a:bodyPr/>
        <a:lstStyle/>
        <a:p>
          <a:pPr algn="just"/>
          <a:endParaRPr lang="en-US" sz="2500">
            <a:latin typeface="Arial (Body)"/>
          </a:endParaRPr>
        </a:p>
      </dgm:t>
    </dgm:pt>
    <dgm:pt modelId="{422B213B-3F3E-450B-B56E-748F974666E1}" type="pres">
      <dgm:prSet presAssocID="{990CAD0E-50DA-4DA9-A64E-5439535F71A7}" presName="Name0" presStyleCnt="0">
        <dgm:presLayoutVars>
          <dgm:chMax val="7"/>
          <dgm:chPref val="7"/>
          <dgm:dir/>
        </dgm:presLayoutVars>
      </dgm:prSet>
      <dgm:spPr/>
    </dgm:pt>
    <dgm:pt modelId="{D78E684B-7ED4-4105-B311-BC962604F21E}" type="pres">
      <dgm:prSet presAssocID="{990CAD0E-50DA-4DA9-A64E-5439535F71A7}" presName="Name1" presStyleCnt="0"/>
      <dgm:spPr/>
    </dgm:pt>
    <dgm:pt modelId="{81A021EF-8FCB-4BBC-8E71-7E9BB1CC5D79}" type="pres">
      <dgm:prSet presAssocID="{990CAD0E-50DA-4DA9-A64E-5439535F71A7}" presName="cycle" presStyleCnt="0"/>
      <dgm:spPr/>
    </dgm:pt>
    <dgm:pt modelId="{08B09CDE-6131-4375-A134-47D4AB34C792}" type="pres">
      <dgm:prSet presAssocID="{990CAD0E-50DA-4DA9-A64E-5439535F71A7}" presName="srcNode" presStyleLbl="node1" presStyleIdx="0" presStyleCnt="4"/>
      <dgm:spPr/>
    </dgm:pt>
    <dgm:pt modelId="{29F17E03-A2A6-41DB-9190-B83DB489EF0B}" type="pres">
      <dgm:prSet presAssocID="{990CAD0E-50DA-4DA9-A64E-5439535F71A7}" presName="conn" presStyleLbl="parChTrans1D2" presStyleIdx="0" presStyleCnt="1"/>
      <dgm:spPr/>
    </dgm:pt>
    <dgm:pt modelId="{6BB7F523-492A-424A-8D78-4FE1E7BDCB3C}" type="pres">
      <dgm:prSet presAssocID="{990CAD0E-50DA-4DA9-A64E-5439535F71A7}" presName="extraNode" presStyleLbl="node1" presStyleIdx="0" presStyleCnt="4"/>
      <dgm:spPr/>
    </dgm:pt>
    <dgm:pt modelId="{099602E7-B59F-4FB6-A612-010EF288EABB}" type="pres">
      <dgm:prSet presAssocID="{990CAD0E-50DA-4DA9-A64E-5439535F71A7}" presName="dstNode" presStyleLbl="node1" presStyleIdx="0" presStyleCnt="4"/>
      <dgm:spPr/>
    </dgm:pt>
    <dgm:pt modelId="{9DD4EE4A-77AB-4A24-9DEA-C5B9352359C7}" type="pres">
      <dgm:prSet presAssocID="{C2A5F6B3-F9A0-40C2-BE3B-FD993EDF7DBA}" presName="text_1" presStyleLbl="node1" presStyleIdx="0" presStyleCnt="4">
        <dgm:presLayoutVars>
          <dgm:bulletEnabled val="1"/>
        </dgm:presLayoutVars>
      </dgm:prSet>
      <dgm:spPr/>
    </dgm:pt>
    <dgm:pt modelId="{D3F18DAA-82A6-4A37-BE34-43228CFC27CF}" type="pres">
      <dgm:prSet presAssocID="{C2A5F6B3-F9A0-40C2-BE3B-FD993EDF7DBA}" presName="accent_1" presStyleCnt="0"/>
      <dgm:spPr/>
    </dgm:pt>
    <dgm:pt modelId="{73C1FCF4-4943-432B-95BE-9F573986B4CF}" type="pres">
      <dgm:prSet presAssocID="{C2A5F6B3-F9A0-40C2-BE3B-FD993EDF7DBA}" presName="accentRepeatNode" presStyleLbl="solidFgAcc1" presStyleIdx="0" presStyleCnt="4"/>
      <dgm:spPr/>
    </dgm:pt>
    <dgm:pt modelId="{CA702C7E-1271-4149-8CC5-7BCEF3026EEB}" type="pres">
      <dgm:prSet presAssocID="{6DBBD6D9-CA95-4781-835C-2DF3C1D7EEF0}" presName="text_2" presStyleLbl="node1" presStyleIdx="1" presStyleCnt="4">
        <dgm:presLayoutVars>
          <dgm:bulletEnabled val="1"/>
        </dgm:presLayoutVars>
      </dgm:prSet>
      <dgm:spPr/>
    </dgm:pt>
    <dgm:pt modelId="{101F2D31-672B-4409-85B9-105651F34604}" type="pres">
      <dgm:prSet presAssocID="{6DBBD6D9-CA95-4781-835C-2DF3C1D7EEF0}" presName="accent_2" presStyleCnt="0"/>
      <dgm:spPr/>
    </dgm:pt>
    <dgm:pt modelId="{9F265E12-844A-484E-803B-0B055035B460}" type="pres">
      <dgm:prSet presAssocID="{6DBBD6D9-CA95-4781-835C-2DF3C1D7EEF0}" presName="accentRepeatNode" presStyleLbl="solidFgAcc1" presStyleIdx="1" presStyleCnt="4"/>
      <dgm:spPr/>
    </dgm:pt>
    <dgm:pt modelId="{CA220906-E75B-487A-9404-4AF066E24BC5}" type="pres">
      <dgm:prSet presAssocID="{894E1D3F-6AB1-4FBC-86BF-8CA23DD075FF}" presName="text_3" presStyleLbl="node1" presStyleIdx="2" presStyleCnt="4" custScaleY="128702">
        <dgm:presLayoutVars>
          <dgm:bulletEnabled val="1"/>
        </dgm:presLayoutVars>
      </dgm:prSet>
      <dgm:spPr/>
    </dgm:pt>
    <dgm:pt modelId="{7B17993C-65DF-4E2E-BF75-51B5862E8A77}" type="pres">
      <dgm:prSet presAssocID="{894E1D3F-6AB1-4FBC-86BF-8CA23DD075FF}" presName="accent_3" presStyleCnt="0"/>
      <dgm:spPr/>
    </dgm:pt>
    <dgm:pt modelId="{4F9E6502-EAE8-45AD-9864-6EFE742CF505}" type="pres">
      <dgm:prSet presAssocID="{894E1D3F-6AB1-4FBC-86BF-8CA23DD075FF}" presName="accentRepeatNode" presStyleLbl="solidFgAcc1" presStyleIdx="2" presStyleCnt="4"/>
      <dgm:spPr/>
    </dgm:pt>
    <dgm:pt modelId="{7C6D35C8-039F-4F66-AE12-FE05CB9E38E2}" type="pres">
      <dgm:prSet presAssocID="{FD7EF5D3-39D2-499F-9DB5-7BF8C60D1D14}" presName="text_4" presStyleLbl="node1" presStyleIdx="3" presStyleCnt="4">
        <dgm:presLayoutVars>
          <dgm:bulletEnabled val="1"/>
        </dgm:presLayoutVars>
      </dgm:prSet>
      <dgm:spPr/>
    </dgm:pt>
    <dgm:pt modelId="{5063AB20-87D9-4A61-A75C-313E4F44BD97}" type="pres">
      <dgm:prSet presAssocID="{FD7EF5D3-39D2-499F-9DB5-7BF8C60D1D14}" presName="accent_4" presStyleCnt="0"/>
      <dgm:spPr/>
    </dgm:pt>
    <dgm:pt modelId="{8F10B9A7-A399-41D4-B97B-06F832C35110}" type="pres">
      <dgm:prSet presAssocID="{FD7EF5D3-39D2-499F-9DB5-7BF8C60D1D14}" presName="accentRepeatNode" presStyleLbl="solidFgAcc1" presStyleIdx="3" presStyleCnt="4"/>
      <dgm:spPr/>
    </dgm:pt>
  </dgm:ptLst>
  <dgm:cxnLst>
    <dgm:cxn modelId="{E9837F16-03A3-429E-BC15-796633197100}" type="presOf" srcId="{990CAD0E-50DA-4DA9-A64E-5439535F71A7}" destId="{422B213B-3F3E-450B-B56E-748F974666E1}" srcOrd="0" destOrd="0" presId="urn:microsoft.com/office/officeart/2008/layout/VerticalCurvedList"/>
    <dgm:cxn modelId="{E6A8D532-8920-495E-AC9E-77AB5B6490A8}" type="presOf" srcId="{C2A5F6B3-F9A0-40C2-BE3B-FD993EDF7DBA}" destId="{9DD4EE4A-77AB-4A24-9DEA-C5B9352359C7}" srcOrd="0" destOrd="0" presId="urn:microsoft.com/office/officeart/2008/layout/VerticalCurvedList"/>
    <dgm:cxn modelId="{42249E39-6EF2-4A47-8AC4-414F571987D6}" type="presOf" srcId="{FD7EF5D3-39D2-499F-9DB5-7BF8C60D1D14}" destId="{7C6D35C8-039F-4F66-AE12-FE05CB9E38E2}" srcOrd="0" destOrd="0" presId="urn:microsoft.com/office/officeart/2008/layout/VerticalCurvedList"/>
    <dgm:cxn modelId="{324D6B40-368D-4F1C-B71D-ED42A7F1B61C}" srcId="{990CAD0E-50DA-4DA9-A64E-5439535F71A7}" destId="{894E1D3F-6AB1-4FBC-86BF-8CA23DD075FF}" srcOrd="2" destOrd="0" parTransId="{2AD89C01-F444-4E11-A9CA-73928CD3EF7D}" sibTransId="{2B34D162-D5F0-4538-A83E-61CE256C9FEE}"/>
    <dgm:cxn modelId="{D2DB3953-EE9A-4AB4-BB62-78D622DFCB72}" type="presOf" srcId="{6DBBD6D9-CA95-4781-835C-2DF3C1D7EEF0}" destId="{CA702C7E-1271-4149-8CC5-7BCEF3026EEB}" srcOrd="0" destOrd="0" presId="urn:microsoft.com/office/officeart/2008/layout/VerticalCurvedList"/>
    <dgm:cxn modelId="{8D65A89F-160F-4414-8E74-995132062CF0}" srcId="{990CAD0E-50DA-4DA9-A64E-5439535F71A7}" destId="{C2A5F6B3-F9A0-40C2-BE3B-FD993EDF7DBA}" srcOrd="0" destOrd="0" parTransId="{F83F76C9-CFA9-4F8A-8047-ACB9C5E3D51D}" sibTransId="{783A7E75-9A76-478E-B1A5-E39E8586C138}"/>
    <dgm:cxn modelId="{065506D8-FA0F-4800-8460-7F72156A665D}" type="presOf" srcId="{894E1D3F-6AB1-4FBC-86BF-8CA23DD075FF}" destId="{CA220906-E75B-487A-9404-4AF066E24BC5}" srcOrd="0" destOrd="0" presId="urn:microsoft.com/office/officeart/2008/layout/VerticalCurvedList"/>
    <dgm:cxn modelId="{54A468D9-F004-474B-BA62-EAB12B259E41}" srcId="{990CAD0E-50DA-4DA9-A64E-5439535F71A7}" destId="{6DBBD6D9-CA95-4781-835C-2DF3C1D7EEF0}" srcOrd="1" destOrd="0" parTransId="{2EE3C33C-426F-4328-86EB-0DF0B3DBD4B4}" sibTransId="{EB90DFDE-D462-42C0-BAFC-B6D46D7B305A}"/>
    <dgm:cxn modelId="{E3E6C2E1-6312-4449-B61D-4D19C4885A99}" srcId="{990CAD0E-50DA-4DA9-A64E-5439535F71A7}" destId="{FD7EF5D3-39D2-499F-9DB5-7BF8C60D1D14}" srcOrd="3" destOrd="0" parTransId="{59CD1904-40D1-4435-A442-9B72D45B4682}" sibTransId="{28B18270-3320-4BA8-ABF6-2725035FC827}"/>
    <dgm:cxn modelId="{58295FF4-8D41-43C2-8D84-1514E24C4D5C}" type="presOf" srcId="{783A7E75-9A76-478E-B1A5-E39E8586C138}" destId="{29F17E03-A2A6-41DB-9190-B83DB489EF0B}" srcOrd="0" destOrd="0" presId="urn:microsoft.com/office/officeart/2008/layout/VerticalCurvedList"/>
    <dgm:cxn modelId="{B5B9E9EF-662A-4C31-AF86-E1B708319764}" type="presParOf" srcId="{422B213B-3F3E-450B-B56E-748F974666E1}" destId="{D78E684B-7ED4-4105-B311-BC962604F21E}" srcOrd="0" destOrd="0" presId="urn:microsoft.com/office/officeart/2008/layout/VerticalCurvedList"/>
    <dgm:cxn modelId="{83D5641D-2430-4C7D-A273-F547F28F3F9D}" type="presParOf" srcId="{D78E684B-7ED4-4105-B311-BC962604F21E}" destId="{81A021EF-8FCB-4BBC-8E71-7E9BB1CC5D79}" srcOrd="0" destOrd="0" presId="urn:microsoft.com/office/officeart/2008/layout/VerticalCurvedList"/>
    <dgm:cxn modelId="{656E989D-9185-489E-A63B-C9B2594819C8}" type="presParOf" srcId="{81A021EF-8FCB-4BBC-8E71-7E9BB1CC5D79}" destId="{08B09CDE-6131-4375-A134-47D4AB34C792}" srcOrd="0" destOrd="0" presId="urn:microsoft.com/office/officeart/2008/layout/VerticalCurvedList"/>
    <dgm:cxn modelId="{BBBB723A-9753-4A87-9FF1-2C82D56F63DD}" type="presParOf" srcId="{81A021EF-8FCB-4BBC-8E71-7E9BB1CC5D79}" destId="{29F17E03-A2A6-41DB-9190-B83DB489EF0B}" srcOrd="1" destOrd="0" presId="urn:microsoft.com/office/officeart/2008/layout/VerticalCurvedList"/>
    <dgm:cxn modelId="{B55DAE88-2A6C-4498-83FC-5B7FEDBB3B87}" type="presParOf" srcId="{81A021EF-8FCB-4BBC-8E71-7E9BB1CC5D79}" destId="{6BB7F523-492A-424A-8D78-4FE1E7BDCB3C}" srcOrd="2" destOrd="0" presId="urn:microsoft.com/office/officeart/2008/layout/VerticalCurvedList"/>
    <dgm:cxn modelId="{513B4EAF-8968-4C0B-8DA0-E0790CAAE1B3}" type="presParOf" srcId="{81A021EF-8FCB-4BBC-8E71-7E9BB1CC5D79}" destId="{099602E7-B59F-4FB6-A612-010EF288EABB}" srcOrd="3" destOrd="0" presId="urn:microsoft.com/office/officeart/2008/layout/VerticalCurvedList"/>
    <dgm:cxn modelId="{D0F433A0-0FF3-4300-B467-4C6B24EF4648}" type="presParOf" srcId="{D78E684B-7ED4-4105-B311-BC962604F21E}" destId="{9DD4EE4A-77AB-4A24-9DEA-C5B9352359C7}" srcOrd="1" destOrd="0" presId="urn:microsoft.com/office/officeart/2008/layout/VerticalCurvedList"/>
    <dgm:cxn modelId="{589EAE5E-E2A0-407C-803C-129B85C1391F}" type="presParOf" srcId="{D78E684B-7ED4-4105-B311-BC962604F21E}" destId="{D3F18DAA-82A6-4A37-BE34-43228CFC27CF}" srcOrd="2" destOrd="0" presId="urn:microsoft.com/office/officeart/2008/layout/VerticalCurvedList"/>
    <dgm:cxn modelId="{ACFA9CAB-48B0-427A-ACE1-9886D63643A7}" type="presParOf" srcId="{D3F18DAA-82A6-4A37-BE34-43228CFC27CF}" destId="{73C1FCF4-4943-432B-95BE-9F573986B4CF}" srcOrd="0" destOrd="0" presId="urn:microsoft.com/office/officeart/2008/layout/VerticalCurvedList"/>
    <dgm:cxn modelId="{7AB9A26D-6CEA-4928-8156-723A55B8B9B3}" type="presParOf" srcId="{D78E684B-7ED4-4105-B311-BC962604F21E}" destId="{CA702C7E-1271-4149-8CC5-7BCEF3026EEB}" srcOrd="3" destOrd="0" presId="urn:microsoft.com/office/officeart/2008/layout/VerticalCurvedList"/>
    <dgm:cxn modelId="{0FEA0721-6384-4255-8063-F3F90D822812}" type="presParOf" srcId="{D78E684B-7ED4-4105-B311-BC962604F21E}" destId="{101F2D31-672B-4409-85B9-105651F34604}" srcOrd="4" destOrd="0" presId="urn:microsoft.com/office/officeart/2008/layout/VerticalCurvedList"/>
    <dgm:cxn modelId="{78E90F81-0A96-4451-B887-C31031B7C274}" type="presParOf" srcId="{101F2D31-672B-4409-85B9-105651F34604}" destId="{9F265E12-844A-484E-803B-0B055035B460}" srcOrd="0" destOrd="0" presId="urn:microsoft.com/office/officeart/2008/layout/VerticalCurvedList"/>
    <dgm:cxn modelId="{C609BEED-67A5-49B2-AF5F-0FF2BAC858F5}" type="presParOf" srcId="{D78E684B-7ED4-4105-B311-BC962604F21E}" destId="{CA220906-E75B-487A-9404-4AF066E24BC5}" srcOrd="5" destOrd="0" presId="urn:microsoft.com/office/officeart/2008/layout/VerticalCurvedList"/>
    <dgm:cxn modelId="{57F35B0D-EE3D-4D1B-BDD2-5EF7E8922983}" type="presParOf" srcId="{D78E684B-7ED4-4105-B311-BC962604F21E}" destId="{7B17993C-65DF-4E2E-BF75-51B5862E8A77}" srcOrd="6" destOrd="0" presId="urn:microsoft.com/office/officeart/2008/layout/VerticalCurvedList"/>
    <dgm:cxn modelId="{391FC57F-8AD0-43F1-A271-BA4A197208BC}" type="presParOf" srcId="{7B17993C-65DF-4E2E-BF75-51B5862E8A77}" destId="{4F9E6502-EAE8-45AD-9864-6EFE742CF505}" srcOrd="0" destOrd="0" presId="urn:microsoft.com/office/officeart/2008/layout/VerticalCurvedList"/>
    <dgm:cxn modelId="{489B6E22-5FC4-4E69-B8E8-57B57991681F}" type="presParOf" srcId="{D78E684B-7ED4-4105-B311-BC962604F21E}" destId="{7C6D35C8-039F-4F66-AE12-FE05CB9E38E2}" srcOrd="7" destOrd="0" presId="urn:microsoft.com/office/officeart/2008/layout/VerticalCurvedList"/>
    <dgm:cxn modelId="{46C356E4-C75B-4272-8154-17E3BB882494}" type="presParOf" srcId="{D78E684B-7ED4-4105-B311-BC962604F21E}" destId="{5063AB20-87D9-4A61-A75C-313E4F44BD97}" srcOrd="8" destOrd="0" presId="urn:microsoft.com/office/officeart/2008/layout/VerticalCurvedList"/>
    <dgm:cxn modelId="{D8863068-6BF4-473C-8722-A8504503B6DB}" type="presParOf" srcId="{5063AB20-87D9-4A61-A75C-313E4F44BD97}" destId="{8F10B9A7-A399-41D4-B97B-06F832C3511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4D9B78-BFE0-4CE9-AA9D-EEAF332A6AF4}"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C0B12FC0-FA6B-4371-8F5A-400816509379}">
      <dgm:prSet phldrT="[Text]" custT="1"/>
      <dgm:spPr/>
      <dgm:t>
        <a:bodyPr/>
        <a:lstStyle/>
        <a:p>
          <a:r>
            <a:rPr lang="en-US" sz="1250" i="1" dirty="0" err="1"/>
            <a:t>Nghị</a:t>
          </a:r>
          <a:r>
            <a:rPr lang="en-US" sz="1250" i="1" dirty="0"/>
            <a:t> </a:t>
          </a:r>
          <a:r>
            <a:rPr lang="en-US" sz="1250" i="1" dirty="0" err="1"/>
            <a:t>quyết</a:t>
          </a:r>
          <a:r>
            <a:rPr lang="en-US" sz="1250" i="1" dirty="0"/>
            <a:t> </a:t>
          </a:r>
          <a:r>
            <a:rPr lang="en-US" sz="1250" i="1" dirty="0" err="1"/>
            <a:t>số</a:t>
          </a:r>
          <a:r>
            <a:rPr lang="en-US" sz="1250" i="1" dirty="0"/>
            <a:t> 57-NQ/TW </a:t>
          </a:r>
          <a:r>
            <a:rPr lang="en-US" sz="1250" i="1" dirty="0" err="1"/>
            <a:t>về</a:t>
          </a:r>
          <a:r>
            <a:rPr lang="en-US" sz="1250" i="1" dirty="0"/>
            <a:t> </a:t>
          </a:r>
          <a:r>
            <a:rPr lang="en-US" sz="1250" i="1" dirty="0" err="1"/>
            <a:t>phát</a:t>
          </a:r>
          <a:r>
            <a:rPr lang="en-US" sz="1250" i="1" dirty="0"/>
            <a:t> </a:t>
          </a:r>
          <a:r>
            <a:rPr lang="en-US" sz="1250" i="1" dirty="0" err="1"/>
            <a:t>triển</a:t>
          </a:r>
          <a:r>
            <a:rPr lang="en-US" sz="1250" i="1" dirty="0"/>
            <a:t> khoa </a:t>
          </a:r>
          <a:r>
            <a:rPr lang="en-US" sz="1250" i="1" dirty="0" err="1"/>
            <a:t>học</a:t>
          </a:r>
          <a:r>
            <a:rPr lang="en-US" sz="1250" i="1" dirty="0"/>
            <a:t>, </a:t>
          </a:r>
          <a:r>
            <a:rPr lang="en-US" sz="1250" i="1" dirty="0" err="1"/>
            <a:t>công</a:t>
          </a:r>
          <a:r>
            <a:rPr lang="en-US" sz="1250" i="1" dirty="0"/>
            <a:t> </a:t>
          </a:r>
          <a:r>
            <a:rPr lang="en-US" sz="1250" i="1" dirty="0" err="1"/>
            <a:t>nghệ</a:t>
          </a:r>
          <a:r>
            <a:rPr lang="en-US" sz="1250" i="1" dirty="0"/>
            <a:t>, </a:t>
          </a:r>
          <a:r>
            <a:rPr lang="en-US" sz="1250" i="1" dirty="0" err="1"/>
            <a:t>đổi</a:t>
          </a:r>
          <a:r>
            <a:rPr lang="en-US" sz="1250" i="1" dirty="0"/>
            <a:t> </a:t>
          </a:r>
          <a:r>
            <a:rPr lang="en-US" sz="1250" i="1" dirty="0" err="1"/>
            <a:t>mới</a:t>
          </a:r>
          <a:r>
            <a:rPr lang="en-US" sz="1250" i="1" dirty="0"/>
            <a:t> </a:t>
          </a:r>
          <a:r>
            <a:rPr lang="en-US" sz="1250" i="1" dirty="0" err="1"/>
            <a:t>sáng</a:t>
          </a:r>
          <a:r>
            <a:rPr lang="en-US" sz="1250" i="1" dirty="0"/>
            <a:t> </a:t>
          </a:r>
          <a:r>
            <a:rPr lang="en-US" sz="1250" i="1" dirty="0" err="1"/>
            <a:t>tạo</a:t>
          </a:r>
          <a:r>
            <a:rPr lang="en-US" sz="1250" i="1" dirty="0"/>
            <a:t> </a:t>
          </a:r>
          <a:r>
            <a:rPr lang="en-US" sz="1250" i="1" dirty="0" err="1"/>
            <a:t>và</a:t>
          </a:r>
          <a:r>
            <a:rPr lang="en-US" sz="1250" i="1" dirty="0"/>
            <a:t> </a:t>
          </a:r>
          <a:r>
            <a:rPr lang="en-US" sz="1250" i="1" dirty="0" err="1"/>
            <a:t>chuyển</a:t>
          </a:r>
          <a:r>
            <a:rPr lang="en-US" sz="1250" i="1" dirty="0"/>
            <a:t> </a:t>
          </a:r>
          <a:r>
            <a:rPr lang="en-US" sz="1250" i="1" dirty="0" err="1"/>
            <a:t>đổi</a:t>
          </a:r>
          <a:r>
            <a:rPr lang="en-US" sz="1250" i="1" dirty="0"/>
            <a:t> </a:t>
          </a:r>
          <a:r>
            <a:rPr lang="en-US" sz="1250" i="1" dirty="0" err="1"/>
            <a:t>số</a:t>
          </a:r>
          <a:r>
            <a:rPr lang="en-US" sz="1250" i="1" dirty="0"/>
            <a:t> </a:t>
          </a:r>
          <a:r>
            <a:rPr lang="en-US" sz="1250" i="1" dirty="0" err="1"/>
            <a:t>quốc</a:t>
          </a:r>
          <a:r>
            <a:rPr lang="en-US" sz="1250" i="1" dirty="0"/>
            <a:t> </a:t>
          </a:r>
          <a:r>
            <a:rPr lang="en-US" sz="1250" i="1" dirty="0" err="1"/>
            <a:t>gia</a:t>
          </a:r>
          <a:endParaRPr lang="en-US" sz="1250" dirty="0">
            <a:latin typeface="Arial (Body)"/>
            <a:cs typeface="Arial" panose="020B0604020202020204" pitchFamily="34" charset="0"/>
          </a:endParaRPr>
        </a:p>
      </dgm:t>
    </dgm:pt>
    <dgm:pt modelId="{7862FC68-56A9-4471-9AE9-3326CA722E33}" type="parTrans" cxnId="{C4BC0EC8-A19E-4C4A-AF14-A082B50E0CB4}">
      <dgm:prSet/>
      <dgm:spPr/>
      <dgm:t>
        <a:bodyPr/>
        <a:lstStyle/>
        <a:p>
          <a:endParaRPr lang="en-US" sz="1200"/>
        </a:p>
      </dgm:t>
    </dgm:pt>
    <dgm:pt modelId="{60057487-64F2-4D6B-B284-AAB22F9459E3}" type="sibTrans" cxnId="{C4BC0EC8-A19E-4C4A-AF14-A082B50E0CB4}">
      <dgm:prSet/>
      <dgm:spPr/>
      <dgm:t>
        <a:bodyPr/>
        <a:lstStyle/>
        <a:p>
          <a:endParaRPr lang="en-US" sz="1200"/>
        </a:p>
      </dgm:t>
    </dgm:pt>
    <dgm:pt modelId="{FE93DE22-1CA5-4DA8-8EC4-AF8A4A7DEF1D}">
      <dgm:prSet phldrT="[Text]" custT="1"/>
      <dgm:spPr/>
      <dgm:t>
        <a:bodyPr/>
        <a:lstStyle/>
        <a:p>
          <a:r>
            <a:rPr lang="en-US" sz="1250" dirty="0" err="1">
              <a:latin typeface="Arial (Body)"/>
            </a:rPr>
            <a:t>Các</a:t>
          </a:r>
          <a:r>
            <a:rPr lang="en-US" sz="1250" dirty="0">
              <a:latin typeface="Arial (Body)"/>
            </a:rPr>
            <a:t> </a:t>
          </a:r>
          <a:r>
            <a:rPr lang="vi-VN" sz="1250" dirty="0">
              <a:latin typeface="Arial (Body)"/>
            </a:rPr>
            <a:t>Chiến lược quốc gia </a:t>
          </a:r>
          <a:r>
            <a:rPr lang="en-US" sz="1250" dirty="0" err="1">
              <a:latin typeface="Arial (Body)"/>
            </a:rPr>
            <a:t>về</a:t>
          </a:r>
          <a:r>
            <a:rPr lang="en-US" sz="1250" dirty="0">
              <a:latin typeface="Arial (Body)"/>
            </a:rPr>
            <a:t> </a:t>
          </a:r>
          <a:r>
            <a:rPr lang="en-US" sz="1250" dirty="0" err="1">
              <a:latin typeface="Arial (Body)"/>
            </a:rPr>
            <a:t>phát</a:t>
          </a:r>
          <a:r>
            <a:rPr lang="en-US" sz="1250" dirty="0">
              <a:latin typeface="Arial (Body)"/>
            </a:rPr>
            <a:t> </a:t>
          </a:r>
          <a:r>
            <a:rPr lang="en-US" sz="1250" dirty="0" err="1">
              <a:latin typeface="Arial (Body)"/>
            </a:rPr>
            <a:t>triển</a:t>
          </a:r>
          <a:r>
            <a:rPr lang="en-US" sz="1250" dirty="0">
              <a:latin typeface="Arial (Body)"/>
            </a:rPr>
            <a:t> CPĐT, CPS, KTS, XHS; </a:t>
          </a:r>
          <a:r>
            <a:rPr lang="en-US" sz="1250" dirty="0" err="1">
              <a:latin typeface="Arial (Body)"/>
            </a:rPr>
            <a:t>Các</a:t>
          </a:r>
          <a:r>
            <a:rPr lang="en-US" sz="1250" dirty="0">
              <a:latin typeface="Arial (Body)"/>
            </a:rPr>
            <a:t> </a:t>
          </a:r>
          <a:r>
            <a:rPr lang="en-US" sz="1250" dirty="0" err="1">
              <a:latin typeface="Arial (Body)"/>
            </a:rPr>
            <a:t>Chiến</a:t>
          </a:r>
          <a:r>
            <a:rPr lang="en-US" sz="1250" dirty="0">
              <a:latin typeface="Arial (Body)"/>
            </a:rPr>
            <a:t> </a:t>
          </a:r>
          <a:r>
            <a:rPr lang="en-US" sz="1250" dirty="0" err="1">
              <a:latin typeface="Arial (Body)"/>
            </a:rPr>
            <a:t>lược</a:t>
          </a:r>
          <a:r>
            <a:rPr lang="en-US" sz="1250" dirty="0">
              <a:latin typeface="Arial (Body)"/>
            </a:rPr>
            <a:t> </a:t>
          </a:r>
          <a:r>
            <a:rPr lang="en-US" sz="1250" dirty="0" err="1">
              <a:latin typeface="Arial (Body)"/>
            </a:rPr>
            <a:t>phát</a:t>
          </a:r>
          <a:r>
            <a:rPr lang="en-US" sz="1250" dirty="0">
              <a:latin typeface="Arial (Body)"/>
            </a:rPr>
            <a:t> </a:t>
          </a:r>
          <a:r>
            <a:rPr lang="en-US" sz="1250" dirty="0" err="1">
              <a:latin typeface="Arial (Body)"/>
            </a:rPr>
            <a:t>triển</a:t>
          </a:r>
          <a:r>
            <a:rPr lang="en-US" sz="1250" dirty="0">
              <a:latin typeface="Arial (Body)"/>
            </a:rPr>
            <a:t> </a:t>
          </a:r>
          <a:r>
            <a:rPr lang="en-US" sz="1250" dirty="0" err="1">
              <a:latin typeface="Arial (Body)"/>
            </a:rPr>
            <a:t>ứng</a:t>
          </a:r>
          <a:r>
            <a:rPr lang="en-US" sz="1250" dirty="0">
              <a:latin typeface="Arial (Body)"/>
            </a:rPr>
            <a:t> </a:t>
          </a:r>
          <a:r>
            <a:rPr lang="en-US" sz="1250" dirty="0" err="1">
              <a:latin typeface="Arial (Body)"/>
            </a:rPr>
            <a:t>dụng</a:t>
          </a:r>
          <a:r>
            <a:rPr lang="en-US" sz="1250" dirty="0">
              <a:latin typeface="Arial (Body)"/>
            </a:rPr>
            <a:t> </a:t>
          </a:r>
          <a:r>
            <a:rPr lang="en-US" sz="1250" dirty="0" err="1">
              <a:latin typeface="Arial (Body)"/>
            </a:rPr>
            <a:t>công</a:t>
          </a:r>
          <a:r>
            <a:rPr lang="en-US" sz="1250" dirty="0">
              <a:latin typeface="Arial (Body)"/>
            </a:rPr>
            <a:t> </a:t>
          </a:r>
          <a:r>
            <a:rPr lang="en-US" sz="1250" dirty="0" err="1">
              <a:latin typeface="Arial (Body)"/>
            </a:rPr>
            <a:t>nghệ</a:t>
          </a:r>
          <a:r>
            <a:rPr lang="en-US" sz="1250" dirty="0">
              <a:latin typeface="Arial (Body)"/>
            </a:rPr>
            <a:t> </a:t>
          </a:r>
          <a:r>
            <a:rPr lang="en-US" sz="1250" dirty="0" err="1">
              <a:latin typeface="Arial (Body)"/>
            </a:rPr>
            <a:t>cốt</a:t>
          </a:r>
          <a:r>
            <a:rPr lang="en-US" sz="1250" dirty="0">
              <a:latin typeface="Arial (Body)"/>
            </a:rPr>
            <a:t> </a:t>
          </a:r>
          <a:r>
            <a:rPr lang="en-US" sz="1250" dirty="0" err="1">
              <a:latin typeface="Arial (Body)"/>
            </a:rPr>
            <a:t>lõi</a:t>
          </a:r>
          <a:r>
            <a:rPr lang="en-US" sz="1250" dirty="0">
              <a:latin typeface="Arial (Body)"/>
            </a:rPr>
            <a:t> </a:t>
          </a:r>
          <a:r>
            <a:rPr lang="en-US" sz="1250" dirty="0" err="1">
              <a:latin typeface="Arial (Body)"/>
            </a:rPr>
            <a:t>như</a:t>
          </a:r>
          <a:r>
            <a:rPr lang="en-US" sz="1250" dirty="0">
              <a:latin typeface="Arial (Body)"/>
            </a:rPr>
            <a:t>  TTNT, Blockchain,…</a:t>
          </a:r>
        </a:p>
      </dgm:t>
    </dgm:pt>
    <dgm:pt modelId="{E08E92BF-5CF8-4EF5-B72D-8615249335D2}" type="parTrans" cxnId="{E1F62666-AE78-4DAF-AD74-154E4D4D86E6}">
      <dgm:prSet/>
      <dgm:spPr/>
      <dgm:t>
        <a:bodyPr/>
        <a:lstStyle/>
        <a:p>
          <a:endParaRPr lang="en-US" sz="1200"/>
        </a:p>
      </dgm:t>
    </dgm:pt>
    <dgm:pt modelId="{C8A0749A-1318-4707-A0EE-6C3623DDCCA6}" type="sibTrans" cxnId="{E1F62666-AE78-4DAF-AD74-154E4D4D86E6}">
      <dgm:prSet/>
      <dgm:spPr/>
      <dgm:t>
        <a:bodyPr/>
        <a:lstStyle/>
        <a:p>
          <a:endParaRPr lang="en-US" sz="1200"/>
        </a:p>
      </dgm:t>
    </dgm:pt>
    <dgm:pt modelId="{37648087-B272-42BB-B212-AAAD0C9AECF6}">
      <dgm:prSet phldrT="[Text]" custT="1"/>
      <dgm:spPr/>
      <dgm:t>
        <a:bodyPr/>
        <a:lstStyle/>
        <a:p>
          <a:r>
            <a:rPr lang="en-US" sz="1250" i="1" kern="1200" dirty="0" err="1">
              <a:solidFill>
                <a:prstClr val="white"/>
              </a:solidFill>
              <a:latin typeface="Calibri" panose="020F0502020204030204"/>
              <a:ea typeface="+mn-ea"/>
              <a:cs typeface="+mn-cs"/>
            </a:rPr>
            <a:t>Nghị</a:t>
          </a:r>
          <a:r>
            <a:rPr lang="en-US" sz="1250" i="1" kern="1200" dirty="0">
              <a:solidFill>
                <a:prstClr val="white"/>
              </a:solidFill>
              <a:latin typeface="Calibri" panose="020F0502020204030204"/>
              <a:ea typeface="+mn-ea"/>
              <a:cs typeface="+mn-cs"/>
            </a:rPr>
            <a:t> </a:t>
          </a:r>
          <a:r>
            <a:rPr lang="en-US" sz="1250" i="1" kern="1200" dirty="0" err="1">
              <a:solidFill>
                <a:prstClr val="white"/>
              </a:solidFill>
              <a:latin typeface="Calibri" panose="020F0502020204030204"/>
              <a:ea typeface="+mn-ea"/>
              <a:cs typeface="+mn-cs"/>
            </a:rPr>
            <a:t>quyết</a:t>
          </a:r>
          <a:r>
            <a:rPr lang="en-US" sz="1250" i="1" kern="1200" dirty="0">
              <a:solidFill>
                <a:prstClr val="white"/>
              </a:solidFill>
              <a:latin typeface="Calibri" panose="020F0502020204030204"/>
              <a:ea typeface="+mn-ea"/>
              <a:cs typeface="+mn-cs"/>
            </a:rPr>
            <a:t> </a:t>
          </a:r>
          <a:r>
            <a:rPr lang="en-US" sz="1250" i="1" kern="1200" dirty="0" err="1">
              <a:solidFill>
                <a:prstClr val="white"/>
              </a:solidFill>
              <a:latin typeface="Calibri" panose="020F0502020204030204"/>
              <a:ea typeface="+mn-ea"/>
              <a:cs typeface="+mn-cs"/>
            </a:rPr>
            <a:t>số</a:t>
          </a:r>
          <a:r>
            <a:rPr lang="en-US" sz="1250" i="1" kern="1200" dirty="0">
              <a:solidFill>
                <a:prstClr val="white"/>
              </a:solidFill>
              <a:latin typeface="Calibri" panose="020F0502020204030204"/>
              <a:ea typeface="+mn-ea"/>
              <a:cs typeface="+mn-cs"/>
            </a:rPr>
            <a:t> 71/NQ-CP </a:t>
          </a:r>
          <a:r>
            <a:rPr lang="en-US" sz="1250" i="1" kern="1200" dirty="0" err="1">
              <a:solidFill>
                <a:prstClr val="white"/>
              </a:solidFill>
              <a:latin typeface="Calibri" panose="020F0502020204030204"/>
              <a:ea typeface="+mn-ea"/>
              <a:cs typeface="+mn-cs"/>
            </a:rPr>
            <a:t>về</a:t>
          </a:r>
          <a:r>
            <a:rPr lang="en-US" sz="1250" i="1" kern="1200" dirty="0">
              <a:solidFill>
                <a:prstClr val="white"/>
              </a:solidFill>
              <a:latin typeface="Calibri" panose="020F0502020204030204"/>
              <a:ea typeface="+mn-ea"/>
              <a:cs typeface="+mn-cs"/>
            </a:rPr>
            <a:t> </a:t>
          </a:r>
          <a:r>
            <a:rPr lang="en-US" sz="1250" i="1" kern="1200" dirty="0" err="1">
              <a:solidFill>
                <a:prstClr val="white"/>
              </a:solidFill>
              <a:latin typeface="Calibri" panose="020F0502020204030204"/>
              <a:ea typeface="+mn-ea"/>
              <a:cs typeface="+mn-cs"/>
            </a:rPr>
            <a:t>Chương</a:t>
          </a:r>
          <a:r>
            <a:rPr lang="en-US" sz="1250" i="1" kern="1200" dirty="0">
              <a:solidFill>
                <a:prstClr val="white"/>
              </a:solidFill>
              <a:latin typeface="Calibri" panose="020F0502020204030204"/>
              <a:ea typeface="+mn-ea"/>
              <a:cs typeface="+mn-cs"/>
            </a:rPr>
            <a:t> </a:t>
          </a:r>
          <a:r>
            <a:rPr lang="en-US" sz="1250" i="1" kern="1200" dirty="0" err="1">
              <a:solidFill>
                <a:prstClr val="white"/>
              </a:solidFill>
              <a:latin typeface="Calibri" panose="020F0502020204030204"/>
              <a:ea typeface="+mn-ea"/>
              <a:cs typeface="+mn-cs"/>
            </a:rPr>
            <a:t>trình</a:t>
          </a:r>
          <a:r>
            <a:rPr lang="en-US" sz="1250" i="1" kern="1200" dirty="0">
              <a:solidFill>
                <a:prstClr val="white"/>
              </a:solidFill>
              <a:latin typeface="Calibri" panose="020F0502020204030204"/>
              <a:ea typeface="+mn-ea"/>
              <a:cs typeface="+mn-cs"/>
            </a:rPr>
            <a:t> </a:t>
          </a:r>
          <a:r>
            <a:rPr lang="en-US" sz="1250" i="1" kern="1200" dirty="0" err="1">
              <a:solidFill>
                <a:prstClr val="white"/>
              </a:solidFill>
              <a:latin typeface="Calibri" panose="020F0502020204030204"/>
              <a:ea typeface="+mn-ea"/>
              <a:cs typeface="+mn-cs"/>
            </a:rPr>
            <a:t>hành</a:t>
          </a:r>
          <a:r>
            <a:rPr lang="en-US" sz="1250" i="1" kern="1200" dirty="0">
              <a:solidFill>
                <a:prstClr val="white"/>
              </a:solidFill>
              <a:latin typeface="Calibri" panose="020F0502020204030204"/>
              <a:ea typeface="+mn-ea"/>
              <a:cs typeface="+mn-cs"/>
            </a:rPr>
            <a:t> </a:t>
          </a:r>
          <a:r>
            <a:rPr lang="en-US" sz="1250" i="1" kern="1200" dirty="0" err="1">
              <a:solidFill>
                <a:prstClr val="white"/>
              </a:solidFill>
              <a:latin typeface="Calibri" panose="020F0502020204030204"/>
              <a:ea typeface="+mn-ea"/>
              <a:cs typeface="+mn-cs"/>
            </a:rPr>
            <a:t>động</a:t>
          </a:r>
          <a:r>
            <a:rPr lang="en-US" sz="1250" i="1" kern="1200" dirty="0">
              <a:solidFill>
                <a:prstClr val="white"/>
              </a:solidFill>
              <a:latin typeface="Calibri" panose="020F0502020204030204"/>
              <a:ea typeface="+mn-ea"/>
              <a:cs typeface="+mn-cs"/>
            </a:rPr>
            <a:t> </a:t>
          </a:r>
          <a:r>
            <a:rPr lang="en-US" sz="1250" i="1" kern="1200" dirty="0" err="1">
              <a:solidFill>
                <a:prstClr val="white"/>
              </a:solidFill>
              <a:latin typeface="Calibri" panose="020F0502020204030204"/>
              <a:ea typeface="+mn-ea"/>
              <a:cs typeface="+mn-cs"/>
            </a:rPr>
            <a:t>của</a:t>
          </a:r>
          <a:r>
            <a:rPr lang="en-US" sz="1250" i="1" kern="1200" dirty="0">
              <a:solidFill>
                <a:prstClr val="white"/>
              </a:solidFill>
              <a:latin typeface="Calibri" panose="020F0502020204030204"/>
              <a:ea typeface="+mn-ea"/>
              <a:cs typeface="+mn-cs"/>
            </a:rPr>
            <a:t> </a:t>
          </a:r>
          <a:r>
            <a:rPr lang="en-US" sz="1250" i="1" kern="1200" dirty="0" err="1">
              <a:solidFill>
                <a:prstClr val="white"/>
              </a:solidFill>
              <a:latin typeface="Calibri" panose="020F0502020204030204"/>
              <a:ea typeface="+mn-ea"/>
              <a:cs typeface="+mn-cs"/>
            </a:rPr>
            <a:t>Chính</a:t>
          </a:r>
          <a:r>
            <a:rPr lang="en-US" sz="1250" i="1" kern="1200" dirty="0">
              <a:solidFill>
                <a:prstClr val="white"/>
              </a:solidFill>
              <a:latin typeface="Calibri" panose="020F0502020204030204"/>
              <a:ea typeface="+mn-ea"/>
              <a:cs typeface="+mn-cs"/>
            </a:rPr>
            <a:t> </a:t>
          </a:r>
          <a:r>
            <a:rPr lang="en-US" sz="1250" i="1" kern="1200" dirty="0" err="1">
              <a:solidFill>
                <a:prstClr val="white"/>
              </a:solidFill>
              <a:latin typeface="Calibri" panose="020F0502020204030204"/>
              <a:ea typeface="+mn-ea"/>
              <a:cs typeface="+mn-cs"/>
            </a:rPr>
            <a:t>phủ</a:t>
          </a:r>
          <a:r>
            <a:rPr lang="en-US" sz="1250" i="1" kern="1200" dirty="0">
              <a:solidFill>
                <a:prstClr val="white"/>
              </a:solidFill>
              <a:latin typeface="Calibri" panose="020F0502020204030204"/>
              <a:ea typeface="+mn-ea"/>
              <a:cs typeface="+mn-cs"/>
            </a:rPr>
            <a:t> </a:t>
          </a:r>
          <a:r>
            <a:rPr lang="en-US" sz="1250" i="1" kern="1200" dirty="0" err="1">
              <a:solidFill>
                <a:prstClr val="white"/>
              </a:solidFill>
              <a:latin typeface="Calibri" panose="020F0502020204030204"/>
              <a:ea typeface="+mn-ea"/>
              <a:cs typeface="+mn-cs"/>
            </a:rPr>
            <a:t>thực</a:t>
          </a:r>
          <a:r>
            <a:rPr lang="en-US" sz="1250" i="1" kern="1200" dirty="0">
              <a:solidFill>
                <a:prstClr val="white"/>
              </a:solidFill>
              <a:latin typeface="Calibri" panose="020F0502020204030204"/>
              <a:ea typeface="+mn-ea"/>
              <a:cs typeface="+mn-cs"/>
            </a:rPr>
            <a:t> </a:t>
          </a:r>
          <a:r>
            <a:rPr lang="en-US" sz="1250" i="1" kern="1200" dirty="0" err="1">
              <a:solidFill>
                <a:prstClr val="white"/>
              </a:solidFill>
              <a:latin typeface="Calibri" panose="020F0502020204030204"/>
              <a:ea typeface="+mn-ea"/>
              <a:cs typeface="+mn-cs"/>
            </a:rPr>
            <a:t>hiện</a:t>
          </a:r>
          <a:r>
            <a:rPr lang="en-US" sz="1250" i="1" kern="1200" dirty="0">
              <a:solidFill>
                <a:prstClr val="white"/>
              </a:solidFill>
              <a:latin typeface="Calibri" panose="020F0502020204030204"/>
              <a:ea typeface="+mn-ea"/>
              <a:cs typeface="+mn-cs"/>
            </a:rPr>
            <a:t> </a:t>
          </a:r>
          <a:r>
            <a:rPr lang="en-US" sz="1250" i="1" kern="1200" dirty="0" err="1">
              <a:solidFill>
                <a:prstClr val="white"/>
              </a:solidFill>
              <a:latin typeface="Calibri" panose="020F0502020204030204"/>
              <a:ea typeface="+mn-ea"/>
              <a:cs typeface="+mn-cs"/>
            </a:rPr>
            <a:t>Nghị</a:t>
          </a:r>
          <a:r>
            <a:rPr lang="en-US" sz="1250" i="1" kern="1200" dirty="0">
              <a:solidFill>
                <a:prstClr val="white"/>
              </a:solidFill>
              <a:latin typeface="Calibri" panose="020F0502020204030204"/>
              <a:ea typeface="+mn-ea"/>
              <a:cs typeface="+mn-cs"/>
            </a:rPr>
            <a:t> </a:t>
          </a:r>
          <a:r>
            <a:rPr lang="en-US" sz="1250" i="1" kern="1200" dirty="0" err="1">
              <a:solidFill>
                <a:prstClr val="white"/>
              </a:solidFill>
              <a:latin typeface="Calibri" panose="020F0502020204030204"/>
              <a:ea typeface="+mn-ea"/>
              <a:cs typeface="+mn-cs"/>
            </a:rPr>
            <a:t>quyết</a:t>
          </a:r>
          <a:r>
            <a:rPr lang="en-US" sz="1250" i="1" kern="1200" dirty="0">
              <a:solidFill>
                <a:prstClr val="white"/>
              </a:solidFill>
              <a:latin typeface="Calibri" panose="020F0502020204030204"/>
              <a:ea typeface="+mn-ea"/>
              <a:cs typeface="+mn-cs"/>
            </a:rPr>
            <a:t> </a:t>
          </a:r>
          <a:r>
            <a:rPr lang="en-US" sz="1250" i="1" kern="1200" dirty="0" err="1">
              <a:solidFill>
                <a:prstClr val="white"/>
              </a:solidFill>
              <a:latin typeface="Calibri" panose="020F0502020204030204"/>
              <a:ea typeface="+mn-ea"/>
              <a:cs typeface="+mn-cs"/>
            </a:rPr>
            <a:t>số</a:t>
          </a:r>
          <a:r>
            <a:rPr lang="en-US" sz="1250" i="1" kern="1200" dirty="0">
              <a:solidFill>
                <a:prstClr val="white"/>
              </a:solidFill>
              <a:latin typeface="Calibri" panose="020F0502020204030204"/>
              <a:ea typeface="+mn-ea"/>
              <a:cs typeface="+mn-cs"/>
            </a:rPr>
            <a:t> 57-NQ/TW </a:t>
          </a:r>
        </a:p>
      </dgm:t>
    </dgm:pt>
    <dgm:pt modelId="{2C5BD99E-453D-4EA5-9871-D514B3DE679A}" type="parTrans" cxnId="{34D86D16-B7EE-453D-8333-3ECE443ADB59}">
      <dgm:prSet/>
      <dgm:spPr/>
      <dgm:t>
        <a:bodyPr/>
        <a:lstStyle/>
        <a:p>
          <a:endParaRPr lang="en-US"/>
        </a:p>
      </dgm:t>
    </dgm:pt>
    <dgm:pt modelId="{3E660171-5633-416D-9B97-CFF278B52441}" type="sibTrans" cxnId="{34D86D16-B7EE-453D-8333-3ECE443ADB59}">
      <dgm:prSet/>
      <dgm:spPr/>
      <dgm:t>
        <a:bodyPr/>
        <a:lstStyle/>
        <a:p>
          <a:endParaRPr lang="en-US"/>
        </a:p>
      </dgm:t>
    </dgm:pt>
    <dgm:pt modelId="{78D3B4B6-26A2-40AF-A6CF-89FD912BB5FD}">
      <dgm:prSet phldrT="[Text]" custT="1"/>
      <dgm:spPr>
        <a:solidFill>
          <a:srgbClr val="4472C4">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45720" tIns="45720" rIns="45720" bIns="45720" numCol="1" spcCol="1270" anchor="ctr" anchorCtr="0"/>
        <a:lstStyle/>
        <a:p>
          <a:r>
            <a:rPr lang="en-US" sz="1250" dirty="0" err="1">
              <a:latin typeface="Arial (Body)"/>
            </a:rPr>
            <a:t>Chiến</a:t>
          </a:r>
          <a:r>
            <a:rPr lang="en-US" sz="1250" dirty="0">
              <a:latin typeface="Arial (Body)"/>
            </a:rPr>
            <a:t> </a:t>
          </a:r>
          <a:r>
            <a:rPr lang="en-US" sz="1250" dirty="0" err="1">
              <a:latin typeface="Arial (Body)"/>
            </a:rPr>
            <a:t>lược</a:t>
          </a:r>
          <a:r>
            <a:rPr lang="en-US" sz="1250" dirty="0">
              <a:latin typeface="Arial (Body)"/>
            </a:rPr>
            <a:t> </a:t>
          </a:r>
          <a:r>
            <a:rPr lang="en-US" sz="1250" dirty="0" err="1">
              <a:latin typeface="Arial (Body)"/>
            </a:rPr>
            <a:t>dữ</a:t>
          </a:r>
          <a:r>
            <a:rPr lang="en-US" sz="1250" dirty="0">
              <a:latin typeface="Arial (Body)"/>
            </a:rPr>
            <a:t> </a:t>
          </a:r>
          <a:r>
            <a:rPr lang="en-US" sz="1250" dirty="0" err="1">
              <a:latin typeface="Arial (Body)"/>
            </a:rPr>
            <a:t>liệu</a:t>
          </a:r>
          <a:r>
            <a:rPr lang="en-US" sz="1250" dirty="0">
              <a:latin typeface="Arial (Body)"/>
            </a:rPr>
            <a:t> </a:t>
          </a:r>
          <a:r>
            <a:rPr lang="en-US" sz="1250" dirty="0" err="1">
              <a:latin typeface="Arial (Body)"/>
            </a:rPr>
            <a:t>ngành</a:t>
          </a:r>
          <a:r>
            <a:rPr lang="en-US" sz="1250" dirty="0">
              <a:latin typeface="Arial (Body)"/>
            </a:rPr>
            <a:t> </a:t>
          </a:r>
          <a:r>
            <a:rPr lang="en-US" sz="1250" dirty="0" err="1">
              <a:latin typeface="Arial (Body)"/>
            </a:rPr>
            <a:t>nông</a:t>
          </a:r>
          <a:r>
            <a:rPr lang="en-US" sz="1250" dirty="0">
              <a:latin typeface="Arial (Body)"/>
            </a:rPr>
            <a:t> </a:t>
          </a:r>
          <a:r>
            <a:rPr lang="en-US" sz="1250" dirty="0" err="1">
              <a:latin typeface="Arial (Body)"/>
            </a:rPr>
            <a:t>nghiệp</a:t>
          </a:r>
          <a:r>
            <a:rPr lang="en-US" sz="1250" dirty="0">
              <a:latin typeface="Arial (Body)"/>
            </a:rPr>
            <a:t> </a:t>
          </a:r>
          <a:r>
            <a:rPr lang="en-US" sz="1250" dirty="0" err="1">
              <a:latin typeface="Arial (Body)"/>
            </a:rPr>
            <a:t>và</a:t>
          </a:r>
          <a:r>
            <a:rPr lang="en-US" sz="1250" dirty="0">
              <a:latin typeface="Arial (Body)"/>
            </a:rPr>
            <a:t> </a:t>
          </a:r>
          <a:r>
            <a:rPr lang="en-US" sz="1250" dirty="0" err="1">
              <a:latin typeface="Arial (Body)"/>
            </a:rPr>
            <a:t>Môi</a:t>
          </a:r>
          <a:r>
            <a:rPr lang="en-US" sz="1250" dirty="0">
              <a:latin typeface="Arial (Body)"/>
            </a:rPr>
            <a:t> </a:t>
          </a:r>
          <a:r>
            <a:rPr lang="en-US" sz="1250" dirty="0" err="1">
              <a:latin typeface="Arial (Body)"/>
            </a:rPr>
            <a:t>trường</a:t>
          </a:r>
          <a:r>
            <a:rPr lang="en-US" sz="1250" dirty="0">
              <a:latin typeface="Arial (Body)"/>
            </a:rPr>
            <a:t> </a:t>
          </a:r>
          <a:r>
            <a:rPr lang="en-US" sz="1250" dirty="0" err="1">
              <a:latin typeface="Arial (Body)"/>
            </a:rPr>
            <a:t>đến</a:t>
          </a:r>
          <a:r>
            <a:rPr lang="en-US" sz="1250" dirty="0">
              <a:latin typeface="Arial (Body)"/>
            </a:rPr>
            <a:t> </a:t>
          </a:r>
          <a:r>
            <a:rPr lang="en-US" sz="1250" dirty="0" err="1">
              <a:latin typeface="Arial (Body)"/>
            </a:rPr>
            <a:t>năm</a:t>
          </a:r>
          <a:r>
            <a:rPr lang="en-US" sz="1250" dirty="0">
              <a:latin typeface="Arial (Body)"/>
            </a:rPr>
            <a:t> 2030, </a:t>
          </a:r>
          <a:r>
            <a:rPr lang="en-US" sz="1250" dirty="0" err="1">
              <a:latin typeface="Arial (Body)"/>
            </a:rPr>
            <a:t>định</a:t>
          </a:r>
          <a:r>
            <a:rPr lang="en-US" sz="1250" dirty="0">
              <a:latin typeface="Arial (Body)"/>
            </a:rPr>
            <a:t> </a:t>
          </a:r>
          <a:r>
            <a:rPr lang="en-US" sz="1250" dirty="0" err="1">
              <a:latin typeface="Arial (Body)"/>
            </a:rPr>
            <a:t>hướng</a:t>
          </a:r>
          <a:r>
            <a:rPr lang="en-US" sz="1250" dirty="0">
              <a:latin typeface="Arial (Body)"/>
            </a:rPr>
            <a:t> </a:t>
          </a:r>
          <a:r>
            <a:rPr lang="en-US" sz="1250" dirty="0" err="1">
              <a:latin typeface="Arial (Body)"/>
            </a:rPr>
            <a:t>đến</a:t>
          </a:r>
          <a:r>
            <a:rPr lang="en-US" sz="1250" dirty="0">
              <a:latin typeface="Arial (Body)"/>
            </a:rPr>
            <a:t> </a:t>
          </a:r>
          <a:r>
            <a:rPr lang="en-US" sz="1250" dirty="0" err="1">
              <a:latin typeface="Arial (Body)"/>
            </a:rPr>
            <a:t>năm</a:t>
          </a:r>
          <a:r>
            <a:rPr lang="en-US" sz="1250" dirty="0">
              <a:latin typeface="Arial (Body)"/>
            </a:rPr>
            <a:t> 2035 (</a:t>
          </a:r>
          <a:r>
            <a:rPr lang="en-US" sz="1250" dirty="0" err="1">
              <a:latin typeface="Arial (Body)"/>
            </a:rPr>
            <a:t>số</a:t>
          </a:r>
          <a:r>
            <a:rPr lang="en-US" sz="1250" dirty="0">
              <a:latin typeface="Arial (Body)"/>
            </a:rPr>
            <a:t> 4731/QĐ-BNNMT)</a:t>
          </a:r>
        </a:p>
      </dgm:t>
    </dgm:pt>
    <dgm:pt modelId="{836DEDC5-13D8-4965-A621-31B34E19AB8A}" type="sibTrans" cxnId="{7942E513-CBDB-47D5-9740-51C8D96D3EA7}">
      <dgm:prSet/>
      <dgm:spPr/>
      <dgm:t>
        <a:bodyPr/>
        <a:lstStyle/>
        <a:p>
          <a:endParaRPr lang="en-US"/>
        </a:p>
      </dgm:t>
    </dgm:pt>
    <dgm:pt modelId="{54DF983F-C10D-440F-8C72-7BD0B96E80AE}" type="parTrans" cxnId="{7942E513-CBDB-47D5-9740-51C8D96D3EA7}">
      <dgm:prSet/>
      <dgm:spPr/>
      <dgm:t>
        <a:bodyPr/>
        <a:lstStyle/>
        <a:p>
          <a:endParaRPr lang="en-US"/>
        </a:p>
      </dgm:t>
    </dgm:pt>
    <dgm:pt modelId="{6B780BA7-602F-40C3-BE87-5B56F3FDFFC0}">
      <dgm:prSet phldrT="[Text]" custT="1"/>
      <dgm:spPr>
        <a:solidFill>
          <a:srgbClr val="4472C4">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45720" tIns="45720" rIns="45720" bIns="45720" numCol="1" spcCol="1270" anchor="ctr" anchorCtr="0"/>
        <a:lstStyle/>
        <a:p>
          <a:r>
            <a:rPr lang="en-US" sz="1250" dirty="0" err="1">
              <a:latin typeface="Arial (Body)"/>
            </a:rPr>
            <a:t>Chiến</a:t>
          </a:r>
          <a:r>
            <a:rPr lang="en-US" sz="1250" dirty="0">
              <a:latin typeface="Arial (Body)"/>
            </a:rPr>
            <a:t> </a:t>
          </a:r>
          <a:r>
            <a:rPr lang="en-US" sz="1250" dirty="0" err="1">
              <a:latin typeface="Arial (Body)"/>
            </a:rPr>
            <a:t>lược</a:t>
          </a:r>
          <a:r>
            <a:rPr lang="en-US" sz="1250" dirty="0">
              <a:latin typeface="Arial (Body)"/>
            </a:rPr>
            <a:t> </a:t>
          </a:r>
          <a:r>
            <a:rPr lang="en-US" sz="1250" dirty="0" err="1">
              <a:latin typeface="Arial (Body)"/>
            </a:rPr>
            <a:t>chuyển</a:t>
          </a:r>
          <a:r>
            <a:rPr lang="en-US" sz="1250" dirty="0">
              <a:latin typeface="Arial (Body)"/>
            </a:rPr>
            <a:t> </a:t>
          </a:r>
          <a:r>
            <a:rPr lang="en-US" sz="1250" dirty="0" err="1">
              <a:latin typeface="Arial (Body)"/>
            </a:rPr>
            <a:t>đổi</a:t>
          </a:r>
          <a:r>
            <a:rPr lang="en-US" sz="1250" dirty="0">
              <a:latin typeface="Arial (Body)"/>
            </a:rPr>
            <a:t> </a:t>
          </a:r>
          <a:r>
            <a:rPr lang="en-US" sz="1250" dirty="0" err="1">
              <a:latin typeface="Arial (Body)"/>
            </a:rPr>
            <a:t>số</a:t>
          </a:r>
          <a:r>
            <a:rPr lang="en-US" sz="1250" dirty="0">
              <a:latin typeface="Arial (Body)"/>
            </a:rPr>
            <a:t> </a:t>
          </a:r>
          <a:r>
            <a:rPr lang="en-US" sz="1250" dirty="0" err="1">
              <a:latin typeface="Arial (Body)"/>
            </a:rPr>
            <a:t>ngành</a:t>
          </a:r>
          <a:r>
            <a:rPr lang="en-US" sz="1250" dirty="0">
              <a:latin typeface="Arial (Body)"/>
            </a:rPr>
            <a:t> </a:t>
          </a:r>
          <a:r>
            <a:rPr lang="en-US" sz="1250" dirty="0" err="1">
              <a:latin typeface="Arial (Body)"/>
            </a:rPr>
            <a:t>nông</a:t>
          </a:r>
          <a:r>
            <a:rPr lang="en-US" sz="1250" dirty="0">
              <a:latin typeface="Arial (Body)"/>
            </a:rPr>
            <a:t> </a:t>
          </a:r>
          <a:r>
            <a:rPr lang="en-US" sz="1250" dirty="0" err="1">
              <a:latin typeface="Arial (Body)"/>
            </a:rPr>
            <a:t>nghiệp</a:t>
          </a:r>
          <a:r>
            <a:rPr lang="en-US" sz="1250" dirty="0">
              <a:latin typeface="Arial (Body)"/>
            </a:rPr>
            <a:t> </a:t>
          </a:r>
          <a:r>
            <a:rPr lang="en-US" sz="1250" dirty="0" err="1">
              <a:latin typeface="Arial (Body)"/>
            </a:rPr>
            <a:t>và</a:t>
          </a:r>
          <a:r>
            <a:rPr lang="en-US" sz="1250" dirty="0">
              <a:latin typeface="Arial (Body)"/>
            </a:rPr>
            <a:t> </a:t>
          </a:r>
          <a:r>
            <a:rPr lang="en-US" sz="1250" dirty="0" err="1">
              <a:latin typeface="Arial (Body)"/>
            </a:rPr>
            <a:t>Môi</a:t>
          </a:r>
          <a:r>
            <a:rPr lang="en-US" sz="1250" dirty="0">
              <a:latin typeface="Arial (Body)"/>
            </a:rPr>
            <a:t> </a:t>
          </a:r>
          <a:r>
            <a:rPr lang="en-US" sz="1250" dirty="0" err="1">
              <a:latin typeface="Arial (Body)"/>
            </a:rPr>
            <a:t>trường</a:t>
          </a:r>
          <a:r>
            <a:rPr lang="en-US" sz="1250" dirty="0">
              <a:latin typeface="Arial (Body)"/>
            </a:rPr>
            <a:t> </a:t>
          </a:r>
          <a:r>
            <a:rPr lang="en-US" sz="1250" dirty="0" err="1">
              <a:latin typeface="Arial (Body)"/>
            </a:rPr>
            <a:t>đến</a:t>
          </a:r>
          <a:r>
            <a:rPr lang="en-US" sz="1250" dirty="0">
              <a:latin typeface="Arial (Body)"/>
            </a:rPr>
            <a:t> </a:t>
          </a:r>
          <a:r>
            <a:rPr lang="en-US" sz="1250" dirty="0" err="1">
              <a:latin typeface="Arial (Body)"/>
            </a:rPr>
            <a:t>năm</a:t>
          </a:r>
          <a:r>
            <a:rPr lang="en-US" sz="1250" dirty="0">
              <a:latin typeface="Arial (Body)"/>
            </a:rPr>
            <a:t> 2030, </a:t>
          </a:r>
          <a:r>
            <a:rPr lang="en-US" sz="1250" dirty="0" err="1">
              <a:latin typeface="Arial (Body)"/>
            </a:rPr>
            <a:t>định</a:t>
          </a:r>
          <a:r>
            <a:rPr lang="en-US" sz="1250" dirty="0">
              <a:latin typeface="Arial (Body)"/>
            </a:rPr>
            <a:t> </a:t>
          </a:r>
          <a:r>
            <a:rPr lang="en-US" sz="1250" dirty="0" err="1">
              <a:latin typeface="Arial (Body)"/>
            </a:rPr>
            <a:t>hướng</a:t>
          </a:r>
          <a:r>
            <a:rPr lang="en-US" sz="1250" dirty="0">
              <a:latin typeface="Arial (Body)"/>
            </a:rPr>
            <a:t> </a:t>
          </a:r>
          <a:r>
            <a:rPr lang="en-US" sz="1250" dirty="0" err="1">
              <a:latin typeface="Arial (Body)"/>
            </a:rPr>
            <a:t>đến</a:t>
          </a:r>
          <a:r>
            <a:rPr lang="en-US" sz="1250" dirty="0">
              <a:latin typeface="Arial (Body)"/>
            </a:rPr>
            <a:t> </a:t>
          </a:r>
          <a:r>
            <a:rPr lang="en-US" sz="1250" dirty="0" err="1">
              <a:latin typeface="Arial (Body)"/>
            </a:rPr>
            <a:t>năm</a:t>
          </a:r>
          <a:r>
            <a:rPr lang="en-US" sz="1250" dirty="0">
              <a:latin typeface="Arial (Body)"/>
            </a:rPr>
            <a:t> 2035 (</a:t>
          </a:r>
          <a:r>
            <a:rPr lang="en-US" sz="1250" dirty="0" err="1">
              <a:latin typeface="Arial (Body)"/>
            </a:rPr>
            <a:t>số</a:t>
          </a:r>
          <a:r>
            <a:rPr lang="en-US" sz="1250" dirty="0">
              <a:latin typeface="Arial (Body)"/>
            </a:rPr>
            <a:t> 4742/QĐ-BNNMT)</a:t>
          </a:r>
        </a:p>
      </dgm:t>
    </dgm:pt>
    <dgm:pt modelId="{6F3A0656-2CA1-4DF8-A665-F0495E5CA51B}" type="parTrans" cxnId="{045644D3-9CBC-4A3F-9E7B-C53C0C228085}">
      <dgm:prSet/>
      <dgm:spPr/>
      <dgm:t>
        <a:bodyPr/>
        <a:lstStyle/>
        <a:p>
          <a:endParaRPr lang="en-US"/>
        </a:p>
      </dgm:t>
    </dgm:pt>
    <dgm:pt modelId="{42331B82-B711-49FE-BDEA-6FB9384C8BA9}" type="sibTrans" cxnId="{045644D3-9CBC-4A3F-9E7B-C53C0C228085}">
      <dgm:prSet/>
      <dgm:spPr/>
      <dgm:t>
        <a:bodyPr/>
        <a:lstStyle/>
        <a:p>
          <a:endParaRPr lang="en-US"/>
        </a:p>
      </dgm:t>
    </dgm:pt>
    <dgm:pt modelId="{293C579F-1706-4F4C-9D41-256458CD4942}" type="pres">
      <dgm:prSet presAssocID="{A54D9B78-BFE0-4CE9-AA9D-EEAF332A6AF4}" presName="CompostProcess" presStyleCnt="0">
        <dgm:presLayoutVars>
          <dgm:dir/>
          <dgm:resizeHandles val="exact"/>
        </dgm:presLayoutVars>
      </dgm:prSet>
      <dgm:spPr/>
    </dgm:pt>
    <dgm:pt modelId="{9BE572FC-C849-4C9C-B9F6-9FC861269B34}" type="pres">
      <dgm:prSet presAssocID="{A54D9B78-BFE0-4CE9-AA9D-EEAF332A6AF4}" presName="arrow" presStyleLbl="bgShp" presStyleIdx="0" presStyleCnt="1" custScaleX="117647"/>
      <dgm:spPr/>
    </dgm:pt>
    <dgm:pt modelId="{4B56DBC6-B871-435C-AAFD-A0F728D0D2F1}" type="pres">
      <dgm:prSet presAssocID="{A54D9B78-BFE0-4CE9-AA9D-EEAF332A6AF4}" presName="linearProcess" presStyleCnt="0"/>
      <dgm:spPr/>
    </dgm:pt>
    <dgm:pt modelId="{0F41892A-EB34-472B-8B6E-D978E3DF0003}" type="pres">
      <dgm:prSet presAssocID="{C0B12FC0-FA6B-4371-8F5A-400816509379}" presName="textNode" presStyleLbl="node1" presStyleIdx="0" presStyleCnt="5">
        <dgm:presLayoutVars>
          <dgm:bulletEnabled val="1"/>
        </dgm:presLayoutVars>
      </dgm:prSet>
      <dgm:spPr/>
    </dgm:pt>
    <dgm:pt modelId="{13A9CF8C-2FAC-47AD-AFFA-D1BEF5F7B0B3}" type="pres">
      <dgm:prSet presAssocID="{60057487-64F2-4D6B-B284-AAB22F9459E3}" presName="sibTrans" presStyleCnt="0"/>
      <dgm:spPr/>
    </dgm:pt>
    <dgm:pt modelId="{1DD8C7D0-DBBC-4484-B4CE-5298B09BE29F}" type="pres">
      <dgm:prSet presAssocID="{37648087-B272-42BB-B212-AAAD0C9AECF6}" presName="textNode" presStyleLbl="node1" presStyleIdx="1" presStyleCnt="5">
        <dgm:presLayoutVars>
          <dgm:bulletEnabled val="1"/>
        </dgm:presLayoutVars>
      </dgm:prSet>
      <dgm:spPr/>
    </dgm:pt>
    <dgm:pt modelId="{A323E88F-A979-4A7C-8DA9-12FA6572B60B}" type="pres">
      <dgm:prSet presAssocID="{3E660171-5633-416D-9B97-CFF278B52441}" presName="sibTrans" presStyleCnt="0"/>
      <dgm:spPr/>
    </dgm:pt>
    <dgm:pt modelId="{56DE260D-3BF4-4BCC-943F-23B9A6D6CB4A}" type="pres">
      <dgm:prSet presAssocID="{FE93DE22-1CA5-4DA8-8EC4-AF8A4A7DEF1D}" presName="textNode" presStyleLbl="node1" presStyleIdx="2" presStyleCnt="5">
        <dgm:presLayoutVars>
          <dgm:bulletEnabled val="1"/>
        </dgm:presLayoutVars>
      </dgm:prSet>
      <dgm:spPr/>
    </dgm:pt>
    <dgm:pt modelId="{E5FC1A82-892A-4B4F-9A63-90F45BE79DAB}" type="pres">
      <dgm:prSet presAssocID="{C8A0749A-1318-4707-A0EE-6C3623DDCCA6}" presName="sibTrans" presStyleCnt="0"/>
      <dgm:spPr/>
    </dgm:pt>
    <dgm:pt modelId="{14641AF5-2CEB-40CD-999A-A108B1B6C0D8}" type="pres">
      <dgm:prSet presAssocID="{78D3B4B6-26A2-40AF-A6CF-89FD912BB5FD}" presName="textNode" presStyleLbl="node1" presStyleIdx="3" presStyleCnt="5">
        <dgm:presLayoutVars>
          <dgm:bulletEnabled val="1"/>
        </dgm:presLayoutVars>
      </dgm:prSet>
      <dgm:spPr/>
    </dgm:pt>
    <dgm:pt modelId="{D8F5E2DD-8E52-4323-8B20-B7807BFC5559}" type="pres">
      <dgm:prSet presAssocID="{836DEDC5-13D8-4965-A621-31B34E19AB8A}" presName="sibTrans" presStyleCnt="0"/>
      <dgm:spPr/>
    </dgm:pt>
    <dgm:pt modelId="{21222F57-B7EA-4BBD-A4D7-1709F5768460}" type="pres">
      <dgm:prSet presAssocID="{6B780BA7-602F-40C3-BE87-5B56F3FDFFC0}" presName="textNode" presStyleLbl="node1" presStyleIdx="4" presStyleCnt="5">
        <dgm:presLayoutVars>
          <dgm:bulletEnabled val="1"/>
        </dgm:presLayoutVars>
      </dgm:prSet>
      <dgm:spPr/>
    </dgm:pt>
  </dgm:ptLst>
  <dgm:cxnLst>
    <dgm:cxn modelId="{7942E513-CBDB-47D5-9740-51C8D96D3EA7}" srcId="{A54D9B78-BFE0-4CE9-AA9D-EEAF332A6AF4}" destId="{78D3B4B6-26A2-40AF-A6CF-89FD912BB5FD}" srcOrd="3" destOrd="0" parTransId="{54DF983F-C10D-440F-8C72-7BD0B96E80AE}" sibTransId="{836DEDC5-13D8-4965-A621-31B34E19AB8A}"/>
    <dgm:cxn modelId="{34D86D16-B7EE-453D-8333-3ECE443ADB59}" srcId="{A54D9B78-BFE0-4CE9-AA9D-EEAF332A6AF4}" destId="{37648087-B272-42BB-B212-AAAD0C9AECF6}" srcOrd="1" destOrd="0" parTransId="{2C5BD99E-453D-4EA5-9871-D514B3DE679A}" sibTransId="{3E660171-5633-416D-9B97-CFF278B52441}"/>
    <dgm:cxn modelId="{E1F62666-AE78-4DAF-AD74-154E4D4D86E6}" srcId="{A54D9B78-BFE0-4CE9-AA9D-EEAF332A6AF4}" destId="{FE93DE22-1CA5-4DA8-8EC4-AF8A4A7DEF1D}" srcOrd="2" destOrd="0" parTransId="{E08E92BF-5CF8-4EF5-B72D-8615249335D2}" sibTransId="{C8A0749A-1318-4707-A0EE-6C3623DDCCA6}"/>
    <dgm:cxn modelId="{F6CBB19A-9572-443C-B8CB-C77A454CD013}" type="presOf" srcId="{37648087-B272-42BB-B212-AAAD0C9AECF6}" destId="{1DD8C7D0-DBBC-4484-B4CE-5298B09BE29F}" srcOrd="0" destOrd="0" presId="urn:microsoft.com/office/officeart/2005/8/layout/hProcess9"/>
    <dgm:cxn modelId="{694668A4-3A5F-4935-8286-762217F78A5D}" type="presOf" srcId="{78D3B4B6-26A2-40AF-A6CF-89FD912BB5FD}" destId="{14641AF5-2CEB-40CD-999A-A108B1B6C0D8}" srcOrd="0" destOrd="0" presId="urn:microsoft.com/office/officeart/2005/8/layout/hProcess9"/>
    <dgm:cxn modelId="{7050C0BD-76D6-4488-83FA-9322DDC26687}" type="presOf" srcId="{FE93DE22-1CA5-4DA8-8EC4-AF8A4A7DEF1D}" destId="{56DE260D-3BF4-4BCC-943F-23B9A6D6CB4A}" srcOrd="0" destOrd="0" presId="urn:microsoft.com/office/officeart/2005/8/layout/hProcess9"/>
    <dgm:cxn modelId="{C4BC0EC8-A19E-4C4A-AF14-A082B50E0CB4}" srcId="{A54D9B78-BFE0-4CE9-AA9D-EEAF332A6AF4}" destId="{C0B12FC0-FA6B-4371-8F5A-400816509379}" srcOrd="0" destOrd="0" parTransId="{7862FC68-56A9-4471-9AE9-3326CA722E33}" sibTransId="{60057487-64F2-4D6B-B284-AAB22F9459E3}"/>
    <dgm:cxn modelId="{E5F2A0C8-FDEF-46D0-AFCB-67132DDF1C80}" type="presOf" srcId="{A54D9B78-BFE0-4CE9-AA9D-EEAF332A6AF4}" destId="{293C579F-1706-4F4C-9D41-256458CD4942}" srcOrd="0" destOrd="0" presId="urn:microsoft.com/office/officeart/2005/8/layout/hProcess9"/>
    <dgm:cxn modelId="{565B12D3-DD9C-4D68-AB71-1FCDCF7C0874}" type="presOf" srcId="{C0B12FC0-FA6B-4371-8F5A-400816509379}" destId="{0F41892A-EB34-472B-8B6E-D978E3DF0003}" srcOrd="0" destOrd="0" presId="urn:microsoft.com/office/officeart/2005/8/layout/hProcess9"/>
    <dgm:cxn modelId="{045644D3-9CBC-4A3F-9E7B-C53C0C228085}" srcId="{A54D9B78-BFE0-4CE9-AA9D-EEAF332A6AF4}" destId="{6B780BA7-602F-40C3-BE87-5B56F3FDFFC0}" srcOrd="4" destOrd="0" parTransId="{6F3A0656-2CA1-4DF8-A665-F0495E5CA51B}" sibTransId="{42331B82-B711-49FE-BDEA-6FB9384C8BA9}"/>
    <dgm:cxn modelId="{67E38EF6-332E-4E9F-B602-3DC1C17C9254}" type="presOf" srcId="{6B780BA7-602F-40C3-BE87-5B56F3FDFFC0}" destId="{21222F57-B7EA-4BBD-A4D7-1709F5768460}" srcOrd="0" destOrd="0" presId="urn:microsoft.com/office/officeart/2005/8/layout/hProcess9"/>
    <dgm:cxn modelId="{D86DF101-6B10-4736-B1DB-6078BA62455C}" type="presParOf" srcId="{293C579F-1706-4F4C-9D41-256458CD4942}" destId="{9BE572FC-C849-4C9C-B9F6-9FC861269B34}" srcOrd="0" destOrd="0" presId="urn:microsoft.com/office/officeart/2005/8/layout/hProcess9"/>
    <dgm:cxn modelId="{66369EA8-B87C-415D-92E6-C2A149AE577E}" type="presParOf" srcId="{293C579F-1706-4F4C-9D41-256458CD4942}" destId="{4B56DBC6-B871-435C-AAFD-A0F728D0D2F1}" srcOrd="1" destOrd="0" presId="urn:microsoft.com/office/officeart/2005/8/layout/hProcess9"/>
    <dgm:cxn modelId="{193140BE-30FD-4085-9A60-D2129F305C2F}" type="presParOf" srcId="{4B56DBC6-B871-435C-AAFD-A0F728D0D2F1}" destId="{0F41892A-EB34-472B-8B6E-D978E3DF0003}" srcOrd="0" destOrd="0" presId="urn:microsoft.com/office/officeart/2005/8/layout/hProcess9"/>
    <dgm:cxn modelId="{DBDE5F54-91FB-4A14-A676-2F377272637F}" type="presParOf" srcId="{4B56DBC6-B871-435C-AAFD-A0F728D0D2F1}" destId="{13A9CF8C-2FAC-47AD-AFFA-D1BEF5F7B0B3}" srcOrd="1" destOrd="0" presId="urn:microsoft.com/office/officeart/2005/8/layout/hProcess9"/>
    <dgm:cxn modelId="{350D12EE-206B-46FC-A281-492455253D02}" type="presParOf" srcId="{4B56DBC6-B871-435C-AAFD-A0F728D0D2F1}" destId="{1DD8C7D0-DBBC-4484-B4CE-5298B09BE29F}" srcOrd="2" destOrd="0" presId="urn:microsoft.com/office/officeart/2005/8/layout/hProcess9"/>
    <dgm:cxn modelId="{D658BCEB-C103-40C0-9A4E-ED071CF3494A}" type="presParOf" srcId="{4B56DBC6-B871-435C-AAFD-A0F728D0D2F1}" destId="{A323E88F-A979-4A7C-8DA9-12FA6572B60B}" srcOrd="3" destOrd="0" presId="urn:microsoft.com/office/officeart/2005/8/layout/hProcess9"/>
    <dgm:cxn modelId="{02D4B599-C49A-4DEC-A65D-8B1E97A7C280}" type="presParOf" srcId="{4B56DBC6-B871-435C-AAFD-A0F728D0D2F1}" destId="{56DE260D-3BF4-4BCC-943F-23B9A6D6CB4A}" srcOrd="4" destOrd="0" presId="urn:microsoft.com/office/officeart/2005/8/layout/hProcess9"/>
    <dgm:cxn modelId="{C1094D79-0F55-447F-9D08-D5F0A59C0A1A}" type="presParOf" srcId="{4B56DBC6-B871-435C-AAFD-A0F728D0D2F1}" destId="{E5FC1A82-892A-4B4F-9A63-90F45BE79DAB}" srcOrd="5" destOrd="0" presId="urn:microsoft.com/office/officeart/2005/8/layout/hProcess9"/>
    <dgm:cxn modelId="{956EEAAA-5845-4224-A37E-F594D603E2A3}" type="presParOf" srcId="{4B56DBC6-B871-435C-AAFD-A0F728D0D2F1}" destId="{14641AF5-2CEB-40CD-999A-A108B1B6C0D8}" srcOrd="6" destOrd="0" presId="urn:microsoft.com/office/officeart/2005/8/layout/hProcess9"/>
    <dgm:cxn modelId="{BBB57E64-36AA-479A-A0FD-73744C6ABEAD}" type="presParOf" srcId="{4B56DBC6-B871-435C-AAFD-A0F728D0D2F1}" destId="{D8F5E2DD-8E52-4323-8B20-B7807BFC5559}" srcOrd="7" destOrd="0" presId="urn:microsoft.com/office/officeart/2005/8/layout/hProcess9"/>
    <dgm:cxn modelId="{65EC50AE-CBF3-4AA3-AEA6-8C3548CB12CB}" type="presParOf" srcId="{4B56DBC6-B871-435C-AAFD-A0F728D0D2F1}" destId="{21222F57-B7EA-4BBD-A4D7-1709F5768460}"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54D9B78-BFE0-4CE9-AA9D-EEAF332A6AF4}"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US"/>
        </a:p>
      </dgm:t>
    </dgm:pt>
    <dgm:pt modelId="{C0B12FC0-FA6B-4371-8F5A-400816509379}">
      <dgm:prSet phldrT="[Text]" custT="1"/>
      <dgm:spPr/>
      <dgm:t>
        <a:bodyPr/>
        <a:lstStyle/>
        <a:p>
          <a:r>
            <a:rPr lang="en-US" sz="1500" dirty="0" err="1"/>
            <a:t>Quyết</a:t>
          </a:r>
          <a:r>
            <a:rPr lang="en-US" sz="1500" dirty="0"/>
            <a:t> </a:t>
          </a:r>
          <a:r>
            <a:rPr lang="en-US" sz="1500" dirty="0" err="1"/>
            <a:t>định</a:t>
          </a:r>
          <a:r>
            <a:rPr lang="en-US" sz="1500" dirty="0"/>
            <a:t> </a:t>
          </a:r>
          <a:r>
            <a:rPr lang="en-US" sz="1500" dirty="0" err="1"/>
            <a:t>số</a:t>
          </a:r>
          <a:r>
            <a:rPr lang="en-US" sz="1500" dirty="0"/>
            <a:t> 05-QĐ/BCĐTW </a:t>
          </a:r>
          <a:r>
            <a:rPr lang="en-US" sz="1500" dirty="0" err="1"/>
            <a:t>ngày</a:t>
          </a:r>
          <a:r>
            <a:rPr lang="en-US" sz="1500" dirty="0"/>
            <a:t> 27 </a:t>
          </a:r>
          <a:r>
            <a:rPr lang="en-US" sz="1500" dirty="0" err="1"/>
            <a:t>tháng</a:t>
          </a:r>
          <a:r>
            <a:rPr lang="en-US" sz="1500" dirty="0"/>
            <a:t> 8 </a:t>
          </a:r>
          <a:r>
            <a:rPr lang="en-US" sz="1500" dirty="0" err="1"/>
            <a:t>năm</a:t>
          </a:r>
          <a:r>
            <a:rPr lang="en-US" sz="1500" dirty="0"/>
            <a:t> 2025 </a:t>
          </a:r>
          <a:r>
            <a:rPr lang="en-US" sz="1500" dirty="0" err="1"/>
            <a:t>của</a:t>
          </a:r>
          <a:r>
            <a:rPr lang="en-US" sz="1500" dirty="0"/>
            <a:t> Ban </a:t>
          </a:r>
          <a:r>
            <a:rPr lang="en-US" sz="1500" dirty="0" err="1"/>
            <a:t>Chỉ</a:t>
          </a:r>
          <a:r>
            <a:rPr lang="en-US" sz="1500" dirty="0"/>
            <a:t> </a:t>
          </a:r>
          <a:r>
            <a:rPr lang="en-US" sz="1500" dirty="0" err="1"/>
            <a:t>đạo</a:t>
          </a:r>
          <a:r>
            <a:rPr lang="en-US" sz="1500" dirty="0"/>
            <a:t> </a:t>
          </a:r>
          <a:r>
            <a:rPr lang="en-US" sz="1500" dirty="0" err="1"/>
            <a:t>Trung</a:t>
          </a:r>
          <a:r>
            <a:rPr lang="en-US" sz="1500" dirty="0"/>
            <a:t> </a:t>
          </a:r>
          <a:r>
            <a:rPr lang="en-US" sz="1500" dirty="0" err="1"/>
            <a:t>ương</a:t>
          </a:r>
          <a:r>
            <a:rPr lang="en-US" sz="1500" dirty="0"/>
            <a:t> </a:t>
          </a:r>
          <a:r>
            <a:rPr lang="en-US" sz="1500" dirty="0" err="1"/>
            <a:t>về</a:t>
          </a:r>
          <a:r>
            <a:rPr lang="en-US" sz="1500" dirty="0"/>
            <a:t> </a:t>
          </a:r>
          <a:r>
            <a:rPr lang="en-US" sz="1500" dirty="0" err="1"/>
            <a:t>phát</a:t>
          </a:r>
          <a:r>
            <a:rPr lang="en-US" sz="1500" dirty="0"/>
            <a:t> </a:t>
          </a:r>
          <a:r>
            <a:rPr lang="en-US" sz="1500" dirty="0" err="1"/>
            <a:t>triển</a:t>
          </a:r>
          <a:r>
            <a:rPr lang="en-US" sz="1500" dirty="0"/>
            <a:t> khoa </a:t>
          </a:r>
          <a:r>
            <a:rPr lang="en-US" sz="1500" dirty="0" err="1"/>
            <a:t>học</a:t>
          </a:r>
          <a:r>
            <a:rPr lang="en-US" sz="1500" dirty="0"/>
            <a:t>, </a:t>
          </a:r>
          <a:r>
            <a:rPr lang="en-US" sz="1500" dirty="0" err="1"/>
            <a:t>công</a:t>
          </a:r>
          <a:r>
            <a:rPr lang="en-US" sz="1500" dirty="0"/>
            <a:t> </a:t>
          </a:r>
          <a:r>
            <a:rPr lang="en-US" sz="1500" dirty="0" err="1"/>
            <a:t>nghệ</a:t>
          </a:r>
          <a:r>
            <a:rPr lang="en-US" sz="1500" dirty="0"/>
            <a:t>, </a:t>
          </a:r>
          <a:r>
            <a:rPr lang="en-US" sz="1500" dirty="0" err="1"/>
            <a:t>đổi</a:t>
          </a:r>
          <a:r>
            <a:rPr lang="en-US" sz="1500" dirty="0"/>
            <a:t> </a:t>
          </a:r>
          <a:r>
            <a:rPr lang="en-US" sz="1500" dirty="0" err="1"/>
            <a:t>mới</a:t>
          </a:r>
          <a:r>
            <a:rPr lang="en-US" sz="1500" dirty="0"/>
            <a:t> </a:t>
          </a:r>
          <a:r>
            <a:rPr lang="en-US" sz="1500" dirty="0" err="1"/>
            <a:t>sáng</a:t>
          </a:r>
          <a:r>
            <a:rPr lang="en-US" sz="1500" dirty="0"/>
            <a:t> </a:t>
          </a:r>
          <a:r>
            <a:rPr lang="en-US" sz="1500" dirty="0" err="1"/>
            <a:t>tạo</a:t>
          </a:r>
          <a:r>
            <a:rPr lang="en-US" sz="1500" dirty="0"/>
            <a:t> </a:t>
          </a:r>
          <a:r>
            <a:rPr lang="en-US" sz="1500" dirty="0" err="1"/>
            <a:t>và</a:t>
          </a:r>
          <a:r>
            <a:rPr lang="en-US" sz="1500" dirty="0"/>
            <a:t> </a:t>
          </a:r>
          <a:r>
            <a:rPr lang="en-US" sz="1500" dirty="0" err="1"/>
            <a:t>chuyển</a:t>
          </a:r>
          <a:r>
            <a:rPr lang="en-US" sz="1500" dirty="0"/>
            <a:t> </a:t>
          </a:r>
          <a:r>
            <a:rPr lang="en-US" sz="1500" dirty="0" err="1"/>
            <a:t>đổi</a:t>
          </a:r>
          <a:r>
            <a:rPr lang="en-US" sz="1500" dirty="0"/>
            <a:t> </a:t>
          </a:r>
          <a:r>
            <a:rPr lang="en-US" sz="1500" dirty="0" err="1"/>
            <a:t>số</a:t>
          </a:r>
          <a:r>
            <a:rPr lang="en-US" sz="1500" dirty="0"/>
            <a:t> </a:t>
          </a:r>
          <a:r>
            <a:rPr lang="en-US" sz="1500" dirty="0" err="1"/>
            <a:t>Quy</a:t>
          </a:r>
          <a:r>
            <a:rPr lang="en-US" sz="1500" dirty="0"/>
            <a:t> </a:t>
          </a:r>
          <a:r>
            <a:rPr lang="en-US" sz="1500" dirty="0" err="1"/>
            <a:t>định</a:t>
          </a:r>
          <a:r>
            <a:rPr lang="en-US" sz="1500" dirty="0"/>
            <a:t> </a:t>
          </a:r>
          <a:r>
            <a:rPr lang="en-US" sz="1500" dirty="0" err="1"/>
            <a:t>về</a:t>
          </a:r>
          <a:r>
            <a:rPr lang="en-US" sz="1500" dirty="0"/>
            <a:t> </a:t>
          </a:r>
          <a:r>
            <a:rPr lang="en-US" sz="1500" dirty="0" err="1"/>
            <a:t>Mô</a:t>
          </a:r>
          <a:r>
            <a:rPr lang="en-US" sz="1500" dirty="0"/>
            <a:t> </a:t>
          </a:r>
          <a:r>
            <a:rPr lang="en-US" sz="1500" dirty="0" err="1"/>
            <a:t>hình</a:t>
          </a:r>
          <a:r>
            <a:rPr lang="en-US" sz="1500" dirty="0"/>
            <a:t> </a:t>
          </a:r>
          <a:r>
            <a:rPr lang="en-US" sz="1500" dirty="0" err="1"/>
            <a:t>liên</a:t>
          </a:r>
          <a:r>
            <a:rPr lang="en-US" sz="1500" dirty="0"/>
            <a:t> </a:t>
          </a:r>
          <a:r>
            <a:rPr lang="en-US" sz="1500" dirty="0" err="1"/>
            <a:t>thông</a:t>
          </a:r>
          <a:r>
            <a:rPr lang="en-US" sz="1500" dirty="0"/>
            <a:t> </a:t>
          </a:r>
          <a:r>
            <a:rPr lang="en-US" sz="1500" dirty="0" err="1"/>
            <a:t>số</a:t>
          </a:r>
          <a:r>
            <a:rPr lang="en-US" sz="1500" dirty="0"/>
            <a:t> </a:t>
          </a:r>
          <a:r>
            <a:rPr lang="en-US" sz="1500" dirty="0" err="1"/>
            <a:t>thống</a:t>
          </a:r>
          <a:r>
            <a:rPr lang="en-US" sz="1500" dirty="0"/>
            <a:t> </a:t>
          </a:r>
          <a:r>
            <a:rPr lang="en-US" sz="1500" dirty="0" err="1"/>
            <a:t>nhất</a:t>
          </a:r>
          <a:r>
            <a:rPr lang="en-US" sz="1500" dirty="0"/>
            <a:t>, </a:t>
          </a:r>
          <a:r>
            <a:rPr lang="en-US" sz="1500" dirty="0" err="1"/>
            <a:t>hiệu</a:t>
          </a:r>
          <a:r>
            <a:rPr lang="en-US" sz="1500" dirty="0"/>
            <a:t> </a:t>
          </a:r>
          <a:r>
            <a:rPr lang="en-US" sz="1500" dirty="0" err="1"/>
            <a:t>quả</a:t>
          </a:r>
          <a:r>
            <a:rPr lang="en-US" sz="1500" dirty="0"/>
            <a:t> </a:t>
          </a:r>
          <a:r>
            <a:rPr lang="en-US" sz="1500" dirty="0" err="1"/>
            <a:t>và</a:t>
          </a:r>
          <a:r>
            <a:rPr lang="en-US" sz="1500" dirty="0"/>
            <a:t> </a:t>
          </a:r>
          <a:r>
            <a:rPr lang="en-US" sz="1500" dirty="0" err="1"/>
            <a:t>quản</a:t>
          </a:r>
          <a:r>
            <a:rPr lang="en-US" sz="1500" dirty="0"/>
            <a:t> </a:t>
          </a:r>
          <a:r>
            <a:rPr lang="en-US" sz="1500" dirty="0" err="1"/>
            <a:t>trị</a:t>
          </a:r>
          <a:r>
            <a:rPr lang="en-US" sz="1500" dirty="0"/>
            <a:t> </a:t>
          </a:r>
          <a:r>
            <a:rPr lang="en-US" sz="1500" dirty="0" err="1"/>
            <a:t>dựa</a:t>
          </a:r>
          <a:r>
            <a:rPr lang="en-US" sz="1500" dirty="0"/>
            <a:t> </a:t>
          </a:r>
          <a:r>
            <a:rPr lang="en-US" sz="1500" dirty="0" err="1"/>
            <a:t>trên</a:t>
          </a:r>
          <a:r>
            <a:rPr lang="en-US" sz="1500" dirty="0"/>
            <a:t> </a:t>
          </a:r>
          <a:r>
            <a:rPr lang="en-US" sz="1500" dirty="0" err="1"/>
            <a:t>dữ</a:t>
          </a:r>
          <a:r>
            <a:rPr lang="en-US" sz="1500" dirty="0"/>
            <a:t> </a:t>
          </a:r>
          <a:r>
            <a:rPr lang="en-US" sz="1500" dirty="0" err="1"/>
            <a:t>liệu</a:t>
          </a:r>
          <a:r>
            <a:rPr lang="en-US" sz="1500" dirty="0"/>
            <a:t> </a:t>
          </a:r>
          <a:r>
            <a:rPr lang="en-US" sz="1500" dirty="0" err="1"/>
            <a:t>trong</a:t>
          </a:r>
          <a:r>
            <a:rPr lang="en-US" sz="1500" dirty="0"/>
            <a:t> </a:t>
          </a:r>
          <a:r>
            <a:rPr lang="en-US" sz="1500" dirty="0" err="1"/>
            <a:t>hệ</a:t>
          </a:r>
          <a:r>
            <a:rPr lang="en-US" sz="1500" dirty="0"/>
            <a:t> </a:t>
          </a:r>
          <a:r>
            <a:rPr lang="en-US" sz="1500" dirty="0" err="1"/>
            <a:t>thống</a:t>
          </a:r>
          <a:r>
            <a:rPr lang="en-US" sz="1500" dirty="0"/>
            <a:t> </a:t>
          </a:r>
          <a:r>
            <a:rPr lang="en-US" sz="1500" dirty="0" err="1"/>
            <a:t>chính</a:t>
          </a:r>
          <a:r>
            <a:rPr lang="en-US" sz="1500" dirty="0"/>
            <a:t> </a:t>
          </a:r>
          <a:r>
            <a:rPr lang="en-US" sz="1500" dirty="0" err="1"/>
            <a:t>trị</a:t>
          </a:r>
          <a:endParaRPr lang="en-US" sz="1500" dirty="0">
            <a:latin typeface="Arial (Body)"/>
            <a:cs typeface="Arial" panose="020B0604020202020204" pitchFamily="34" charset="0"/>
          </a:endParaRPr>
        </a:p>
      </dgm:t>
    </dgm:pt>
    <dgm:pt modelId="{7862FC68-56A9-4471-9AE9-3326CA722E33}" type="parTrans" cxnId="{C4BC0EC8-A19E-4C4A-AF14-A082B50E0CB4}">
      <dgm:prSet/>
      <dgm:spPr/>
      <dgm:t>
        <a:bodyPr/>
        <a:lstStyle/>
        <a:p>
          <a:endParaRPr lang="en-US" sz="1500">
            <a:latin typeface="Arial (Body)"/>
          </a:endParaRPr>
        </a:p>
      </dgm:t>
    </dgm:pt>
    <dgm:pt modelId="{60057487-64F2-4D6B-B284-AAB22F9459E3}" type="sibTrans" cxnId="{C4BC0EC8-A19E-4C4A-AF14-A082B50E0CB4}">
      <dgm:prSet/>
      <dgm:spPr/>
      <dgm:t>
        <a:bodyPr/>
        <a:lstStyle/>
        <a:p>
          <a:endParaRPr lang="en-US" sz="1500">
            <a:latin typeface="Arial (Body)"/>
          </a:endParaRPr>
        </a:p>
      </dgm:t>
    </dgm:pt>
    <dgm:pt modelId="{FE93DE22-1CA5-4DA8-8EC4-AF8A4A7DEF1D}">
      <dgm:prSet phldrT="[Text]" custT="1"/>
      <dgm:spPr/>
      <dgm:t>
        <a:bodyPr/>
        <a:lstStyle/>
        <a:p>
          <a:r>
            <a:rPr lang="en-US" sz="1500" dirty="0" err="1"/>
            <a:t>Quyết</a:t>
          </a:r>
          <a:r>
            <a:rPr lang="en-US" sz="1500" dirty="0"/>
            <a:t> </a:t>
          </a:r>
          <a:r>
            <a:rPr lang="en-US" sz="1500" dirty="0" err="1"/>
            <a:t>định</a:t>
          </a:r>
          <a:r>
            <a:rPr lang="en-US" sz="1500" dirty="0"/>
            <a:t> </a:t>
          </a:r>
          <a:r>
            <a:rPr lang="en-US" sz="1500" dirty="0" err="1"/>
            <a:t>số</a:t>
          </a:r>
          <a:r>
            <a:rPr lang="en-US" sz="1500" dirty="0"/>
            <a:t> 2439/QĐ-</a:t>
          </a:r>
          <a:r>
            <a:rPr lang="en-US" sz="1500" dirty="0" err="1"/>
            <a:t>TTg</a:t>
          </a:r>
          <a:r>
            <a:rPr lang="en-US" sz="1500" dirty="0"/>
            <a:t> </a:t>
          </a:r>
          <a:r>
            <a:rPr lang="en-US" sz="1500" dirty="0" err="1"/>
            <a:t>ngày</a:t>
          </a:r>
          <a:r>
            <a:rPr lang="en-US" sz="1500" dirty="0"/>
            <a:t> 4 </a:t>
          </a:r>
          <a:r>
            <a:rPr lang="en-US" sz="1500" dirty="0" err="1"/>
            <a:t>tháng</a:t>
          </a:r>
          <a:r>
            <a:rPr lang="en-US" sz="1500" dirty="0"/>
            <a:t> 11 </a:t>
          </a:r>
          <a:r>
            <a:rPr lang="en-US" sz="1500" dirty="0" err="1"/>
            <a:t>năm</a:t>
          </a:r>
          <a:r>
            <a:rPr lang="en-US" sz="1500" dirty="0"/>
            <a:t> 2025 </a:t>
          </a:r>
          <a:r>
            <a:rPr lang="en-US" sz="1500" dirty="0" err="1"/>
            <a:t>của</a:t>
          </a:r>
          <a:r>
            <a:rPr lang="en-US" sz="1500" dirty="0"/>
            <a:t> </a:t>
          </a:r>
          <a:r>
            <a:rPr lang="en-US" sz="1500" dirty="0" err="1"/>
            <a:t>Thủ</a:t>
          </a:r>
          <a:r>
            <a:rPr lang="en-US" sz="1500" dirty="0"/>
            <a:t> </a:t>
          </a:r>
          <a:r>
            <a:rPr lang="en-US" sz="1500" dirty="0" err="1"/>
            <a:t>tướng</a:t>
          </a:r>
          <a:r>
            <a:rPr lang="en-US" sz="1500" dirty="0"/>
            <a:t> </a:t>
          </a:r>
          <a:r>
            <a:rPr lang="en-US" sz="1500" dirty="0" err="1"/>
            <a:t>Chính</a:t>
          </a:r>
          <a:r>
            <a:rPr lang="en-US" sz="1500" dirty="0"/>
            <a:t> </a:t>
          </a:r>
          <a:r>
            <a:rPr lang="en-US" sz="1500" dirty="0" err="1"/>
            <a:t>phủ</a:t>
          </a:r>
          <a:r>
            <a:rPr lang="en-US" sz="1500" dirty="0"/>
            <a:t> ban </a:t>
          </a:r>
          <a:r>
            <a:rPr lang="en-US" sz="1500" dirty="0" err="1"/>
            <a:t>hành</a:t>
          </a:r>
          <a:r>
            <a:rPr lang="en-US" sz="1500" dirty="0"/>
            <a:t> </a:t>
          </a:r>
          <a:r>
            <a:rPr lang="en-US" sz="1500" dirty="0" err="1"/>
            <a:t>Khung</a:t>
          </a:r>
          <a:r>
            <a:rPr lang="en-US" sz="1500" dirty="0"/>
            <a:t> </a:t>
          </a:r>
          <a:r>
            <a:rPr lang="en-US" sz="1500" dirty="0" err="1"/>
            <a:t>kiến</a:t>
          </a:r>
          <a:r>
            <a:rPr lang="en-US" sz="1500" dirty="0"/>
            <a:t> </a:t>
          </a:r>
          <a:r>
            <a:rPr lang="en-US" sz="1500" dirty="0" err="1"/>
            <a:t>trúc</a:t>
          </a:r>
          <a:r>
            <a:rPr lang="en-US" sz="1500" dirty="0"/>
            <a:t> </a:t>
          </a:r>
          <a:r>
            <a:rPr lang="en-US" sz="1500" dirty="0" err="1"/>
            <a:t>dữ</a:t>
          </a:r>
          <a:r>
            <a:rPr lang="en-US" sz="1500" dirty="0"/>
            <a:t> </a:t>
          </a:r>
          <a:r>
            <a:rPr lang="en-US" sz="1500" dirty="0" err="1"/>
            <a:t>liệu</a:t>
          </a:r>
          <a:r>
            <a:rPr lang="en-US" sz="1500" dirty="0"/>
            <a:t> </a:t>
          </a:r>
          <a:r>
            <a:rPr lang="en-US" sz="1500" dirty="0" err="1"/>
            <a:t>quốc</a:t>
          </a:r>
          <a:r>
            <a:rPr lang="en-US" sz="1500" dirty="0"/>
            <a:t> </a:t>
          </a:r>
          <a:r>
            <a:rPr lang="en-US" sz="1500" dirty="0" err="1"/>
            <a:t>gia</a:t>
          </a:r>
          <a:r>
            <a:rPr lang="en-US" sz="1500" dirty="0"/>
            <a:t>, </a:t>
          </a:r>
          <a:r>
            <a:rPr lang="en-US" sz="1500" dirty="0" err="1"/>
            <a:t>Khung</a:t>
          </a:r>
          <a:r>
            <a:rPr lang="en-US" sz="1500" dirty="0"/>
            <a:t> </a:t>
          </a:r>
          <a:r>
            <a:rPr lang="en-US" sz="1500" dirty="0" err="1"/>
            <a:t>quản</a:t>
          </a:r>
          <a:r>
            <a:rPr lang="en-US" sz="1500" dirty="0"/>
            <a:t> </a:t>
          </a:r>
          <a:r>
            <a:rPr lang="en-US" sz="1500" dirty="0" err="1"/>
            <a:t>trị</a:t>
          </a:r>
          <a:r>
            <a:rPr lang="en-US" sz="1500" dirty="0"/>
            <a:t>, </a:t>
          </a:r>
          <a:r>
            <a:rPr lang="en-US" sz="1500" dirty="0" err="1"/>
            <a:t>quản</a:t>
          </a:r>
          <a:r>
            <a:rPr lang="en-US" sz="1500" dirty="0"/>
            <a:t> </a:t>
          </a:r>
          <a:r>
            <a:rPr lang="en-US" sz="1500" dirty="0" err="1"/>
            <a:t>lý</a:t>
          </a:r>
          <a:r>
            <a:rPr lang="en-US" sz="1500" dirty="0"/>
            <a:t> </a:t>
          </a:r>
          <a:r>
            <a:rPr lang="en-US" sz="1500" dirty="0" err="1"/>
            <a:t>dữ</a:t>
          </a:r>
          <a:r>
            <a:rPr lang="en-US" sz="1500" dirty="0"/>
            <a:t> </a:t>
          </a:r>
          <a:r>
            <a:rPr lang="en-US" sz="1500" dirty="0" err="1"/>
            <a:t>liệu</a:t>
          </a:r>
          <a:r>
            <a:rPr lang="en-US" sz="1500" dirty="0"/>
            <a:t> </a:t>
          </a:r>
          <a:r>
            <a:rPr lang="en-US" sz="1500" dirty="0" err="1"/>
            <a:t>quốc</a:t>
          </a:r>
          <a:r>
            <a:rPr lang="en-US" sz="1500" dirty="0"/>
            <a:t> </a:t>
          </a:r>
          <a:r>
            <a:rPr lang="en-US" sz="1500" dirty="0" err="1"/>
            <a:t>gia</a:t>
          </a:r>
          <a:r>
            <a:rPr lang="en-US" sz="1500" dirty="0"/>
            <a:t>, </a:t>
          </a:r>
          <a:r>
            <a:rPr lang="en-US" sz="1500" dirty="0" err="1"/>
            <a:t>Từ</a:t>
          </a:r>
          <a:r>
            <a:rPr lang="en-US" sz="1500" dirty="0"/>
            <a:t> </a:t>
          </a:r>
          <a:r>
            <a:rPr lang="en-US" sz="1500" dirty="0" err="1"/>
            <a:t>điển</a:t>
          </a:r>
          <a:r>
            <a:rPr lang="en-US" sz="1500" dirty="0"/>
            <a:t> </a:t>
          </a:r>
          <a:r>
            <a:rPr lang="en-US" sz="1500" dirty="0" err="1"/>
            <a:t>dữ</a:t>
          </a:r>
          <a:r>
            <a:rPr lang="en-US" sz="1500" dirty="0"/>
            <a:t> </a:t>
          </a:r>
          <a:r>
            <a:rPr lang="en-US" sz="1500" dirty="0" err="1"/>
            <a:t>liệu</a:t>
          </a:r>
          <a:r>
            <a:rPr lang="en-US" sz="1500" dirty="0"/>
            <a:t> </a:t>
          </a:r>
          <a:r>
            <a:rPr lang="en-US" sz="1500" dirty="0" err="1"/>
            <a:t>dùng</a:t>
          </a:r>
          <a:r>
            <a:rPr lang="en-US" sz="1500" dirty="0"/>
            <a:t> </a:t>
          </a:r>
          <a:r>
            <a:rPr lang="en-US" sz="1500" dirty="0" err="1"/>
            <a:t>chung</a:t>
          </a:r>
          <a:r>
            <a:rPr lang="en-US" sz="1500" dirty="0"/>
            <a:t> (</a:t>
          </a:r>
          <a:r>
            <a:rPr lang="en-US" sz="1500" dirty="0" err="1"/>
            <a:t>Phiên</a:t>
          </a:r>
          <a:r>
            <a:rPr lang="en-US" sz="1500" dirty="0"/>
            <a:t> </a:t>
          </a:r>
          <a:r>
            <a:rPr lang="en-US" sz="1500" dirty="0" err="1"/>
            <a:t>bản</a:t>
          </a:r>
          <a:r>
            <a:rPr lang="en-US" sz="1500" dirty="0"/>
            <a:t> 1.0)</a:t>
          </a:r>
          <a:endParaRPr lang="en-US" sz="1500" dirty="0">
            <a:latin typeface="Arial (Body)"/>
          </a:endParaRPr>
        </a:p>
      </dgm:t>
    </dgm:pt>
    <dgm:pt modelId="{E08E92BF-5CF8-4EF5-B72D-8615249335D2}" type="parTrans" cxnId="{E1F62666-AE78-4DAF-AD74-154E4D4D86E6}">
      <dgm:prSet/>
      <dgm:spPr/>
      <dgm:t>
        <a:bodyPr/>
        <a:lstStyle/>
        <a:p>
          <a:endParaRPr lang="en-US" sz="1500">
            <a:latin typeface="Arial (Body)"/>
          </a:endParaRPr>
        </a:p>
      </dgm:t>
    </dgm:pt>
    <dgm:pt modelId="{C8A0749A-1318-4707-A0EE-6C3623DDCCA6}" type="sibTrans" cxnId="{E1F62666-AE78-4DAF-AD74-154E4D4D86E6}">
      <dgm:prSet/>
      <dgm:spPr/>
      <dgm:t>
        <a:bodyPr/>
        <a:lstStyle/>
        <a:p>
          <a:endParaRPr lang="en-US" sz="1500">
            <a:latin typeface="Arial (Body)"/>
          </a:endParaRPr>
        </a:p>
      </dgm:t>
    </dgm:pt>
    <dgm:pt modelId="{485FF562-6515-4A58-BE4B-EEF44DCA6C3F}">
      <dgm:prSet phldrT="[Text]" custT="1"/>
      <dgm:spPr/>
      <dgm:t>
        <a:bodyPr/>
        <a:lstStyle/>
        <a:p>
          <a:r>
            <a:rPr lang="en-US" sz="1500" dirty="0" err="1"/>
            <a:t>Quyết</a:t>
          </a:r>
          <a:r>
            <a:rPr lang="en-US" sz="1500" dirty="0"/>
            <a:t> </a:t>
          </a:r>
          <a:r>
            <a:rPr lang="en-US" sz="1500" dirty="0" err="1"/>
            <a:t>định</a:t>
          </a:r>
          <a:r>
            <a:rPr lang="en-US" sz="1500" dirty="0"/>
            <a:t> </a:t>
          </a:r>
          <a:r>
            <a:rPr lang="en-US" sz="1500" dirty="0" err="1"/>
            <a:t>số</a:t>
          </a:r>
          <a:r>
            <a:rPr lang="en-US" sz="1500" dirty="0"/>
            <a:t> 292/QĐ-BKHCN </a:t>
          </a:r>
          <a:r>
            <a:rPr lang="en-US" sz="1500" dirty="0" err="1"/>
            <a:t>ngày</a:t>
          </a:r>
          <a:r>
            <a:rPr lang="en-US" sz="1500" dirty="0"/>
            <a:t> 25 </a:t>
          </a:r>
          <a:r>
            <a:rPr lang="en-US" sz="1500" dirty="0" err="1"/>
            <a:t>tháng</a:t>
          </a:r>
          <a:r>
            <a:rPr lang="en-US" sz="1500" dirty="0"/>
            <a:t> 03 </a:t>
          </a:r>
          <a:r>
            <a:rPr lang="en-US" sz="1500" dirty="0" err="1"/>
            <a:t>năm</a:t>
          </a:r>
          <a:r>
            <a:rPr lang="en-US" sz="1500" dirty="0"/>
            <a:t> 2025 </a:t>
          </a:r>
          <a:r>
            <a:rPr lang="en-US" sz="1500" dirty="0" err="1"/>
            <a:t>của</a:t>
          </a:r>
          <a:r>
            <a:rPr lang="en-US" sz="1500" dirty="0"/>
            <a:t> </a:t>
          </a:r>
          <a:r>
            <a:rPr lang="en-US" sz="1500" dirty="0" err="1"/>
            <a:t>Bộ</a:t>
          </a:r>
          <a:r>
            <a:rPr lang="en-US" sz="1500" dirty="0"/>
            <a:t> </a:t>
          </a:r>
          <a:r>
            <a:rPr lang="en-US" sz="1500" dirty="0" err="1"/>
            <a:t>trưởng</a:t>
          </a:r>
          <a:r>
            <a:rPr lang="en-US" sz="1500" dirty="0"/>
            <a:t> </a:t>
          </a:r>
          <a:r>
            <a:rPr lang="en-US" sz="1500" dirty="0" err="1"/>
            <a:t>Bộ</a:t>
          </a:r>
          <a:r>
            <a:rPr lang="en-US" sz="1500" dirty="0"/>
            <a:t> Khoa </a:t>
          </a:r>
          <a:r>
            <a:rPr lang="en-US" sz="1500" dirty="0" err="1"/>
            <a:t>học</a:t>
          </a:r>
          <a:r>
            <a:rPr lang="en-US" sz="1500" dirty="0"/>
            <a:t> </a:t>
          </a:r>
          <a:r>
            <a:rPr lang="en-US" sz="1500" dirty="0" err="1"/>
            <a:t>và</a:t>
          </a:r>
          <a:r>
            <a:rPr lang="en-US" sz="1500" dirty="0"/>
            <a:t> </a:t>
          </a:r>
          <a:r>
            <a:rPr lang="en-US" sz="1500" dirty="0" err="1"/>
            <a:t>Công</a:t>
          </a:r>
          <a:r>
            <a:rPr lang="en-US" sz="1500" dirty="0"/>
            <a:t> </a:t>
          </a:r>
          <a:r>
            <a:rPr lang="en-US" sz="1500" dirty="0" err="1"/>
            <a:t>nghệ</a:t>
          </a:r>
          <a:r>
            <a:rPr lang="en-US" sz="1500" dirty="0"/>
            <a:t> ban </a:t>
          </a:r>
          <a:r>
            <a:rPr lang="en-US" sz="1500" dirty="0" err="1"/>
            <a:t>hành</a:t>
          </a:r>
          <a:r>
            <a:rPr lang="en-US" sz="1500" dirty="0"/>
            <a:t> </a:t>
          </a:r>
          <a:r>
            <a:rPr lang="en-US" sz="1500" dirty="0" err="1"/>
            <a:t>Khung</a:t>
          </a:r>
          <a:r>
            <a:rPr lang="en-US" sz="1500" dirty="0"/>
            <a:t> </a:t>
          </a:r>
          <a:r>
            <a:rPr lang="en-US" sz="1500" dirty="0" err="1"/>
            <a:t>kiến</a:t>
          </a:r>
          <a:r>
            <a:rPr lang="en-US" sz="1500" dirty="0"/>
            <a:t> </a:t>
          </a:r>
          <a:r>
            <a:rPr lang="en-US" sz="1500" dirty="0" err="1"/>
            <a:t>trúc</a:t>
          </a:r>
          <a:r>
            <a:rPr lang="en-US" sz="1500" dirty="0"/>
            <a:t> </a:t>
          </a:r>
          <a:r>
            <a:rPr lang="en-US" sz="1500" dirty="0" err="1"/>
            <a:t>Chính</a:t>
          </a:r>
          <a:r>
            <a:rPr lang="en-US" sz="1500" dirty="0"/>
            <a:t> </a:t>
          </a:r>
          <a:r>
            <a:rPr lang="en-US" sz="1500" dirty="0" err="1"/>
            <a:t>phủ</a:t>
          </a:r>
          <a:r>
            <a:rPr lang="en-US" sz="1500" dirty="0"/>
            <a:t> </a:t>
          </a:r>
          <a:r>
            <a:rPr lang="en-US" sz="1500" dirty="0" err="1"/>
            <a:t>số</a:t>
          </a:r>
          <a:r>
            <a:rPr lang="en-US" sz="1500" dirty="0"/>
            <a:t> </a:t>
          </a:r>
          <a:r>
            <a:rPr lang="en-US" sz="1500" dirty="0" err="1"/>
            <a:t>Việt</a:t>
          </a:r>
          <a:r>
            <a:rPr lang="en-US" sz="1500" dirty="0"/>
            <a:t> Nam, </a:t>
          </a:r>
          <a:r>
            <a:rPr lang="en-US" sz="1500" dirty="0" err="1"/>
            <a:t>phiên</a:t>
          </a:r>
          <a:r>
            <a:rPr lang="en-US" sz="1500" dirty="0"/>
            <a:t> </a:t>
          </a:r>
          <a:r>
            <a:rPr lang="en-US" sz="1500" dirty="0" err="1"/>
            <a:t>bản</a:t>
          </a:r>
          <a:r>
            <a:rPr lang="en-US" sz="1500" dirty="0"/>
            <a:t> 4.0</a:t>
          </a:r>
          <a:endParaRPr lang="en-US" sz="1500" dirty="0">
            <a:latin typeface="Arial (Body)"/>
          </a:endParaRPr>
        </a:p>
      </dgm:t>
    </dgm:pt>
    <dgm:pt modelId="{4B11A02F-FAEE-4000-94C7-4649D7212080}" type="parTrans" cxnId="{36789708-E4C9-4CD6-A9C3-C68F11F724EB}">
      <dgm:prSet/>
      <dgm:spPr/>
      <dgm:t>
        <a:bodyPr/>
        <a:lstStyle/>
        <a:p>
          <a:endParaRPr lang="en-US" sz="1500">
            <a:latin typeface="Arial (Body)"/>
          </a:endParaRPr>
        </a:p>
      </dgm:t>
    </dgm:pt>
    <dgm:pt modelId="{37475636-5F74-4FC6-89F7-A886197CB7A3}" type="sibTrans" cxnId="{36789708-E4C9-4CD6-A9C3-C68F11F724EB}">
      <dgm:prSet/>
      <dgm:spPr/>
      <dgm:t>
        <a:bodyPr/>
        <a:lstStyle/>
        <a:p>
          <a:endParaRPr lang="en-US" sz="1500">
            <a:latin typeface="Arial (Body)"/>
          </a:endParaRPr>
        </a:p>
      </dgm:t>
    </dgm:pt>
    <dgm:pt modelId="{1D194C4D-1037-4DD3-BC16-B3681BBE06AC}">
      <dgm:prSet phldrT="[Text]" custT="1"/>
      <dgm:spPr/>
      <dgm:t>
        <a:bodyPr/>
        <a:lstStyle/>
        <a:p>
          <a:r>
            <a:rPr lang="en-US" sz="1500" dirty="0" err="1"/>
            <a:t>Quyết</a:t>
          </a:r>
          <a:r>
            <a:rPr lang="en-US" sz="1500" dirty="0"/>
            <a:t> </a:t>
          </a:r>
          <a:r>
            <a:rPr lang="en-US" sz="1500" dirty="0" err="1"/>
            <a:t>định</a:t>
          </a:r>
          <a:r>
            <a:rPr lang="en-US" sz="1500" dirty="0"/>
            <a:t> </a:t>
          </a:r>
          <a:r>
            <a:rPr lang="en-US" sz="1500" dirty="0" err="1"/>
            <a:t>số</a:t>
          </a:r>
          <a:r>
            <a:rPr lang="en-US" sz="1500" dirty="0"/>
            <a:t> 3090/QĐ-BKHCN </a:t>
          </a:r>
          <a:r>
            <a:rPr lang="en-US" sz="1500" dirty="0" err="1"/>
            <a:t>ngày</a:t>
          </a:r>
          <a:r>
            <a:rPr lang="en-US" sz="1500" dirty="0"/>
            <a:t> 8 </a:t>
          </a:r>
          <a:r>
            <a:rPr lang="en-US" sz="1500" dirty="0" err="1"/>
            <a:t>tháng</a:t>
          </a:r>
          <a:r>
            <a:rPr lang="en-US" sz="1500" dirty="0"/>
            <a:t> 10 </a:t>
          </a:r>
          <a:r>
            <a:rPr lang="en-US" sz="1500" dirty="0" err="1"/>
            <a:t>năm</a:t>
          </a:r>
          <a:r>
            <a:rPr lang="en-US" sz="1500" dirty="0"/>
            <a:t> 2025 </a:t>
          </a:r>
          <a:r>
            <a:rPr lang="en-US" sz="1500" dirty="0" err="1"/>
            <a:t>của</a:t>
          </a:r>
          <a:r>
            <a:rPr lang="en-US" sz="1500" dirty="0"/>
            <a:t> </a:t>
          </a:r>
          <a:r>
            <a:rPr lang="en-US" sz="1500" dirty="0" err="1"/>
            <a:t>Bộ</a:t>
          </a:r>
          <a:r>
            <a:rPr lang="en-US" sz="1500" dirty="0"/>
            <a:t> </a:t>
          </a:r>
          <a:r>
            <a:rPr lang="en-US" sz="1500" dirty="0" err="1"/>
            <a:t>trưởng</a:t>
          </a:r>
          <a:r>
            <a:rPr lang="en-US" sz="1500" dirty="0"/>
            <a:t> </a:t>
          </a:r>
          <a:r>
            <a:rPr lang="en-US" sz="1500" dirty="0" err="1"/>
            <a:t>Bộ</a:t>
          </a:r>
          <a:r>
            <a:rPr lang="en-US" sz="1500" dirty="0"/>
            <a:t> Khoa </a:t>
          </a:r>
          <a:r>
            <a:rPr lang="en-US" sz="1500" dirty="0" err="1"/>
            <a:t>học</a:t>
          </a:r>
          <a:r>
            <a:rPr lang="en-US" sz="1500" dirty="0"/>
            <a:t> </a:t>
          </a:r>
          <a:r>
            <a:rPr lang="en-US" sz="1500" dirty="0" err="1"/>
            <a:t>và</a:t>
          </a:r>
          <a:r>
            <a:rPr lang="en-US" sz="1500" dirty="0"/>
            <a:t> </a:t>
          </a:r>
          <a:r>
            <a:rPr lang="en-US" sz="1500" dirty="0" err="1"/>
            <a:t>Công</a:t>
          </a:r>
          <a:r>
            <a:rPr lang="en-US" sz="1500" dirty="0"/>
            <a:t> </a:t>
          </a:r>
          <a:r>
            <a:rPr lang="en-US" sz="1500" dirty="0" err="1"/>
            <a:t>nghệ</a:t>
          </a:r>
          <a:r>
            <a:rPr lang="en-US" sz="1500" dirty="0"/>
            <a:t> ban </a:t>
          </a:r>
          <a:r>
            <a:rPr lang="en-US" sz="1500" dirty="0" err="1"/>
            <a:t>hành</a:t>
          </a:r>
          <a:r>
            <a:rPr lang="en-US" sz="1500" dirty="0"/>
            <a:t> </a:t>
          </a:r>
          <a:r>
            <a:rPr lang="en-US" sz="1500" dirty="0" err="1"/>
            <a:t>Khung</a:t>
          </a:r>
          <a:r>
            <a:rPr lang="en-US" sz="1500" dirty="0"/>
            <a:t> </a:t>
          </a:r>
          <a:r>
            <a:rPr lang="en-US" sz="1500" dirty="0" err="1"/>
            <a:t>kiến</a:t>
          </a:r>
          <a:r>
            <a:rPr lang="en-US" sz="1500" dirty="0"/>
            <a:t> </a:t>
          </a:r>
          <a:r>
            <a:rPr lang="en-US" sz="1500" dirty="0" err="1"/>
            <a:t>trúc</a:t>
          </a:r>
          <a:r>
            <a:rPr lang="en-US" sz="1500" dirty="0"/>
            <a:t> </a:t>
          </a:r>
          <a:r>
            <a:rPr lang="en-US" sz="1500" dirty="0" err="1"/>
            <a:t>tổng</a:t>
          </a:r>
          <a:r>
            <a:rPr lang="en-US" sz="1500" dirty="0"/>
            <a:t> </a:t>
          </a:r>
          <a:r>
            <a:rPr lang="en-US" sz="1500" dirty="0" err="1"/>
            <a:t>thể</a:t>
          </a:r>
          <a:r>
            <a:rPr lang="en-US" sz="1500" dirty="0"/>
            <a:t> </a:t>
          </a:r>
          <a:r>
            <a:rPr lang="en-US" sz="1500" dirty="0" err="1"/>
            <a:t>quốc</a:t>
          </a:r>
          <a:r>
            <a:rPr lang="en-US" sz="1500" dirty="0"/>
            <a:t> </a:t>
          </a:r>
          <a:r>
            <a:rPr lang="en-US" sz="1500" dirty="0" err="1"/>
            <a:t>gia</a:t>
          </a:r>
          <a:r>
            <a:rPr lang="en-US" sz="1500" dirty="0"/>
            <a:t> </a:t>
          </a:r>
          <a:r>
            <a:rPr lang="en-US" sz="1500" dirty="0" err="1"/>
            <a:t>số</a:t>
          </a:r>
          <a:endParaRPr lang="en-US" sz="1500" dirty="0">
            <a:latin typeface="Arial (Body)"/>
          </a:endParaRPr>
        </a:p>
      </dgm:t>
    </dgm:pt>
    <dgm:pt modelId="{1B04EDA6-513B-4C05-95B1-1B989F4439AE}" type="parTrans" cxnId="{6965D0A8-1508-4A7E-84A0-D7B924A4EED7}">
      <dgm:prSet/>
      <dgm:spPr/>
      <dgm:t>
        <a:bodyPr/>
        <a:lstStyle/>
        <a:p>
          <a:endParaRPr lang="en-US" sz="1500">
            <a:latin typeface="Arial (Body)"/>
          </a:endParaRPr>
        </a:p>
      </dgm:t>
    </dgm:pt>
    <dgm:pt modelId="{7609E3F5-837F-4DBC-AC53-94ED6590EF9A}" type="sibTrans" cxnId="{6965D0A8-1508-4A7E-84A0-D7B924A4EED7}">
      <dgm:prSet/>
      <dgm:spPr/>
      <dgm:t>
        <a:bodyPr/>
        <a:lstStyle/>
        <a:p>
          <a:endParaRPr lang="en-US" sz="1500">
            <a:latin typeface="Arial (Body)"/>
          </a:endParaRPr>
        </a:p>
      </dgm:t>
    </dgm:pt>
    <dgm:pt modelId="{B3AE7DBE-A01E-4E2B-AE01-B501201466CE}" type="pres">
      <dgm:prSet presAssocID="{A54D9B78-BFE0-4CE9-AA9D-EEAF332A6AF4}" presName="Name0" presStyleCnt="0">
        <dgm:presLayoutVars>
          <dgm:dir/>
          <dgm:resizeHandles/>
        </dgm:presLayoutVars>
      </dgm:prSet>
      <dgm:spPr/>
    </dgm:pt>
    <dgm:pt modelId="{FC09A40F-781E-48FF-9FBA-A23CE61EB0F4}" type="pres">
      <dgm:prSet presAssocID="{C0B12FC0-FA6B-4371-8F5A-400816509379}" presName="compNode" presStyleCnt="0"/>
      <dgm:spPr/>
    </dgm:pt>
    <dgm:pt modelId="{A7E82387-5BB3-4952-85B5-88870329FB15}" type="pres">
      <dgm:prSet presAssocID="{C0B12FC0-FA6B-4371-8F5A-400816509379}" presName="dummyConnPt" presStyleCnt="0"/>
      <dgm:spPr/>
    </dgm:pt>
    <dgm:pt modelId="{63BFC7CF-5533-481A-B5B9-6A3C99694775}" type="pres">
      <dgm:prSet presAssocID="{C0B12FC0-FA6B-4371-8F5A-400816509379}" presName="node" presStyleLbl="node1" presStyleIdx="0" presStyleCnt="4" custScaleX="102404" custScaleY="94372" custLinFactNeighborX="664" custLinFactNeighborY="-9956">
        <dgm:presLayoutVars>
          <dgm:bulletEnabled val="1"/>
        </dgm:presLayoutVars>
      </dgm:prSet>
      <dgm:spPr/>
    </dgm:pt>
    <dgm:pt modelId="{37E218D1-86D0-4B40-9071-D004334F0E6D}" type="pres">
      <dgm:prSet presAssocID="{60057487-64F2-4D6B-B284-AAB22F9459E3}" presName="sibTrans" presStyleLbl="bgSibTrans2D1" presStyleIdx="0" presStyleCnt="3" custLinFactNeighborX="39300" custLinFactNeighborY="9587"/>
      <dgm:spPr/>
    </dgm:pt>
    <dgm:pt modelId="{9C416CA0-02DE-4BE5-AF7D-1145627FCB59}" type="pres">
      <dgm:prSet presAssocID="{FE93DE22-1CA5-4DA8-8EC4-AF8A4A7DEF1D}" presName="compNode" presStyleCnt="0"/>
      <dgm:spPr/>
    </dgm:pt>
    <dgm:pt modelId="{0265500C-B477-45C2-9CFA-605FE82AEAA8}" type="pres">
      <dgm:prSet presAssocID="{FE93DE22-1CA5-4DA8-8EC4-AF8A4A7DEF1D}" presName="dummyConnPt" presStyleCnt="0"/>
      <dgm:spPr/>
    </dgm:pt>
    <dgm:pt modelId="{CBACA399-D4CB-4534-96E3-0D4B0ED7483C}" type="pres">
      <dgm:prSet presAssocID="{FE93DE22-1CA5-4DA8-8EC4-AF8A4A7DEF1D}" presName="node" presStyleLbl="node1" presStyleIdx="1" presStyleCnt="4">
        <dgm:presLayoutVars>
          <dgm:bulletEnabled val="1"/>
        </dgm:presLayoutVars>
      </dgm:prSet>
      <dgm:spPr/>
    </dgm:pt>
    <dgm:pt modelId="{B1BB9276-E6D7-4651-99D8-9116BEB04F2F}" type="pres">
      <dgm:prSet presAssocID="{C8A0749A-1318-4707-A0EE-6C3623DDCCA6}" presName="sibTrans" presStyleLbl="bgSibTrans2D1" presStyleIdx="1" presStyleCnt="3" custLinFactY="43803" custLinFactNeighborX="-483" custLinFactNeighborY="100000"/>
      <dgm:spPr/>
    </dgm:pt>
    <dgm:pt modelId="{4CFF4D00-C380-4AA8-B4BC-7CF02EF43773}" type="pres">
      <dgm:prSet presAssocID="{485FF562-6515-4A58-BE4B-EEF44DCA6C3F}" presName="compNode" presStyleCnt="0"/>
      <dgm:spPr/>
    </dgm:pt>
    <dgm:pt modelId="{5D2E0FCD-9123-4C9A-9D36-DD879F46ECE4}" type="pres">
      <dgm:prSet presAssocID="{485FF562-6515-4A58-BE4B-EEF44DCA6C3F}" presName="dummyConnPt" presStyleCnt="0"/>
      <dgm:spPr/>
    </dgm:pt>
    <dgm:pt modelId="{577E1286-9EDB-4440-ADD5-95D2172DD367}" type="pres">
      <dgm:prSet presAssocID="{485FF562-6515-4A58-BE4B-EEF44DCA6C3F}" presName="node" presStyleLbl="node1" presStyleIdx="2" presStyleCnt="4">
        <dgm:presLayoutVars>
          <dgm:bulletEnabled val="1"/>
        </dgm:presLayoutVars>
      </dgm:prSet>
      <dgm:spPr/>
    </dgm:pt>
    <dgm:pt modelId="{682B3D02-D7C7-4EDF-807E-9E94024AC0A0}" type="pres">
      <dgm:prSet presAssocID="{37475636-5F74-4FC6-89F7-A886197CB7A3}" presName="sibTrans" presStyleLbl="bgSibTrans2D1" presStyleIdx="2" presStyleCnt="3" custLinFactNeighborX="43796" custLinFactNeighborY="23968"/>
      <dgm:spPr/>
    </dgm:pt>
    <dgm:pt modelId="{FF32DDED-E2D6-4139-AE51-7B56DC616A2B}" type="pres">
      <dgm:prSet presAssocID="{1D194C4D-1037-4DD3-BC16-B3681BBE06AC}" presName="compNode" presStyleCnt="0"/>
      <dgm:spPr/>
    </dgm:pt>
    <dgm:pt modelId="{41569A50-47BA-4482-918E-3C6A6EB15FEA}" type="pres">
      <dgm:prSet presAssocID="{1D194C4D-1037-4DD3-BC16-B3681BBE06AC}" presName="dummyConnPt" presStyleCnt="0"/>
      <dgm:spPr/>
    </dgm:pt>
    <dgm:pt modelId="{D9D7E6BF-5226-46B2-B5F9-FA776B4ACAE1}" type="pres">
      <dgm:prSet presAssocID="{1D194C4D-1037-4DD3-BC16-B3681BBE06AC}" presName="node" presStyleLbl="node1" presStyleIdx="3" presStyleCnt="4" custScaleY="93082" custLinFactNeighborY="-7210">
        <dgm:presLayoutVars>
          <dgm:bulletEnabled val="1"/>
        </dgm:presLayoutVars>
      </dgm:prSet>
      <dgm:spPr/>
    </dgm:pt>
  </dgm:ptLst>
  <dgm:cxnLst>
    <dgm:cxn modelId="{36789708-E4C9-4CD6-A9C3-C68F11F724EB}" srcId="{A54D9B78-BFE0-4CE9-AA9D-EEAF332A6AF4}" destId="{485FF562-6515-4A58-BE4B-EEF44DCA6C3F}" srcOrd="2" destOrd="0" parTransId="{4B11A02F-FAEE-4000-94C7-4649D7212080}" sibTransId="{37475636-5F74-4FC6-89F7-A886197CB7A3}"/>
    <dgm:cxn modelId="{F3F50935-443D-4635-91C3-1FB99BC40531}" type="presOf" srcId="{C0B12FC0-FA6B-4371-8F5A-400816509379}" destId="{63BFC7CF-5533-481A-B5B9-6A3C99694775}" srcOrd="0" destOrd="0" presId="urn:microsoft.com/office/officeart/2005/8/layout/bProcess4"/>
    <dgm:cxn modelId="{11037964-9115-42CA-BF87-269D6CCA2F2A}" type="presOf" srcId="{60057487-64F2-4D6B-B284-AAB22F9459E3}" destId="{37E218D1-86D0-4B40-9071-D004334F0E6D}" srcOrd="0" destOrd="0" presId="urn:microsoft.com/office/officeart/2005/8/layout/bProcess4"/>
    <dgm:cxn modelId="{E1F62666-AE78-4DAF-AD74-154E4D4D86E6}" srcId="{A54D9B78-BFE0-4CE9-AA9D-EEAF332A6AF4}" destId="{FE93DE22-1CA5-4DA8-8EC4-AF8A4A7DEF1D}" srcOrd="1" destOrd="0" parTransId="{E08E92BF-5CF8-4EF5-B72D-8615249335D2}" sibTransId="{C8A0749A-1318-4707-A0EE-6C3623DDCCA6}"/>
    <dgm:cxn modelId="{57B9134E-B22C-4A95-82BF-407BAB3F119C}" type="presOf" srcId="{37475636-5F74-4FC6-89F7-A886197CB7A3}" destId="{682B3D02-D7C7-4EDF-807E-9E94024AC0A0}" srcOrd="0" destOrd="0" presId="urn:microsoft.com/office/officeart/2005/8/layout/bProcess4"/>
    <dgm:cxn modelId="{D7DA3C4E-CE61-4D20-942F-560A1C647BED}" type="presOf" srcId="{485FF562-6515-4A58-BE4B-EEF44DCA6C3F}" destId="{577E1286-9EDB-4440-ADD5-95D2172DD367}" srcOrd="0" destOrd="0" presId="urn:microsoft.com/office/officeart/2005/8/layout/bProcess4"/>
    <dgm:cxn modelId="{6D96F17B-1E4B-45F7-8A04-8FB811A02C0C}" type="presOf" srcId="{FE93DE22-1CA5-4DA8-8EC4-AF8A4A7DEF1D}" destId="{CBACA399-D4CB-4534-96E3-0D4B0ED7483C}" srcOrd="0" destOrd="0" presId="urn:microsoft.com/office/officeart/2005/8/layout/bProcess4"/>
    <dgm:cxn modelId="{6965D0A8-1508-4A7E-84A0-D7B924A4EED7}" srcId="{A54D9B78-BFE0-4CE9-AA9D-EEAF332A6AF4}" destId="{1D194C4D-1037-4DD3-BC16-B3681BBE06AC}" srcOrd="3" destOrd="0" parTransId="{1B04EDA6-513B-4C05-95B1-1B989F4439AE}" sibTransId="{7609E3F5-837F-4DBC-AC53-94ED6590EF9A}"/>
    <dgm:cxn modelId="{15800DBA-2FA7-4532-BF23-384F6FDD5ACC}" type="presOf" srcId="{C8A0749A-1318-4707-A0EE-6C3623DDCCA6}" destId="{B1BB9276-E6D7-4651-99D8-9116BEB04F2F}" srcOrd="0" destOrd="0" presId="urn:microsoft.com/office/officeart/2005/8/layout/bProcess4"/>
    <dgm:cxn modelId="{C4BC0EC8-A19E-4C4A-AF14-A082B50E0CB4}" srcId="{A54D9B78-BFE0-4CE9-AA9D-EEAF332A6AF4}" destId="{C0B12FC0-FA6B-4371-8F5A-400816509379}" srcOrd="0" destOrd="0" parTransId="{7862FC68-56A9-4471-9AE9-3326CA722E33}" sibTransId="{60057487-64F2-4D6B-B284-AAB22F9459E3}"/>
    <dgm:cxn modelId="{122BA6CA-CE4F-4ECD-A10C-EB88B4544A13}" type="presOf" srcId="{1D194C4D-1037-4DD3-BC16-B3681BBE06AC}" destId="{D9D7E6BF-5226-46B2-B5F9-FA776B4ACAE1}" srcOrd="0" destOrd="0" presId="urn:microsoft.com/office/officeart/2005/8/layout/bProcess4"/>
    <dgm:cxn modelId="{0B89A4F1-7940-4589-A907-6CE92E201413}" type="presOf" srcId="{A54D9B78-BFE0-4CE9-AA9D-EEAF332A6AF4}" destId="{B3AE7DBE-A01E-4E2B-AE01-B501201466CE}" srcOrd="0" destOrd="0" presId="urn:microsoft.com/office/officeart/2005/8/layout/bProcess4"/>
    <dgm:cxn modelId="{7D2EDDF2-8002-45D3-A4E8-9FFE79F512A0}" type="presParOf" srcId="{B3AE7DBE-A01E-4E2B-AE01-B501201466CE}" destId="{FC09A40F-781E-48FF-9FBA-A23CE61EB0F4}" srcOrd="0" destOrd="0" presId="urn:microsoft.com/office/officeart/2005/8/layout/bProcess4"/>
    <dgm:cxn modelId="{93752E25-7EAA-4D95-9310-70C955DD3F53}" type="presParOf" srcId="{FC09A40F-781E-48FF-9FBA-A23CE61EB0F4}" destId="{A7E82387-5BB3-4952-85B5-88870329FB15}" srcOrd="0" destOrd="0" presId="urn:microsoft.com/office/officeart/2005/8/layout/bProcess4"/>
    <dgm:cxn modelId="{74E8F8B9-BC4A-4B51-91B8-74B745BC4191}" type="presParOf" srcId="{FC09A40F-781E-48FF-9FBA-A23CE61EB0F4}" destId="{63BFC7CF-5533-481A-B5B9-6A3C99694775}" srcOrd="1" destOrd="0" presId="urn:microsoft.com/office/officeart/2005/8/layout/bProcess4"/>
    <dgm:cxn modelId="{070BCBBA-E06E-4504-90CE-E99109151291}" type="presParOf" srcId="{B3AE7DBE-A01E-4E2B-AE01-B501201466CE}" destId="{37E218D1-86D0-4B40-9071-D004334F0E6D}" srcOrd="1" destOrd="0" presId="urn:microsoft.com/office/officeart/2005/8/layout/bProcess4"/>
    <dgm:cxn modelId="{5F3D1D60-B5A8-4F46-9D6B-7D7780E4F4DB}" type="presParOf" srcId="{B3AE7DBE-A01E-4E2B-AE01-B501201466CE}" destId="{9C416CA0-02DE-4BE5-AF7D-1145627FCB59}" srcOrd="2" destOrd="0" presId="urn:microsoft.com/office/officeart/2005/8/layout/bProcess4"/>
    <dgm:cxn modelId="{62E4D4A0-7E46-4FD6-990B-215F0F52300B}" type="presParOf" srcId="{9C416CA0-02DE-4BE5-AF7D-1145627FCB59}" destId="{0265500C-B477-45C2-9CFA-605FE82AEAA8}" srcOrd="0" destOrd="0" presId="urn:microsoft.com/office/officeart/2005/8/layout/bProcess4"/>
    <dgm:cxn modelId="{F8EE10B6-9B6F-47DE-A68A-F37BC776DBF8}" type="presParOf" srcId="{9C416CA0-02DE-4BE5-AF7D-1145627FCB59}" destId="{CBACA399-D4CB-4534-96E3-0D4B0ED7483C}" srcOrd="1" destOrd="0" presId="urn:microsoft.com/office/officeart/2005/8/layout/bProcess4"/>
    <dgm:cxn modelId="{15FFE10B-C485-4632-A1E0-075FA943CA8C}" type="presParOf" srcId="{B3AE7DBE-A01E-4E2B-AE01-B501201466CE}" destId="{B1BB9276-E6D7-4651-99D8-9116BEB04F2F}" srcOrd="3" destOrd="0" presId="urn:microsoft.com/office/officeart/2005/8/layout/bProcess4"/>
    <dgm:cxn modelId="{3E85C613-2F09-4344-B803-9B03BFEE4C35}" type="presParOf" srcId="{B3AE7DBE-A01E-4E2B-AE01-B501201466CE}" destId="{4CFF4D00-C380-4AA8-B4BC-7CF02EF43773}" srcOrd="4" destOrd="0" presId="urn:microsoft.com/office/officeart/2005/8/layout/bProcess4"/>
    <dgm:cxn modelId="{940325A6-EA6C-401C-93D1-1EC5FC73F7AC}" type="presParOf" srcId="{4CFF4D00-C380-4AA8-B4BC-7CF02EF43773}" destId="{5D2E0FCD-9123-4C9A-9D36-DD879F46ECE4}" srcOrd="0" destOrd="0" presId="urn:microsoft.com/office/officeart/2005/8/layout/bProcess4"/>
    <dgm:cxn modelId="{E4156356-1E4E-43BA-88EF-6996B0F9D932}" type="presParOf" srcId="{4CFF4D00-C380-4AA8-B4BC-7CF02EF43773}" destId="{577E1286-9EDB-4440-ADD5-95D2172DD367}" srcOrd="1" destOrd="0" presId="urn:microsoft.com/office/officeart/2005/8/layout/bProcess4"/>
    <dgm:cxn modelId="{51ECE839-CFEF-460D-92AC-2BBC20E551BA}" type="presParOf" srcId="{B3AE7DBE-A01E-4E2B-AE01-B501201466CE}" destId="{682B3D02-D7C7-4EDF-807E-9E94024AC0A0}" srcOrd="5" destOrd="0" presId="urn:microsoft.com/office/officeart/2005/8/layout/bProcess4"/>
    <dgm:cxn modelId="{0A018B3E-3907-4B8B-8956-7EC915E95158}" type="presParOf" srcId="{B3AE7DBE-A01E-4E2B-AE01-B501201466CE}" destId="{FF32DDED-E2D6-4139-AE51-7B56DC616A2B}" srcOrd="6" destOrd="0" presId="urn:microsoft.com/office/officeart/2005/8/layout/bProcess4"/>
    <dgm:cxn modelId="{3694AAEC-670D-43B0-8996-ED547BB84B1E}" type="presParOf" srcId="{FF32DDED-E2D6-4139-AE51-7B56DC616A2B}" destId="{41569A50-47BA-4482-918E-3C6A6EB15FEA}" srcOrd="0" destOrd="0" presId="urn:microsoft.com/office/officeart/2005/8/layout/bProcess4"/>
    <dgm:cxn modelId="{0327CD04-3426-4CAA-B9A3-73C6F5A8FBE9}" type="presParOf" srcId="{FF32DDED-E2D6-4139-AE51-7B56DC616A2B}" destId="{D9D7E6BF-5226-46B2-B5F9-FA776B4ACAE1}"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D031901-0B57-444E-BCA6-095996ACF5B5}"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AABA14BF-509D-4649-9532-255170C9457B}">
      <dgm:prSet phldrT="[Text]" custT="1"/>
      <dgm:spPr/>
      <dgm:t>
        <a:bodyPr/>
        <a:lstStyle/>
        <a:p>
          <a:r>
            <a:rPr lang="en-US" sz="2400" b="1" dirty="0">
              <a:solidFill>
                <a:srgbClr val="FF0000"/>
              </a:solidFill>
              <a:latin typeface="Arial (Body)"/>
            </a:rPr>
            <a:t>1.</a:t>
          </a:r>
          <a:r>
            <a:rPr lang="en-US" sz="2400" b="1" dirty="0">
              <a:latin typeface="Arial (Body)"/>
            </a:rPr>
            <a:t> </a:t>
          </a:r>
          <a:r>
            <a:rPr lang="en-US" sz="1800" b="1" dirty="0" err="1">
              <a:latin typeface="Arial (Body)"/>
            </a:rPr>
            <a:t>Kế</a:t>
          </a:r>
          <a:r>
            <a:rPr lang="en-US" sz="1800" b="1" dirty="0">
              <a:latin typeface="Arial (Body)"/>
            </a:rPr>
            <a:t> </a:t>
          </a:r>
          <a:r>
            <a:rPr lang="en-US" sz="1800" b="1" dirty="0" err="1">
              <a:latin typeface="Arial (Body)"/>
            </a:rPr>
            <a:t>thừa</a:t>
          </a:r>
          <a:r>
            <a:rPr lang="en-US" sz="1800" b="1" dirty="0">
              <a:latin typeface="Arial (Body)"/>
            </a:rPr>
            <a:t> - </a:t>
          </a:r>
          <a:r>
            <a:rPr lang="en-US" sz="1800" b="1" dirty="0" err="1">
              <a:latin typeface="Arial (Body)"/>
            </a:rPr>
            <a:t>Tuân</a:t>
          </a:r>
          <a:r>
            <a:rPr lang="en-US" sz="1800" b="1" dirty="0">
              <a:latin typeface="Arial (Body)"/>
            </a:rPr>
            <a:t> </a:t>
          </a:r>
          <a:r>
            <a:rPr lang="en-US" sz="1800" b="1" dirty="0" err="1">
              <a:latin typeface="Arial (Body)"/>
            </a:rPr>
            <a:t>thủ</a:t>
          </a:r>
          <a:endParaRPr lang="en-US" sz="1800" b="1" dirty="0">
            <a:latin typeface="Arial (Body)"/>
          </a:endParaRPr>
        </a:p>
      </dgm:t>
    </dgm:pt>
    <dgm:pt modelId="{C3DC4DF1-423C-4503-A283-774732FCBD5C}" type="parTrans" cxnId="{08A369C5-18D0-4E6B-AF7D-4C5134D67FE2}">
      <dgm:prSet/>
      <dgm:spPr/>
      <dgm:t>
        <a:bodyPr/>
        <a:lstStyle/>
        <a:p>
          <a:endParaRPr lang="en-US" sz="1800" b="1">
            <a:latin typeface="Arial (Body)"/>
          </a:endParaRPr>
        </a:p>
      </dgm:t>
    </dgm:pt>
    <dgm:pt modelId="{6F9BFC8E-DBF8-4B4E-8F67-0B8657BE76C7}" type="sibTrans" cxnId="{08A369C5-18D0-4E6B-AF7D-4C5134D67FE2}">
      <dgm:prSet/>
      <dgm:spPr/>
      <dgm:t>
        <a:bodyPr/>
        <a:lstStyle/>
        <a:p>
          <a:endParaRPr lang="en-US" sz="1800" b="1">
            <a:latin typeface="Arial (Body)"/>
          </a:endParaRPr>
        </a:p>
      </dgm:t>
    </dgm:pt>
    <dgm:pt modelId="{5F0AD7D5-8EF2-4394-BAC5-B7DB599EC5B4}">
      <dgm:prSet custT="1"/>
      <dgm:spPr/>
      <dgm:t>
        <a:bodyPr/>
        <a:lstStyle/>
        <a:p>
          <a:r>
            <a:rPr lang="en-US" sz="2400" b="1" dirty="0">
              <a:solidFill>
                <a:srgbClr val="FF0000"/>
              </a:solidFill>
              <a:latin typeface="Arial (Body)"/>
            </a:rPr>
            <a:t>2. </a:t>
          </a:r>
          <a:r>
            <a:rPr lang="en-US" sz="1800" b="1" dirty="0" err="1">
              <a:latin typeface="Arial (Body)"/>
            </a:rPr>
            <a:t>Lấy</a:t>
          </a:r>
          <a:r>
            <a:rPr lang="en-US" sz="1800" b="1" dirty="0">
              <a:latin typeface="Arial (Body)"/>
            </a:rPr>
            <a:t> </a:t>
          </a:r>
          <a:r>
            <a:rPr lang="en-US" sz="1800" b="1" dirty="0" err="1">
              <a:latin typeface="Arial (Body)"/>
            </a:rPr>
            <a:t>người</a:t>
          </a:r>
          <a:r>
            <a:rPr lang="en-US" sz="1800" b="1" dirty="0">
              <a:latin typeface="Arial (Body)"/>
            </a:rPr>
            <a:t> </a:t>
          </a:r>
          <a:r>
            <a:rPr lang="en-US" sz="1800" b="1" dirty="0" err="1">
              <a:latin typeface="Arial (Body)"/>
            </a:rPr>
            <a:t>dân</a:t>
          </a:r>
          <a:r>
            <a:rPr lang="en-US" sz="1800" b="1" dirty="0">
              <a:latin typeface="Arial (Body)"/>
            </a:rPr>
            <a:t>, </a:t>
          </a:r>
          <a:r>
            <a:rPr lang="en-US" sz="1800" b="1" dirty="0" err="1">
              <a:latin typeface="Arial (Body)"/>
            </a:rPr>
            <a:t>doanh</a:t>
          </a:r>
          <a:r>
            <a:rPr lang="en-US" sz="1800" b="1" dirty="0">
              <a:latin typeface="Arial (Body)"/>
            </a:rPr>
            <a:t> </a:t>
          </a:r>
          <a:r>
            <a:rPr lang="en-US" sz="1800" b="1" dirty="0" err="1">
              <a:latin typeface="Arial (Body)"/>
            </a:rPr>
            <a:t>nghiệp</a:t>
          </a:r>
          <a:r>
            <a:rPr lang="en-US" sz="1800" b="1" dirty="0">
              <a:latin typeface="Arial (Body)"/>
            </a:rPr>
            <a:t> </a:t>
          </a:r>
          <a:r>
            <a:rPr lang="en-US" sz="1800" b="1" dirty="0" err="1">
              <a:latin typeface="Arial (Body)"/>
            </a:rPr>
            <a:t>làm</a:t>
          </a:r>
          <a:r>
            <a:rPr lang="en-US" sz="1800" b="1" dirty="0">
              <a:latin typeface="Arial (Body)"/>
            </a:rPr>
            <a:t> </a:t>
          </a:r>
          <a:r>
            <a:rPr lang="en-US" sz="1800" b="1" dirty="0" err="1">
              <a:latin typeface="Arial (Body)"/>
            </a:rPr>
            <a:t>trung</a:t>
          </a:r>
          <a:r>
            <a:rPr lang="en-US" sz="1800" b="1" dirty="0">
              <a:latin typeface="Arial (Body)"/>
            </a:rPr>
            <a:t> </a:t>
          </a:r>
          <a:r>
            <a:rPr lang="en-US" sz="1800" b="1" dirty="0" err="1">
              <a:latin typeface="Arial (Body)"/>
            </a:rPr>
            <a:t>tâm</a:t>
          </a:r>
          <a:endParaRPr lang="en-US" sz="1800" b="1" dirty="0">
            <a:latin typeface="Arial (Body)"/>
          </a:endParaRPr>
        </a:p>
      </dgm:t>
    </dgm:pt>
    <dgm:pt modelId="{6CBD49E6-9A7D-409D-B971-74C8D9DBC822}" type="parTrans" cxnId="{29291DC5-34CE-4C68-B9A6-214F557D6857}">
      <dgm:prSet/>
      <dgm:spPr/>
      <dgm:t>
        <a:bodyPr/>
        <a:lstStyle/>
        <a:p>
          <a:endParaRPr lang="en-US" sz="1800" b="1">
            <a:latin typeface="Arial (Body)"/>
          </a:endParaRPr>
        </a:p>
      </dgm:t>
    </dgm:pt>
    <dgm:pt modelId="{5A00B08E-19A3-4A03-9475-B8B90B98F1CB}" type="sibTrans" cxnId="{29291DC5-34CE-4C68-B9A6-214F557D6857}">
      <dgm:prSet/>
      <dgm:spPr/>
      <dgm:t>
        <a:bodyPr/>
        <a:lstStyle/>
        <a:p>
          <a:endParaRPr lang="en-US" sz="1800" b="1">
            <a:latin typeface="Arial (Body)"/>
          </a:endParaRPr>
        </a:p>
      </dgm:t>
    </dgm:pt>
    <dgm:pt modelId="{7B15B18C-4E9D-47D6-87B3-E8D33E92B9EA}">
      <dgm:prSet custT="1"/>
      <dgm:spPr/>
      <dgm:t>
        <a:bodyPr/>
        <a:lstStyle/>
        <a:p>
          <a:r>
            <a:rPr lang="en-US" sz="2400" b="1" dirty="0">
              <a:solidFill>
                <a:srgbClr val="FF0000"/>
              </a:solidFill>
              <a:latin typeface="Arial (Body)"/>
            </a:rPr>
            <a:t>3.</a:t>
          </a:r>
          <a:r>
            <a:rPr lang="en-US" sz="1800" b="1" dirty="0">
              <a:latin typeface="Arial (Body)"/>
            </a:rPr>
            <a:t> </a:t>
          </a:r>
          <a:r>
            <a:rPr lang="en-US" sz="1800" b="1" dirty="0" err="1">
              <a:latin typeface="Arial (Body)"/>
            </a:rPr>
            <a:t>Dữ</a:t>
          </a:r>
          <a:r>
            <a:rPr lang="en-US" sz="1800" b="1" dirty="0">
              <a:latin typeface="Arial (Body)"/>
            </a:rPr>
            <a:t> </a:t>
          </a:r>
          <a:r>
            <a:rPr lang="en-US" sz="1800" b="1" dirty="0" err="1">
              <a:latin typeface="Arial (Body)"/>
            </a:rPr>
            <a:t>liệu</a:t>
          </a:r>
          <a:r>
            <a:rPr lang="en-US" sz="1800" b="1" dirty="0">
              <a:latin typeface="Arial (Body)"/>
            </a:rPr>
            <a:t> </a:t>
          </a:r>
          <a:r>
            <a:rPr lang="en-US" sz="1800" b="1" dirty="0" err="1">
              <a:latin typeface="Arial (Body)"/>
            </a:rPr>
            <a:t>là</a:t>
          </a:r>
          <a:r>
            <a:rPr lang="en-US" sz="1800" b="1" dirty="0">
              <a:latin typeface="Arial (Body)"/>
            </a:rPr>
            <a:t> </a:t>
          </a:r>
          <a:r>
            <a:rPr lang="en-US" sz="1800" b="1" dirty="0" err="1">
              <a:latin typeface="Arial (Body)"/>
            </a:rPr>
            <a:t>tài</a:t>
          </a:r>
          <a:r>
            <a:rPr lang="en-US" sz="1800" b="1" dirty="0">
              <a:latin typeface="Arial (Body)"/>
            </a:rPr>
            <a:t> </a:t>
          </a:r>
          <a:r>
            <a:rPr lang="en-US" sz="1800" b="1" dirty="0" err="1">
              <a:latin typeface="Arial (Body)"/>
            </a:rPr>
            <a:t>sản</a:t>
          </a:r>
          <a:r>
            <a:rPr lang="en-US" sz="1800" b="1" dirty="0">
              <a:latin typeface="Arial (Body)"/>
            </a:rPr>
            <a:t> </a:t>
          </a:r>
          <a:r>
            <a:rPr lang="en-US" sz="1800" b="1" dirty="0" err="1">
              <a:latin typeface="Arial (Body)"/>
            </a:rPr>
            <a:t>chiến</a:t>
          </a:r>
          <a:r>
            <a:rPr lang="en-US" sz="1800" b="1" dirty="0">
              <a:latin typeface="Arial (Body)"/>
            </a:rPr>
            <a:t> </a:t>
          </a:r>
          <a:r>
            <a:rPr lang="en-US" sz="1800" b="1" dirty="0" err="1">
              <a:latin typeface="Arial (Body)"/>
            </a:rPr>
            <a:t>lược</a:t>
          </a:r>
          <a:endParaRPr lang="en-US" sz="1800" b="1" dirty="0">
            <a:latin typeface="Arial (Body)"/>
          </a:endParaRPr>
        </a:p>
      </dgm:t>
    </dgm:pt>
    <dgm:pt modelId="{7292C96E-5668-4A37-82E7-3F4D2773E389}" type="parTrans" cxnId="{4B55E38B-4479-43FE-A45A-819D30766354}">
      <dgm:prSet/>
      <dgm:spPr/>
      <dgm:t>
        <a:bodyPr/>
        <a:lstStyle/>
        <a:p>
          <a:endParaRPr lang="en-US" sz="1800" b="1">
            <a:latin typeface="Arial (Body)"/>
          </a:endParaRPr>
        </a:p>
      </dgm:t>
    </dgm:pt>
    <dgm:pt modelId="{94122A2F-9910-44C3-8998-4E4506275A16}" type="sibTrans" cxnId="{4B55E38B-4479-43FE-A45A-819D30766354}">
      <dgm:prSet/>
      <dgm:spPr/>
      <dgm:t>
        <a:bodyPr/>
        <a:lstStyle/>
        <a:p>
          <a:endParaRPr lang="en-US" sz="1800" b="1">
            <a:latin typeface="Arial (Body)"/>
          </a:endParaRPr>
        </a:p>
      </dgm:t>
    </dgm:pt>
    <dgm:pt modelId="{81BA24BB-4834-4402-9E0F-C02AEB721748}">
      <dgm:prSet custT="1"/>
      <dgm:spPr/>
      <dgm:t>
        <a:bodyPr/>
        <a:lstStyle/>
        <a:p>
          <a:r>
            <a:rPr lang="en-US" sz="2400" b="1" dirty="0">
              <a:solidFill>
                <a:srgbClr val="FF0000"/>
              </a:solidFill>
              <a:latin typeface="Arial (Body)"/>
            </a:rPr>
            <a:t>4.</a:t>
          </a:r>
          <a:r>
            <a:rPr lang="en-US" sz="1800" b="1" dirty="0">
              <a:latin typeface="Arial (Body)"/>
            </a:rPr>
            <a:t> </a:t>
          </a:r>
          <a:r>
            <a:rPr lang="en-US" sz="1800" b="1" dirty="0" err="1">
              <a:latin typeface="Arial (Body)"/>
            </a:rPr>
            <a:t>Tái</a:t>
          </a:r>
          <a:r>
            <a:rPr lang="en-US" sz="1800" b="1" dirty="0">
              <a:latin typeface="Arial (Body)"/>
            </a:rPr>
            <a:t> </a:t>
          </a:r>
          <a:r>
            <a:rPr lang="en-US" sz="1800" b="1" dirty="0" err="1">
              <a:latin typeface="Arial (Body)"/>
            </a:rPr>
            <a:t>cấu</a:t>
          </a:r>
          <a:r>
            <a:rPr lang="en-US" sz="1800" b="1" dirty="0">
              <a:latin typeface="Arial (Body)"/>
            </a:rPr>
            <a:t> </a:t>
          </a:r>
          <a:r>
            <a:rPr lang="en-US" sz="1800" b="1" dirty="0" err="1">
              <a:latin typeface="Arial (Body)"/>
            </a:rPr>
            <a:t>trúc</a:t>
          </a:r>
          <a:r>
            <a:rPr lang="en-US" sz="1800" b="1" dirty="0">
              <a:latin typeface="Arial (Body)"/>
            </a:rPr>
            <a:t> </a:t>
          </a:r>
          <a:r>
            <a:rPr lang="en-US" sz="1800" b="1" dirty="0" err="1">
              <a:latin typeface="Arial (Body)"/>
            </a:rPr>
            <a:t>nghiệp</a:t>
          </a:r>
          <a:r>
            <a:rPr lang="en-US" sz="1800" b="1" dirty="0">
              <a:latin typeface="Arial (Body)"/>
            </a:rPr>
            <a:t> </a:t>
          </a:r>
          <a:r>
            <a:rPr lang="en-US" sz="1800" b="1" dirty="0" err="1">
              <a:latin typeface="Arial (Body)"/>
            </a:rPr>
            <a:t>vụ</a:t>
          </a:r>
          <a:r>
            <a:rPr lang="en-US" sz="1800" b="1" dirty="0">
              <a:latin typeface="Arial (Body)"/>
            </a:rPr>
            <a:t>, </a:t>
          </a:r>
          <a:r>
            <a:rPr lang="en-US" sz="1800" b="1" dirty="0" err="1">
              <a:latin typeface="Arial (Body)"/>
            </a:rPr>
            <a:t>ứng</a:t>
          </a:r>
          <a:r>
            <a:rPr lang="en-US" sz="1800" b="1" dirty="0">
              <a:latin typeface="Arial (Body)"/>
            </a:rPr>
            <a:t> </a:t>
          </a:r>
          <a:r>
            <a:rPr lang="en-US" sz="1800" b="1" dirty="0" err="1">
              <a:latin typeface="Arial (Body)"/>
            </a:rPr>
            <a:t>dụng</a:t>
          </a:r>
          <a:r>
            <a:rPr lang="en-US" sz="1800" b="1" dirty="0">
              <a:latin typeface="Arial (Body)"/>
            </a:rPr>
            <a:t> </a:t>
          </a:r>
          <a:r>
            <a:rPr lang="en-US" sz="1800" b="1" dirty="0" err="1">
              <a:latin typeface="Arial (Body)"/>
            </a:rPr>
            <a:t>công</a:t>
          </a:r>
          <a:r>
            <a:rPr lang="en-US" sz="1800" b="1" dirty="0">
              <a:latin typeface="Arial (Body)"/>
            </a:rPr>
            <a:t> </a:t>
          </a:r>
          <a:r>
            <a:rPr lang="en-US" sz="1800" b="1" dirty="0" err="1">
              <a:latin typeface="Arial (Body)"/>
            </a:rPr>
            <a:t>nghệ</a:t>
          </a:r>
          <a:r>
            <a:rPr lang="en-US" sz="1800" b="1" dirty="0">
              <a:latin typeface="Arial (Body)"/>
            </a:rPr>
            <a:t> </a:t>
          </a:r>
          <a:r>
            <a:rPr lang="en-US" sz="1800" b="1" dirty="0" err="1">
              <a:latin typeface="Arial (Body)"/>
            </a:rPr>
            <a:t>số</a:t>
          </a:r>
          <a:endParaRPr lang="en-US" sz="1800" b="1" dirty="0">
            <a:latin typeface="Arial (Body)"/>
          </a:endParaRPr>
        </a:p>
      </dgm:t>
    </dgm:pt>
    <dgm:pt modelId="{4CA004FB-5664-47A9-9C49-C3DCAE692F8D}" type="parTrans" cxnId="{500771C6-2D87-4544-A2F8-A6B51FCCB68E}">
      <dgm:prSet/>
      <dgm:spPr/>
      <dgm:t>
        <a:bodyPr/>
        <a:lstStyle/>
        <a:p>
          <a:endParaRPr lang="en-US" sz="1800" b="1">
            <a:latin typeface="Arial (Body)"/>
          </a:endParaRPr>
        </a:p>
      </dgm:t>
    </dgm:pt>
    <dgm:pt modelId="{DF9FB8AD-53B4-4C3E-BBBD-DDDB4E9E7791}" type="sibTrans" cxnId="{500771C6-2D87-4544-A2F8-A6B51FCCB68E}">
      <dgm:prSet/>
      <dgm:spPr/>
      <dgm:t>
        <a:bodyPr/>
        <a:lstStyle/>
        <a:p>
          <a:endParaRPr lang="en-US" sz="1800" b="1">
            <a:latin typeface="Arial (Body)"/>
          </a:endParaRPr>
        </a:p>
      </dgm:t>
    </dgm:pt>
    <dgm:pt modelId="{A5DCEE82-8B8F-4F00-8A67-4F41FF1FFEA5}">
      <dgm:prSet custT="1"/>
      <dgm:spPr/>
      <dgm:t>
        <a:bodyPr/>
        <a:lstStyle/>
        <a:p>
          <a:r>
            <a:rPr lang="en-US" sz="2400" b="1" dirty="0">
              <a:solidFill>
                <a:srgbClr val="FF0000"/>
              </a:solidFill>
              <a:latin typeface="Arial (Body)"/>
            </a:rPr>
            <a:t>5.</a:t>
          </a:r>
          <a:r>
            <a:rPr lang="en-US" sz="1800" b="1" dirty="0">
              <a:latin typeface="Arial (Body)"/>
            </a:rPr>
            <a:t> </a:t>
          </a:r>
          <a:r>
            <a:rPr lang="en-US" sz="1800" b="1" dirty="0" err="1">
              <a:latin typeface="Arial (Body)"/>
            </a:rPr>
            <a:t>Sử</a:t>
          </a:r>
          <a:r>
            <a:rPr lang="en-US" sz="1800" b="1" dirty="0">
              <a:latin typeface="Arial (Body)"/>
            </a:rPr>
            <a:t> </a:t>
          </a:r>
          <a:r>
            <a:rPr lang="en-US" sz="1800" b="1" dirty="0" err="1">
              <a:latin typeface="Arial (Body)"/>
            </a:rPr>
            <a:t>dụng</a:t>
          </a:r>
          <a:r>
            <a:rPr lang="en-US" sz="1800" b="1" dirty="0">
              <a:latin typeface="Arial (Body)"/>
            </a:rPr>
            <a:t> </a:t>
          </a:r>
          <a:r>
            <a:rPr lang="en-US" sz="1800" b="1" dirty="0" err="1">
              <a:latin typeface="Arial (Body)"/>
            </a:rPr>
            <a:t>nền</a:t>
          </a:r>
          <a:r>
            <a:rPr lang="en-US" sz="1800" b="1" dirty="0">
              <a:latin typeface="Arial (Body)"/>
            </a:rPr>
            <a:t> </a:t>
          </a:r>
          <a:r>
            <a:rPr lang="en-US" sz="1800" b="1" dirty="0" err="1">
              <a:latin typeface="Arial (Body)"/>
            </a:rPr>
            <a:t>tảng</a:t>
          </a:r>
          <a:r>
            <a:rPr lang="en-US" sz="1800" b="1" dirty="0">
              <a:latin typeface="Arial (Body)"/>
            </a:rPr>
            <a:t> </a:t>
          </a:r>
          <a:r>
            <a:rPr lang="en-US" sz="1800" b="1" dirty="0" err="1">
              <a:latin typeface="Arial (Body)"/>
            </a:rPr>
            <a:t>dùng</a:t>
          </a:r>
          <a:r>
            <a:rPr lang="en-US" sz="1800" b="1" dirty="0">
              <a:latin typeface="Arial (Body)"/>
            </a:rPr>
            <a:t> </a:t>
          </a:r>
          <a:r>
            <a:rPr lang="en-US" sz="1800" b="1" dirty="0" err="1">
              <a:latin typeface="Arial (Body)"/>
            </a:rPr>
            <a:t>chung</a:t>
          </a:r>
          <a:endParaRPr lang="en-US" sz="1800" b="1" dirty="0">
            <a:latin typeface="Arial (Body)"/>
          </a:endParaRPr>
        </a:p>
      </dgm:t>
    </dgm:pt>
    <dgm:pt modelId="{FE954829-3B4C-4D61-B832-329A4A500EE8}" type="parTrans" cxnId="{6F77B810-5716-415B-B220-E7770076C3C5}">
      <dgm:prSet/>
      <dgm:spPr/>
      <dgm:t>
        <a:bodyPr/>
        <a:lstStyle/>
        <a:p>
          <a:endParaRPr lang="en-US" sz="1800" b="1">
            <a:latin typeface="Arial (Body)"/>
          </a:endParaRPr>
        </a:p>
      </dgm:t>
    </dgm:pt>
    <dgm:pt modelId="{EC09B4ED-8CD9-491A-A4E7-5634B1C5DB91}" type="sibTrans" cxnId="{6F77B810-5716-415B-B220-E7770076C3C5}">
      <dgm:prSet/>
      <dgm:spPr/>
      <dgm:t>
        <a:bodyPr/>
        <a:lstStyle/>
        <a:p>
          <a:endParaRPr lang="en-US" sz="1800" b="1">
            <a:latin typeface="Arial (Body)"/>
          </a:endParaRPr>
        </a:p>
      </dgm:t>
    </dgm:pt>
    <dgm:pt modelId="{805D0F97-A177-4C2E-8246-6C5386F60326}">
      <dgm:prSet custT="1"/>
      <dgm:spPr/>
      <dgm:t>
        <a:bodyPr/>
        <a:lstStyle/>
        <a:p>
          <a:r>
            <a:rPr lang="en-US" sz="2400" b="1" dirty="0">
              <a:solidFill>
                <a:srgbClr val="FF0000"/>
              </a:solidFill>
              <a:latin typeface="Arial (Body)"/>
            </a:rPr>
            <a:t>6.</a:t>
          </a:r>
          <a:r>
            <a:rPr lang="en-US" sz="1800" b="1" dirty="0">
              <a:latin typeface="Arial (Body)"/>
            </a:rPr>
            <a:t> An </a:t>
          </a:r>
          <a:r>
            <a:rPr lang="en-US" sz="1800" b="1" dirty="0" err="1">
              <a:latin typeface="Arial (Body)"/>
            </a:rPr>
            <a:t>toàn</a:t>
          </a:r>
          <a:r>
            <a:rPr lang="en-US" sz="1800" b="1" dirty="0">
              <a:latin typeface="Arial (Body)"/>
            </a:rPr>
            <a:t>, an </a:t>
          </a:r>
          <a:r>
            <a:rPr lang="en-US" sz="1800" b="1" dirty="0" err="1">
              <a:latin typeface="Arial (Body)"/>
            </a:rPr>
            <a:t>ninh</a:t>
          </a:r>
          <a:r>
            <a:rPr lang="en-US" sz="1800" b="1" dirty="0">
              <a:latin typeface="Arial (Body)"/>
            </a:rPr>
            <a:t> </a:t>
          </a:r>
          <a:r>
            <a:rPr lang="en-US" sz="1800" b="1" dirty="0" err="1">
              <a:latin typeface="Arial (Body)"/>
            </a:rPr>
            <a:t>thông</a:t>
          </a:r>
          <a:r>
            <a:rPr lang="en-US" sz="1800" b="1" dirty="0">
              <a:latin typeface="Arial (Body)"/>
            </a:rPr>
            <a:t> tin </a:t>
          </a:r>
          <a:r>
            <a:rPr lang="en-US" sz="1800" b="1" dirty="0" err="1">
              <a:latin typeface="Arial (Body)"/>
            </a:rPr>
            <a:t>là</a:t>
          </a:r>
          <a:r>
            <a:rPr lang="en-US" sz="1800" b="1" dirty="0">
              <a:latin typeface="Arial (Body)"/>
            </a:rPr>
            <a:t> </a:t>
          </a:r>
          <a:r>
            <a:rPr lang="en-US" sz="1800" b="1" dirty="0" err="1">
              <a:latin typeface="Arial (Body)"/>
            </a:rPr>
            <a:t>bắt</a:t>
          </a:r>
          <a:r>
            <a:rPr lang="en-US" sz="1800" b="1" dirty="0">
              <a:latin typeface="Arial (Body)"/>
            </a:rPr>
            <a:t> </a:t>
          </a:r>
          <a:r>
            <a:rPr lang="en-US" sz="1800" b="1" dirty="0" err="1">
              <a:latin typeface="Arial (Body)"/>
            </a:rPr>
            <a:t>buộc</a:t>
          </a:r>
          <a:endParaRPr lang="en-US" sz="1800" b="1" dirty="0">
            <a:latin typeface="Arial (Body)"/>
          </a:endParaRPr>
        </a:p>
      </dgm:t>
    </dgm:pt>
    <dgm:pt modelId="{915CD084-E362-4EF3-8149-B0B51C40A9A5}" type="parTrans" cxnId="{E8A59337-E0E2-49BC-B8B2-94A2224945F7}">
      <dgm:prSet/>
      <dgm:spPr/>
      <dgm:t>
        <a:bodyPr/>
        <a:lstStyle/>
        <a:p>
          <a:endParaRPr lang="en-US" sz="1800" b="1">
            <a:latin typeface="Arial (Body)"/>
          </a:endParaRPr>
        </a:p>
      </dgm:t>
    </dgm:pt>
    <dgm:pt modelId="{A7651017-BE1F-4907-B626-9677CC7F8CD5}" type="sibTrans" cxnId="{E8A59337-E0E2-49BC-B8B2-94A2224945F7}">
      <dgm:prSet/>
      <dgm:spPr/>
      <dgm:t>
        <a:bodyPr/>
        <a:lstStyle/>
        <a:p>
          <a:endParaRPr lang="en-US" sz="1800" b="1">
            <a:latin typeface="Arial (Body)"/>
          </a:endParaRPr>
        </a:p>
      </dgm:t>
    </dgm:pt>
    <dgm:pt modelId="{AFD1B9DE-D40E-45A3-BB2F-C28605DF7100}">
      <dgm:prSet custT="1"/>
      <dgm:spPr/>
      <dgm:t>
        <a:bodyPr/>
        <a:lstStyle/>
        <a:p>
          <a:r>
            <a:rPr lang="en-US" sz="2400" b="1" dirty="0">
              <a:solidFill>
                <a:srgbClr val="FF0000"/>
              </a:solidFill>
              <a:latin typeface="Arial (Body)"/>
            </a:rPr>
            <a:t>7.</a:t>
          </a:r>
          <a:r>
            <a:rPr lang="en-US" sz="1800" b="1" dirty="0">
              <a:latin typeface="Arial (Body)"/>
            </a:rPr>
            <a:t> </a:t>
          </a:r>
          <a:r>
            <a:rPr lang="en-US" sz="1800" b="1" dirty="0" err="1">
              <a:latin typeface="Arial (Body)"/>
            </a:rPr>
            <a:t>Chuẩn</a:t>
          </a:r>
          <a:r>
            <a:rPr lang="en-US" sz="1800" b="1" dirty="0">
              <a:latin typeface="Arial (Body)"/>
            </a:rPr>
            <a:t> </a:t>
          </a:r>
          <a:r>
            <a:rPr lang="en-US" sz="1800" b="1" dirty="0" err="1">
              <a:latin typeface="Arial (Body)"/>
            </a:rPr>
            <a:t>hóa</a:t>
          </a:r>
          <a:r>
            <a:rPr lang="en-US" sz="1800" b="1" dirty="0">
              <a:latin typeface="Arial (Body)"/>
            </a:rPr>
            <a:t> - </a:t>
          </a:r>
          <a:r>
            <a:rPr lang="en-US" sz="1800" b="1" dirty="0" err="1">
              <a:latin typeface="Arial (Body)"/>
            </a:rPr>
            <a:t>Kết</a:t>
          </a:r>
          <a:r>
            <a:rPr lang="en-US" sz="1800" b="1" dirty="0">
              <a:latin typeface="Arial (Body)"/>
            </a:rPr>
            <a:t> </a:t>
          </a:r>
          <a:r>
            <a:rPr lang="en-US" sz="1800" b="1" dirty="0" err="1">
              <a:latin typeface="Arial (Body)"/>
            </a:rPr>
            <a:t>nối</a:t>
          </a:r>
          <a:r>
            <a:rPr lang="en-US" sz="1800" b="1" dirty="0">
              <a:latin typeface="Arial (Body)"/>
            </a:rPr>
            <a:t> - </a:t>
          </a:r>
          <a:r>
            <a:rPr lang="en-US" sz="1800" b="1" dirty="0" err="1">
              <a:latin typeface="Arial (Body)"/>
            </a:rPr>
            <a:t>Liên</a:t>
          </a:r>
          <a:r>
            <a:rPr lang="en-US" sz="1800" b="1" dirty="0">
              <a:latin typeface="Arial (Body)"/>
            </a:rPr>
            <a:t> </a:t>
          </a:r>
          <a:r>
            <a:rPr lang="en-US" sz="1800" b="1" dirty="0" err="1">
              <a:latin typeface="Arial (Body)"/>
            </a:rPr>
            <a:t>thông</a:t>
          </a:r>
          <a:endParaRPr lang="en-US" sz="1800" b="1" dirty="0">
            <a:latin typeface="Arial (Body)"/>
          </a:endParaRPr>
        </a:p>
      </dgm:t>
    </dgm:pt>
    <dgm:pt modelId="{264E042C-1DBA-4B7F-9D88-5A789AC95E0F}" type="parTrans" cxnId="{4CC3D1E4-817A-4017-A637-71BA15A3353D}">
      <dgm:prSet/>
      <dgm:spPr/>
      <dgm:t>
        <a:bodyPr/>
        <a:lstStyle/>
        <a:p>
          <a:endParaRPr lang="en-US" sz="1800" b="1">
            <a:latin typeface="Arial (Body)"/>
          </a:endParaRPr>
        </a:p>
      </dgm:t>
    </dgm:pt>
    <dgm:pt modelId="{6FF83F13-E7C6-4A62-880B-DFF90258D5A6}" type="sibTrans" cxnId="{4CC3D1E4-817A-4017-A637-71BA15A3353D}">
      <dgm:prSet/>
      <dgm:spPr/>
      <dgm:t>
        <a:bodyPr/>
        <a:lstStyle/>
        <a:p>
          <a:endParaRPr lang="en-US" sz="1800" b="1">
            <a:latin typeface="Arial (Body)"/>
          </a:endParaRPr>
        </a:p>
      </dgm:t>
    </dgm:pt>
    <dgm:pt modelId="{4B00BA0C-4E42-41C6-9640-7A23E0CE3BF9}" type="pres">
      <dgm:prSet presAssocID="{0D031901-0B57-444E-BCA6-095996ACF5B5}" presName="compositeShape" presStyleCnt="0">
        <dgm:presLayoutVars>
          <dgm:chMax val="7"/>
          <dgm:dir/>
          <dgm:resizeHandles val="exact"/>
        </dgm:presLayoutVars>
      </dgm:prSet>
      <dgm:spPr/>
    </dgm:pt>
    <dgm:pt modelId="{5DA6EE39-2694-4738-B281-452B6383D3A2}" type="pres">
      <dgm:prSet presAssocID="{AABA14BF-509D-4649-9532-255170C9457B}" presName="circ1" presStyleLbl="vennNode1" presStyleIdx="0" presStyleCnt="7"/>
      <dgm:spPr/>
    </dgm:pt>
    <dgm:pt modelId="{F7288E04-E568-4C3A-85AB-A48A89656FE6}" type="pres">
      <dgm:prSet presAssocID="{AABA14BF-509D-4649-9532-255170C9457B}" presName="circ1Tx" presStyleLbl="revTx" presStyleIdx="0" presStyleCnt="0">
        <dgm:presLayoutVars>
          <dgm:chMax val="0"/>
          <dgm:chPref val="0"/>
          <dgm:bulletEnabled val="1"/>
        </dgm:presLayoutVars>
      </dgm:prSet>
      <dgm:spPr/>
    </dgm:pt>
    <dgm:pt modelId="{A5287170-5D85-4BB3-965C-F91715296442}" type="pres">
      <dgm:prSet presAssocID="{5F0AD7D5-8EF2-4394-BAC5-B7DB599EC5B4}" presName="circ2" presStyleLbl="vennNode1" presStyleIdx="1" presStyleCnt="7"/>
      <dgm:spPr/>
    </dgm:pt>
    <dgm:pt modelId="{A9B777E2-E5A1-4D1A-B115-0CC26D3AD55E}" type="pres">
      <dgm:prSet presAssocID="{5F0AD7D5-8EF2-4394-BAC5-B7DB599EC5B4}" presName="circ2Tx" presStyleLbl="revTx" presStyleIdx="0" presStyleCnt="0">
        <dgm:presLayoutVars>
          <dgm:chMax val="0"/>
          <dgm:chPref val="0"/>
          <dgm:bulletEnabled val="1"/>
        </dgm:presLayoutVars>
      </dgm:prSet>
      <dgm:spPr/>
    </dgm:pt>
    <dgm:pt modelId="{365D5DCA-C457-4CCF-BA87-559B6F5F6ED2}" type="pres">
      <dgm:prSet presAssocID="{7B15B18C-4E9D-47D6-87B3-E8D33E92B9EA}" presName="circ3" presStyleLbl="vennNode1" presStyleIdx="2" presStyleCnt="7"/>
      <dgm:spPr/>
    </dgm:pt>
    <dgm:pt modelId="{7EF01755-8917-40D4-B2A4-B6F71D4F0999}" type="pres">
      <dgm:prSet presAssocID="{7B15B18C-4E9D-47D6-87B3-E8D33E92B9EA}" presName="circ3Tx" presStyleLbl="revTx" presStyleIdx="0" presStyleCnt="0">
        <dgm:presLayoutVars>
          <dgm:chMax val="0"/>
          <dgm:chPref val="0"/>
          <dgm:bulletEnabled val="1"/>
        </dgm:presLayoutVars>
      </dgm:prSet>
      <dgm:spPr/>
    </dgm:pt>
    <dgm:pt modelId="{D9D1EF99-3BEF-4240-B610-8973BCD0C711}" type="pres">
      <dgm:prSet presAssocID="{81BA24BB-4834-4402-9E0F-C02AEB721748}" presName="circ4" presStyleLbl="vennNode1" presStyleIdx="3" presStyleCnt="7"/>
      <dgm:spPr/>
    </dgm:pt>
    <dgm:pt modelId="{6270DA5F-3DD7-46F3-9A6B-D142797ECCAD}" type="pres">
      <dgm:prSet presAssocID="{81BA24BB-4834-4402-9E0F-C02AEB721748}" presName="circ4Tx" presStyleLbl="revTx" presStyleIdx="0" presStyleCnt="0">
        <dgm:presLayoutVars>
          <dgm:chMax val="0"/>
          <dgm:chPref val="0"/>
          <dgm:bulletEnabled val="1"/>
        </dgm:presLayoutVars>
      </dgm:prSet>
      <dgm:spPr/>
    </dgm:pt>
    <dgm:pt modelId="{FD667FD1-39CA-4F7C-A3EC-C5499B372F2A}" type="pres">
      <dgm:prSet presAssocID="{A5DCEE82-8B8F-4F00-8A67-4F41FF1FFEA5}" presName="circ5" presStyleLbl="vennNode1" presStyleIdx="4" presStyleCnt="7"/>
      <dgm:spPr/>
    </dgm:pt>
    <dgm:pt modelId="{770E59A1-5ED3-4DF3-AEE4-DF33700B480E}" type="pres">
      <dgm:prSet presAssocID="{A5DCEE82-8B8F-4F00-8A67-4F41FF1FFEA5}" presName="circ5Tx" presStyleLbl="revTx" presStyleIdx="0" presStyleCnt="0">
        <dgm:presLayoutVars>
          <dgm:chMax val="0"/>
          <dgm:chPref val="0"/>
          <dgm:bulletEnabled val="1"/>
        </dgm:presLayoutVars>
      </dgm:prSet>
      <dgm:spPr/>
    </dgm:pt>
    <dgm:pt modelId="{88A922EC-1B9C-4B06-BD6F-94F9DED236F0}" type="pres">
      <dgm:prSet presAssocID="{805D0F97-A177-4C2E-8246-6C5386F60326}" presName="circ6" presStyleLbl="vennNode1" presStyleIdx="5" presStyleCnt="7"/>
      <dgm:spPr/>
    </dgm:pt>
    <dgm:pt modelId="{9356B7DF-09E4-412D-8778-8E429842A096}" type="pres">
      <dgm:prSet presAssocID="{805D0F97-A177-4C2E-8246-6C5386F60326}" presName="circ6Tx" presStyleLbl="revTx" presStyleIdx="0" presStyleCnt="0">
        <dgm:presLayoutVars>
          <dgm:chMax val="0"/>
          <dgm:chPref val="0"/>
          <dgm:bulletEnabled val="1"/>
        </dgm:presLayoutVars>
      </dgm:prSet>
      <dgm:spPr/>
    </dgm:pt>
    <dgm:pt modelId="{2083970B-9A57-4417-919C-8000F4733484}" type="pres">
      <dgm:prSet presAssocID="{AFD1B9DE-D40E-45A3-BB2F-C28605DF7100}" presName="circ7" presStyleLbl="vennNode1" presStyleIdx="6" presStyleCnt="7"/>
      <dgm:spPr/>
    </dgm:pt>
    <dgm:pt modelId="{8E3ADB98-F0DA-4B58-99FE-D8209D6F3B74}" type="pres">
      <dgm:prSet presAssocID="{AFD1B9DE-D40E-45A3-BB2F-C28605DF7100}" presName="circ7Tx" presStyleLbl="revTx" presStyleIdx="0" presStyleCnt="0">
        <dgm:presLayoutVars>
          <dgm:chMax val="0"/>
          <dgm:chPref val="0"/>
          <dgm:bulletEnabled val="1"/>
        </dgm:presLayoutVars>
      </dgm:prSet>
      <dgm:spPr/>
    </dgm:pt>
  </dgm:ptLst>
  <dgm:cxnLst>
    <dgm:cxn modelId="{6F77B810-5716-415B-B220-E7770076C3C5}" srcId="{0D031901-0B57-444E-BCA6-095996ACF5B5}" destId="{A5DCEE82-8B8F-4F00-8A67-4F41FF1FFEA5}" srcOrd="4" destOrd="0" parTransId="{FE954829-3B4C-4D61-B832-329A4A500EE8}" sibTransId="{EC09B4ED-8CD9-491A-A4E7-5634B1C5DB91}"/>
    <dgm:cxn modelId="{5DDEB61A-71B3-46E5-BD57-BF07FB0EDDFD}" type="presOf" srcId="{805D0F97-A177-4C2E-8246-6C5386F60326}" destId="{9356B7DF-09E4-412D-8778-8E429842A096}" srcOrd="0" destOrd="0" presId="urn:microsoft.com/office/officeart/2005/8/layout/venn1"/>
    <dgm:cxn modelId="{E8A59337-E0E2-49BC-B8B2-94A2224945F7}" srcId="{0D031901-0B57-444E-BCA6-095996ACF5B5}" destId="{805D0F97-A177-4C2E-8246-6C5386F60326}" srcOrd="5" destOrd="0" parTransId="{915CD084-E362-4EF3-8149-B0B51C40A9A5}" sibTransId="{A7651017-BE1F-4907-B626-9677CC7F8CD5}"/>
    <dgm:cxn modelId="{9029E63C-41ED-43A4-B7D3-02EB7D61ED73}" type="presOf" srcId="{A5DCEE82-8B8F-4F00-8A67-4F41FF1FFEA5}" destId="{770E59A1-5ED3-4DF3-AEE4-DF33700B480E}" srcOrd="0" destOrd="0" presId="urn:microsoft.com/office/officeart/2005/8/layout/venn1"/>
    <dgm:cxn modelId="{1D5F1C61-51D8-49E0-8765-DCF2BD9A4319}" type="presOf" srcId="{5F0AD7D5-8EF2-4394-BAC5-B7DB599EC5B4}" destId="{A9B777E2-E5A1-4D1A-B115-0CC26D3AD55E}" srcOrd="0" destOrd="0" presId="urn:microsoft.com/office/officeart/2005/8/layout/venn1"/>
    <dgm:cxn modelId="{198E5176-E91B-4232-9963-CD9FF2E59A3C}" type="presOf" srcId="{0D031901-0B57-444E-BCA6-095996ACF5B5}" destId="{4B00BA0C-4E42-41C6-9640-7A23E0CE3BF9}" srcOrd="0" destOrd="0" presId="urn:microsoft.com/office/officeart/2005/8/layout/venn1"/>
    <dgm:cxn modelId="{AE412B80-3989-49E7-B486-2DDF66713044}" type="presOf" srcId="{AFD1B9DE-D40E-45A3-BB2F-C28605DF7100}" destId="{8E3ADB98-F0DA-4B58-99FE-D8209D6F3B74}" srcOrd="0" destOrd="0" presId="urn:microsoft.com/office/officeart/2005/8/layout/venn1"/>
    <dgm:cxn modelId="{4B55E38B-4479-43FE-A45A-819D30766354}" srcId="{0D031901-0B57-444E-BCA6-095996ACF5B5}" destId="{7B15B18C-4E9D-47D6-87B3-E8D33E92B9EA}" srcOrd="2" destOrd="0" parTransId="{7292C96E-5668-4A37-82E7-3F4D2773E389}" sibTransId="{94122A2F-9910-44C3-8998-4E4506275A16}"/>
    <dgm:cxn modelId="{3B7171A2-CDBF-4505-9D5D-198913C2CAA5}" type="presOf" srcId="{AABA14BF-509D-4649-9532-255170C9457B}" destId="{F7288E04-E568-4C3A-85AB-A48A89656FE6}" srcOrd="0" destOrd="0" presId="urn:microsoft.com/office/officeart/2005/8/layout/venn1"/>
    <dgm:cxn modelId="{29291DC5-34CE-4C68-B9A6-214F557D6857}" srcId="{0D031901-0B57-444E-BCA6-095996ACF5B5}" destId="{5F0AD7D5-8EF2-4394-BAC5-B7DB599EC5B4}" srcOrd="1" destOrd="0" parTransId="{6CBD49E6-9A7D-409D-B971-74C8D9DBC822}" sibTransId="{5A00B08E-19A3-4A03-9475-B8B90B98F1CB}"/>
    <dgm:cxn modelId="{08A369C5-18D0-4E6B-AF7D-4C5134D67FE2}" srcId="{0D031901-0B57-444E-BCA6-095996ACF5B5}" destId="{AABA14BF-509D-4649-9532-255170C9457B}" srcOrd="0" destOrd="0" parTransId="{C3DC4DF1-423C-4503-A283-774732FCBD5C}" sibTransId="{6F9BFC8E-DBF8-4B4E-8F67-0B8657BE76C7}"/>
    <dgm:cxn modelId="{500771C6-2D87-4544-A2F8-A6B51FCCB68E}" srcId="{0D031901-0B57-444E-BCA6-095996ACF5B5}" destId="{81BA24BB-4834-4402-9E0F-C02AEB721748}" srcOrd="3" destOrd="0" parTransId="{4CA004FB-5664-47A9-9C49-C3DCAE692F8D}" sibTransId="{DF9FB8AD-53B4-4C3E-BBBD-DDDB4E9E7791}"/>
    <dgm:cxn modelId="{4CC3D1E4-817A-4017-A637-71BA15A3353D}" srcId="{0D031901-0B57-444E-BCA6-095996ACF5B5}" destId="{AFD1B9DE-D40E-45A3-BB2F-C28605DF7100}" srcOrd="6" destOrd="0" parTransId="{264E042C-1DBA-4B7F-9D88-5A789AC95E0F}" sibTransId="{6FF83F13-E7C6-4A62-880B-DFF90258D5A6}"/>
    <dgm:cxn modelId="{059A13F6-72AA-42EF-80FF-309EE2AFF4BC}" type="presOf" srcId="{7B15B18C-4E9D-47D6-87B3-E8D33E92B9EA}" destId="{7EF01755-8917-40D4-B2A4-B6F71D4F0999}" srcOrd="0" destOrd="0" presId="urn:microsoft.com/office/officeart/2005/8/layout/venn1"/>
    <dgm:cxn modelId="{FD3C80F7-5A72-47C9-97D4-B0C80A0FFEC5}" type="presOf" srcId="{81BA24BB-4834-4402-9E0F-C02AEB721748}" destId="{6270DA5F-3DD7-46F3-9A6B-D142797ECCAD}" srcOrd="0" destOrd="0" presId="urn:microsoft.com/office/officeart/2005/8/layout/venn1"/>
    <dgm:cxn modelId="{647A58DB-4C98-4EE7-8ED3-C276469EB6BB}" type="presParOf" srcId="{4B00BA0C-4E42-41C6-9640-7A23E0CE3BF9}" destId="{5DA6EE39-2694-4738-B281-452B6383D3A2}" srcOrd="0" destOrd="0" presId="urn:microsoft.com/office/officeart/2005/8/layout/venn1"/>
    <dgm:cxn modelId="{9E1307E4-61C6-4DDC-A9B3-ECBF702B7EEE}" type="presParOf" srcId="{4B00BA0C-4E42-41C6-9640-7A23E0CE3BF9}" destId="{F7288E04-E568-4C3A-85AB-A48A89656FE6}" srcOrd="1" destOrd="0" presId="urn:microsoft.com/office/officeart/2005/8/layout/venn1"/>
    <dgm:cxn modelId="{E8CBC210-8914-41E9-837C-37407E841EB1}" type="presParOf" srcId="{4B00BA0C-4E42-41C6-9640-7A23E0CE3BF9}" destId="{A5287170-5D85-4BB3-965C-F91715296442}" srcOrd="2" destOrd="0" presId="urn:microsoft.com/office/officeart/2005/8/layout/venn1"/>
    <dgm:cxn modelId="{E00A87B9-11D1-460E-9E25-742C9A05A375}" type="presParOf" srcId="{4B00BA0C-4E42-41C6-9640-7A23E0CE3BF9}" destId="{A9B777E2-E5A1-4D1A-B115-0CC26D3AD55E}" srcOrd="3" destOrd="0" presId="urn:microsoft.com/office/officeart/2005/8/layout/venn1"/>
    <dgm:cxn modelId="{7FAC3AF7-477F-4815-976C-6F733BC59433}" type="presParOf" srcId="{4B00BA0C-4E42-41C6-9640-7A23E0CE3BF9}" destId="{365D5DCA-C457-4CCF-BA87-559B6F5F6ED2}" srcOrd="4" destOrd="0" presId="urn:microsoft.com/office/officeart/2005/8/layout/venn1"/>
    <dgm:cxn modelId="{D9DEDBE5-3626-42C1-B71F-B704A13079CD}" type="presParOf" srcId="{4B00BA0C-4E42-41C6-9640-7A23E0CE3BF9}" destId="{7EF01755-8917-40D4-B2A4-B6F71D4F0999}" srcOrd="5" destOrd="0" presId="urn:microsoft.com/office/officeart/2005/8/layout/venn1"/>
    <dgm:cxn modelId="{19A2FB0B-6810-44FF-8322-D1CA7ACCC7B5}" type="presParOf" srcId="{4B00BA0C-4E42-41C6-9640-7A23E0CE3BF9}" destId="{D9D1EF99-3BEF-4240-B610-8973BCD0C711}" srcOrd="6" destOrd="0" presId="urn:microsoft.com/office/officeart/2005/8/layout/venn1"/>
    <dgm:cxn modelId="{B21CB704-C81B-4EE5-98BB-DFA45590F8D3}" type="presParOf" srcId="{4B00BA0C-4E42-41C6-9640-7A23E0CE3BF9}" destId="{6270DA5F-3DD7-46F3-9A6B-D142797ECCAD}" srcOrd="7" destOrd="0" presId="urn:microsoft.com/office/officeart/2005/8/layout/venn1"/>
    <dgm:cxn modelId="{60DAF969-9FEF-4CBD-A3CB-8A5C53F81DD6}" type="presParOf" srcId="{4B00BA0C-4E42-41C6-9640-7A23E0CE3BF9}" destId="{FD667FD1-39CA-4F7C-A3EC-C5499B372F2A}" srcOrd="8" destOrd="0" presId="urn:microsoft.com/office/officeart/2005/8/layout/venn1"/>
    <dgm:cxn modelId="{B7BB8D9B-702E-4551-A430-353C1044773D}" type="presParOf" srcId="{4B00BA0C-4E42-41C6-9640-7A23E0CE3BF9}" destId="{770E59A1-5ED3-4DF3-AEE4-DF33700B480E}" srcOrd="9" destOrd="0" presId="urn:microsoft.com/office/officeart/2005/8/layout/venn1"/>
    <dgm:cxn modelId="{9F1CE734-8014-47A5-ABCD-9ACC94A3159A}" type="presParOf" srcId="{4B00BA0C-4E42-41C6-9640-7A23E0CE3BF9}" destId="{88A922EC-1B9C-4B06-BD6F-94F9DED236F0}" srcOrd="10" destOrd="0" presId="urn:microsoft.com/office/officeart/2005/8/layout/venn1"/>
    <dgm:cxn modelId="{2A006FDB-DE11-49E0-91BA-97CADEAACC3D}" type="presParOf" srcId="{4B00BA0C-4E42-41C6-9640-7A23E0CE3BF9}" destId="{9356B7DF-09E4-412D-8778-8E429842A096}" srcOrd="11" destOrd="0" presId="urn:microsoft.com/office/officeart/2005/8/layout/venn1"/>
    <dgm:cxn modelId="{6F68FFD7-1AC1-425F-98C9-85019407E1D7}" type="presParOf" srcId="{4B00BA0C-4E42-41C6-9640-7A23E0CE3BF9}" destId="{2083970B-9A57-4417-919C-8000F4733484}" srcOrd="12" destOrd="0" presId="urn:microsoft.com/office/officeart/2005/8/layout/venn1"/>
    <dgm:cxn modelId="{AFCB19BF-BB1E-491A-913C-456364BE8805}" type="presParOf" srcId="{4B00BA0C-4E42-41C6-9640-7A23E0CE3BF9}" destId="{8E3ADB98-F0DA-4B58-99FE-D8209D6F3B74}" srcOrd="1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54D9B78-BFE0-4CE9-AA9D-EEAF332A6AF4}" type="doc">
      <dgm:prSet loTypeId="urn:microsoft.com/office/officeart/2005/8/layout/arrow5" loCatId="process" qsTypeId="urn:microsoft.com/office/officeart/2005/8/quickstyle/simple1" qsCatId="simple" csTypeId="urn:microsoft.com/office/officeart/2005/8/colors/accent1_2" csCatId="accent1" phldr="1"/>
      <dgm:spPr/>
      <dgm:t>
        <a:bodyPr/>
        <a:lstStyle/>
        <a:p>
          <a:endParaRPr lang="en-US"/>
        </a:p>
      </dgm:t>
    </dgm:pt>
    <dgm:pt modelId="{F672425D-3CC0-472A-B281-77ED4D5F7E05}" type="pres">
      <dgm:prSet presAssocID="{A54D9B78-BFE0-4CE9-AA9D-EEAF332A6AF4}" presName="diagram" presStyleCnt="0">
        <dgm:presLayoutVars>
          <dgm:dir/>
          <dgm:resizeHandles val="exact"/>
        </dgm:presLayoutVars>
      </dgm:prSet>
      <dgm:spPr/>
    </dgm:pt>
  </dgm:ptLst>
  <dgm:cxnLst>
    <dgm:cxn modelId="{EDA6BCC9-5ED7-490D-AD23-739078F2062C}" type="presOf" srcId="{A54D9B78-BFE0-4CE9-AA9D-EEAF332A6AF4}" destId="{F672425D-3CC0-472A-B281-77ED4D5F7E05}" srcOrd="0"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F17E03-A2A6-41DB-9190-B83DB489EF0B}">
      <dsp:nvSpPr>
        <dsp:cNvPr id="0" name=""/>
        <dsp:cNvSpPr/>
      </dsp:nvSpPr>
      <dsp:spPr>
        <a:xfrm>
          <a:off x="-6222484" y="-951929"/>
          <a:ext cx="7406939" cy="7406939"/>
        </a:xfrm>
        <a:prstGeom prst="blockArc">
          <a:avLst>
            <a:gd name="adj1" fmla="val 18900000"/>
            <a:gd name="adj2" fmla="val 2700000"/>
            <a:gd name="adj3" fmla="val 292"/>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DD4EE4A-77AB-4A24-9DEA-C5B9352359C7}">
      <dsp:nvSpPr>
        <dsp:cNvPr id="0" name=""/>
        <dsp:cNvSpPr/>
      </dsp:nvSpPr>
      <dsp:spPr>
        <a:xfrm>
          <a:off x="619875" y="423076"/>
          <a:ext cx="9882103" cy="8465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1984" tIns="63500" rIns="63500" bIns="63500" numCol="1" spcCol="1270" anchor="ctr" anchorCtr="0">
          <a:noAutofit/>
        </a:bodyPr>
        <a:lstStyle/>
        <a:p>
          <a:pPr marL="0" lvl="0" indent="0" algn="just" defTabSz="1111250">
            <a:lnSpc>
              <a:spcPct val="90000"/>
            </a:lnSpc>
            <a:spcBef>
              <a:spcPct val="0"/>
            </a:spcBef>
            <a:spcAft>
              <a:spcPct val="35000"/>
            </a:spcAft>
            <a:buNone/>
          </a:pPr>
          <a:r>
            <a:rPr lang="en-US" sz="2500" kern="1200" dirty="0">
              <a:latin typeface="Arial (Body)"/>
            </a:rPr>
            <a:t>Quan </a:t>
          </a:r>
          <a:r>
            <a:rPr lang="en-US" sz="2500" kern="1200" dirty="0" err="1">
              <a:latin typeface="Arial (Body)"/>
            </a:rPr>
            <a:t>điểm</a:t>
          </a:r>
          <a:r>
            <a:rPr lang="en-US" sz="2500" kern="1200" dirty="0">
              <a:latin typeface="Arial (Body)"/>
            </a:rPr>
            <a:t> </a:t>
          </a:r>
          <a:r>
            <a:rPr lang="en-US" sz="2500" kern="1200" dirty="0" err="1">
              <a:latin typeface="Arial (Body)"/>
            </a:rPr>
            <a:t>của</a:t>
          </a:r>
          <a:r>
            <a:rPr lang="en-US" sz="2500" kern="1200" dirty="0">
              <a:latin typeface="Arial (Body)"/>
            </a:rPr>
            <a:t> </a:t>
          </a:r>
          <a:r>
            <a:rPr lang="en-US" sz="2500" kern="1200" dirty="0" err="1">
              <a:latin typeface="Arial (Body)"/>
            </a:rPr>
            <a:t>Đảng</a:t>
          </a:r>
          <a:r>
            <a:rPr lang="en-US" sz="2500" kern="1200" dirty="0">
              <a:latin typeface="Arial (Body)"/>
            </a:rPr>
            <a:t> </a:t>
          </a:r>
          <a:r>
            <a:rPr lang="en-US" sz="2500" kern="1200" dirty="0" err="1">
              <a:latin typeface="Arial (Body)"/>
            </a:rPr>
            <a:t>về</a:t>
          </a:r>
          <a:r>
            <a:rPr lang="en-US" sz="2500" kern="1200" dirty="0">
              <a:latin typeface="Arial (Body)"/>
            </a:rPr>
            <a:t> </a:t>
          </a:r>
          <a:r>
            <a:rPr lang="en-US" sz="2500" kern="1200" dirty="0" err="1">
              <a:latin typeface="Arial (Body)"/>
            </a:rPr>
            <a:t>đột</a:t>
          </a:r>
          <a:r>
            <a:rPr lang="en-US" sz="2500" kern="1200" dirty="0">
              <a:latin typeface="Arial (Body)"/>
            </a:rPr>
            <a:t> </a:t>
          </a:r>
          <a:r>
            <a:rPr lang="en-US" sz="2500" kern="1200" dirty="0" err="1">
              <a:latin typeface="Arial (Body)"/>
            </a:rPr>
            <a:t>phá</a:t>
          </a:r>
          <a:r>
            <a:rPr lang="en-US" sz="2500" kern="1200" dirty="0">
              <a:latin typeface="Arial (Body)"/>
            </a:rPr>
            <a:t> </a:t>
          </a:r>
          <a:r>
            <a:rPr lang="en-US" sz="2500" kern="1200" dirty="0" err="1">
              <a:latin typeface="Arial (Body)"/>
            </a:rPr>
            <a:t>phát</a:t>
          </a:r>
          <a:r>
            <a:rPr lang="en-US" sz="2500" kern="1200" dirty="0">
              <a:latin typeface="Arial (Body)"/>
            </a:rPr>
            <a:t> </a:t>
          </a:r>
          <a:r>
            <a:rPr lang="en-US" sz="2500" kern="1200" dirty="0" err="1">
              <a:latin typeface="Arial (Body)"/>
            </a:rPr>
            <a:t>triển</a:t>
          </a:r>
          <a:r>
            <a:rPr lang="en-US" sz="2500" kern="1200" dirty="0">
              <a:latin typeface="Arial (Body)"/>
            </a:rPr>
            <a:t> khoa </a:t>
          </a:r>
          <a:r>
            <a:rPr lang="en-US" sz="2500" kern="1200" dirty="0" err="1">
              <a:latin typeface="Arial (Body)"/>
            </a:rPr>
            <a:t>học</a:t>
          </a:r>
          <a:r>
            <a:rPr lang="en-US" sz="2500" kern="1200" dirty="0">
              <a:latin typeface="Arial (Body)"/>
            </a:rPr>
            <a:t>, </a:t>
          </a:r>
          <a:r>
            <a:rPr lang="en-US" sz="2500" kern="1200" dirty="0" err="1">
              <a:latin typeface="Arial (Body)"/>
            </a:rPr>
            <a:t>công</a:t>
          </a:r>
          <a:r>
            <a:rPr lang="en-US" sz="2500" kern="1200" dirty="0">
              <a:latin typeface="Arial (Body)"/>
            </a:rPr>
            <a:t> </a:t>
          </a:r>
          <a:r>
            <a:rPr lang="en-US" sz="2500" kern="1200" dirty="0" err="1">
              <a:latin typeface="Arial (Body)"/>
            </a:rPr>
            <a:t>nghệ</a:t>
          </a:r>
          <a:r>
            <a:rPr lang="en-US" sz="2500" kern="1200" dirty="0">
              <a:latin typeface="Arial (Body)"/>
            </a:rPr>
            <a:t>, </a:t>
          </a:r>
          <a:r>
            <a:rPr lang="en-US" sz="2500" kern="1200" dirty="0" err="1">
              <a:latin typeface="Arial (Body)"/>
            </a:rPr>
            <a:t>đổi</a:t>
          </a:r>
          <a:r>
            <a:rPr lang="en-US" sz="2500" kern="1200" dirty="0">
              <a:latin typeface="Arial (Body)"/>
            </a:rPr>
            <a:t> </a:t>
          </a:r>
          <a:r>
            <a:rPr lang="en-US" sz="2500" kern="1200" dirty="0" err="1">
              <a:latin typeface="Arial (Body)"/>
            </a:rPr>
            <a:t>mới</a:t>
          </a:r>
          <a:r>
            <a:rPr lang="en-US" sz="2500" kern="1200" dirty="0">
              <a:latin typeface="Arial (Body)"/>
            </a:rPr>
            <a:t> </a:t>
          </a:r>
          <a:r>
            <a:rPr lang="en-US" sz="2500" kern="1200" dirty="0" err="1">
              <a:latin typeface="Arial (Body)"/>
            </a:rPr>
            <a:t>sáng</a:t>
          </a:r>
          <a:r>
            <a:rPr lang="en-US" sz="2500" kern="1200" dirty="0">
              <a:latin typeface="Arial (Body)"/>
            </a:rPr>
            <a:t> </a:t>
          </a:r>
          <a:r>
            <a:rPr lang="en-US" sz="2500" kern="1200" dirty="0" err="1">
              <a:latin typeface="Arial (Body)"/>
            </a:rPr>
            <a:t>tạo</a:t>
          </a:r>
          <a:r>
            <a:rPr lang="en-US" sz="2500" kern="1200" dirty="0">
              <a:latin typeface="Arial (Body)"/>
            </a:rPr>
            <a:t> </a:t>
          </a:r>
          <a:r>
            <a:rPr lang="en-US" sz="2500" kern="1200" dirty="0" err="1">
              <a:latin typeface="Arial (Body)"/>
            </a:rPr>
            <a:t>và</a:t>
          </a:r>
          <a:r>
            <a:rPr lang="en-US" sz="2500" kern="1200" dirty="0">
              <a:latin typeface="Arial (Body)"/>
            </a:rPr>
            <a:t> </a:t>
          </a:r>
          <a:r>
            <a:rPr lang="en-US" sz="2500" kern="1200" dirty="0" err="1">
              <a:latin typeface="Arial (Body)"/>
            </a:rPr>
            <a:t>chuyển</a:t>
          </a:r>
          <a:r>
            <a:rPr lang="en-US" sz="2500" kern="1200" dirty="0">
              <a:latin typeface="Arial (Body)"/>
            </a:rPr>
            <a:t> </a:t>
          </a:r>
          <a:r>
            <a:rPr lang="en-US" sz="2500" kern="1200" dirty="0" err="1">
              <a:latin typeface="Arial (Body)"/>
            </a:rPr>
            <a:t>đổi</a:t>
          </a:r>
          <a:r>
            <a:rPr lang="en-US" sz="2500" kern="1200" dirty="0">
              <a:latin typeface="Arial (Body)"/>
            </a:rPr>
            <a:t> </a:t>
          </a:r>
          <a:r>
            <a:rPr lang="en-US" sz="2500" kern="1200" dirty="0" err="1">
              <a:latin typeface="Arial (Body)"/>
            </a:rPr>
            <a:t>số</a:t>
          </a:r>
          <a:endParaRPr lang="en-US" sz="2500" kern="1200" dirty="0">
            <a:latin typeface="Arial (Body)"/>
          </a:endParaRPr>
        </a:p>
      </dsp:txBody>
      <dsp:txXfrm>
        <a:off x="619875" y="423076"/>
        <a:ext cx="9882103" cy="846593"/>
      </dsp:txXfrm>
    </dsp:sp>
    <dsp:sp modelId="{73C1FCF4-4943-432B-95BE-9F573986B4CF}">
      <dsp:nvSpPr>
        <dsp:cNvPr id="0" name=""/>
        <dsp:cNvSpPr/>
      </dsp:nvSpPr>
      <dsp:spPr>
        <a:xfrm>
          <a:off x="90754" y="317252"/>
          <a:ext cx="1058242" cy="105824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702C7E-1271-4149-8CC5-7BCEF3026EEB}">
      <dsp:nvSpPr>
        <dsp:cNvPr id="0" name=""/>
        <dsp:cNvSpPr/>
      </dsp:nvSpPr>
      <dsp:spPr>
        <a:xfrm>
          <a:off x="1105246" y="1693187"/>
          <a:ext cx="9396731" cy="8465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1984" tIns="63500" rIns="63500" bIns="63500" numCol="1" spcCol="1270" anchor="ctr" anchorCtr="0">
          <a:noAutofit/>
        </a:bodyPr>
        <a:lstStyle/>
        <a:p>
          <a:pPr marL="0" lvl="0" indent="0" algn="just" defTabSz="1111250">
            <a:lnSpc>
              <a:spcPct val="90000"/>
            </a:lnSpc>
            <a:spcBef>
              <a:spcPct val="0"/>
            </a:spcBef>
            <a:spcAft>
              <a:spcPct val="35000"/>
            </a:spcAft>
            <a:buNone/>
          </a:pPr>
          <a:r>
            <a:rPr lang="en-US" sz="2500" kern="1200" dirty="0" err="1">
              <a:latin typeface="Arial (Body)"/>
            </a:rPr>
            <a:t>Triển</a:t>
          </a:r>
          <a:r>
            <a:rPr lang="en-US" sz="2500" kern="1200" dirty="0">
              <a:latin typeface="Arial (Body)"/>
            </a:rPr>
            <a:t> </a:t>
          </a:r>
          <a:r>
            <a:rPr lang="en-US" sz="2500" kern="1200" dirty="0" err="1">
              <a:latin typeface="Arial (Body)"/>
            </a:rPr>
            <a:t>khai</a:t>
          </a:r>
          <a:r>
            <a:rPr lang="en-US" sz="2500" kern="1200" dirty="0">
              <a:latin typeface="Arial (Body)"/>
            </a:rPr>
            <a:t> </a:t>
          </a:r>
          <a:r>
            <a:rPr lang="en-US" sz="2500" kern="1200" dirty="0" err="1">
              <a:latin typeface="Arial (Body)"/>
            </a:rPr>
            <a:t>các</a:t>
          </a:r>
          <a:r>
            <a:rPr lang="en-US" sz="2500" kern="1200" dirty="0">
              <a:latin typeface="Arial (Body)"/>
            </a:rPr>
            <a:t> </a:t>
          </a:r>
          <a:r>
            <a:rPr lang="en-US" sz="2500" kern="1200" dirty="0" err="1">
              <a:latin typeface="Arial (Body)"/>
            </a:rPr>
            <a:t>Nghị</a:t>
          </a:r>
          <a:r>
            <a:rPr lang="en-US" sz="2500" kern="1200" dirty="0">
              <a:latin typeface="Arial (Body)"/>
            </a:rPr>
            <a:t> </a:t>
          </a:r>
          <a:r>
            <a:rPr lang="en-US" sz="2500" kern="1200" dirty="0" err="1">
              <a:latin typeface="Arial (Body)"/>
            </a:rPr>
            <a:t>quyết</a:t>
          </a:r>
          <a:r>
            <a:rPr lang="en-US" sz="2500" kern="1200" dirty="0">
              <a:latin typeface="Arial (Body)"/>
            </a:rPr>
            <a:t>, </a:t>
          </a:r>
          <a:r>
            <a:rPr lang="en-US" sz="2500" kern="1200" dirty="0" err="1">
              <a:latin typeface="Arial (Body)"/>
            </a:rPr>
            <a:t>Chiến</a:t>
          </a:r>
          <a:r>
            <a:rPr lang="en-US" sz="2500" kern="1200" dirty="0">
              <a:latin typeface="Arial (Body)"/>
            </a:rPr>
            <a:t> </a:t>
          </a:r>
          <a:r>
            <a:rPr lang="en-US" sz="2500" kern="1200" dirty="0" err="1">
              <a:latin typeface="Arial (Body)"/>
            </a:rPr>
            <a:t>lược</a:t>
          </a:r>
          <a:r>
            <a:rPr lang="en-US" sz="2500" kern="1200" dirty="0">
              <a:latin typeface="Arial (Body)"/>
            </a:rPr>
            <a:t> </a:t>
          </a:r>
          <a:r>
            <a:rPr lang="en-US" sz="2500" kern="1200" dirty="0" err="1">
              <a:latin typeface="Arial (Body)"/>
            </a:rPr>
            <a:t>quốc</a:t>
          </a:r>
          <a:r>
            <a:rPr lang="en-US" sz="2500" kern="1200" dirty="0">
              <a:latin typeface="Arial (Body)"/>
            </a:rPr>
            <a:t> </a:t>
          </a:r>
          <a:r>
            <a:rPr lang="en-US" sz="2500" kern="1200" dirty="0" err="1">
              <a:latin typeface="Arial (Body)"/>
            </a:rPr>
            <a:t>gia</a:t>
          </a:r>
          <a:r>
            <a:rPr lang="en-US" sz="2500" kern="1200" dirty="0">
              <a:latin typeface="Arial (Body)"/>
            </a:rPr>
            <a:t> </a:t>
          </a:r>
          <a:r>
            <a:rPr lang="en-US" sz="2500" kern="1200" dirty="0" err="1">
              <a:latin typeface="Arial (Body)"/>
            </a:rPr>
            <a:t>về</a:t>
          </a:r>
          <a:r>
            <a:rPr lang="en-US" sz="2500" kern="1200" dirty="0">
              <a:latin typeface="Arial (Body)"/>
            </a:rPr>
            <a:t> </a:t>
          </a:r>
          <a:r>
            <a:rPr lang="en-US" sz="2500" kern="1200" dirty="0" err="1">
              <a:latin typeface="Arial (Body)"/>
            </a:rPr>
            <a:t>chuyển</a:t>
          </a:r>
          <a:r>
            <a:rPr lang="en-US" sz="2500" kern="1200" dirty="0">
              <a:latin typeface="Arial (Body)"/>
            </a:rPr>
            <a:t> </a:t>
          </a:r>
          <a:r>
            <a:rPr lang="en-US" sz="2500" kern="1200" dirty="0" err="1">
              <a:latin typeface="Arial (Body)"/>
            </a:rPr>
            <a:t>đổi</a:t>
          </a:r>
          <a:r>
            <a:rPr lang="en-US" sz="2500" kern="1200" dirty="0">
              <a:latin typeface="Arial (Body)"/>
            </a:rPr>
            <a:t> </a:t>
          </a:r>
          <a:r>
            <a:rPr lang="en-US" sz="2500" kern="1200" dirty="0" err="1">
              <a:latin typeface="Arial (Body)"/>
            </a:rPr>
            <a:t>số</a:t>
          </a:r>
          <a:r>
            <a:rPr lang="en-US" sz="2500" kern="1200" dirty="0">
              <a:latin typeface="Arial (Body)"/>
            </a:rPr>
            <a:t>, CPS, KTS </a:t>
          </a:r>
          <a:r>
            <a:rPr lang="en-US" sz="2500" kern="1200" dirty="0" err="1">
              <a:latin typeface="Arial (Body)"/>
            </a:rPr>
            <a:t>và</a:t>
          </a:r>
          <a:r>
            <a:rPr lang="en-US" sz="2500" kern="1200" dirty="0">
              <a:latin typeface="Arial (Body)"/>
            </a:rPr>
            <a:t> XHS, </a:t>
          </a:r>
          <a:r>
            <a:rPr lang="en-US" sz="2500" kern="1200" dirty="0" err="1">
              <a:latin typeface="Arial (Body)"/>
            </a:rPr>
            <a:t>Chiến</a:t>
          </a:r>
          <a:r>
            <a:rPr lang="en-US" sz="2500" kern="1200" dirty="0">
              <a:latin typeface="Arial (Body)"/>
            </a:rPr>
            <a:t> </a:t>
          </a:r>
          <a:r>
            <a:rPr lang="en-US" sz="2500" kern="1200" dirty="0" err="1">
              <a:latin typeface="Arial (Body)"/>
            </a:rPr>
            <a:t>lược</a:t>
          </a:r>
          <a:r>
            <a:rPr lang="en-US" sz="2500" kern="1200" dirty="0">
              <a:latin typeface="Arial (Body)"/>
            </a:rPr>
            <a:t> </a:t>
          </a:r>
          <a:r>
            <a:rPr lang="en-US" sz="2500" kern="1200" dirty="0" err="1">
              <a:latin typeface="Arial (Body)"/>
            </a:rPr>
            <a:t>phát</a:t>
          </a:r>
          <a:r>
            <a:rPr lang="en-US" sz="2500" kern="1200" dirty="0">
              <a:latin typeface="Arial (Body)"/>
            </a:rPr>
            <a:t> </a:t>
          </a:r>
          <a:r>
            <a:rPr lang="en-US" sz="2500" kern="1200" dirty="0" err="1">
              <a:latin typeface="Arial (Body)"/>
            </a:rPr>
            <a:t>triển</a:t>
          </a:r>
          <a:r>
            <a:rPr lang="en-US" sz="2500" kern="1200" dirty="0">
              <a:latin typeface="Arial (Body)"/>
            </a:rPr>
            <a:t> </a:t>
          </a:r>
          <a:r>
            <a:rPr lang="en-US" sz="2500" kern="1200" dirty="0" err="1">
              <a:latin typeface="Arial (Body)"/>
            </a:rPr>
            <a:t>ngành</a:t>
          </a:r>
          <a:r>
            <a:rPr lang="en-US" sz="2500" kern="1200" dirty="0">
              <a:latin typeface="Arial (Body)"/>
            </a:rPr>
            <a:t> NNMT</a:t>
          </a:r>
        </a:p>
      </dsp:txBody>
      <dsp:txXfrm>
        <a:off x="1105246" y="1693187"/>
        <a:ext cx="9396731" cy="846593"/>
      </dsp:txXfrm>
    </dsp:sp>
    <dsp:sp modelId="{9F265E12-844A-484E-803B-0B055035B460}">
      <dsp:nvSpPr>
        <dsp:cNvPr id="0" name=""/>
        <dsp:cNvSpPr/>
      </dsp:nvSpPr>
      <dsp:spPr>
        <a:xfrm>
          <a:off x="576125" y="1587363"/>
          <a:ext cx="1058242" cy="105824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220906-E75B-487A-9404-4AF066E24BC5}">
      <dsp:nvSpPr>
        <dsp:cNvPr id="0" name=""/>
        <dsp:cNvSpPr/>
      </dsp:nvSpPr>
      <dsp:spPr>
        <a:xfrm>
          <a:off x="1105246" y="2841803"/>
          <a:ext cx="9396731" cy="108958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1984" tIns="63500" rIns="63500" bIns="63500" numCol="1" spcCol="1270" anchor="ctr" anchorCtr="0">
          <a:noAutofit/>
        </a:bodyPr>
        <a:lstStyle/>
        <a:p>
          <a:pPr marL="0" lvl="0" indent="0" algn="just" defTabSz="1111250">
            <a:lnSpc>
              <a:spcPct val="90000"/>
            </a:lnSpc>
            <a:spcBef>
              <a:spcPct val="0"/>
            </a:spcBef>
            <a:spcAft>
              <a:spcPct val="35000"/>
            </a:spcAft>
            <a:buNone/>
          </a:pPr>
          <a:r>
            <a:rPr lang="en-US" sz="2500" kern="1200" dirty="0" err="1">
              <a:latin typeface="Arial (Body)"/>
            </a:rPr>
            <a:t>Triển</a:t>
          </a:r>
          <a:r>
            <a:rPr lang="en-US" sz="2500" kern="1200" dirty="0">
              <a:latin typeface="Arial (Body)"/>
            </a:rPr>
            <a:t> </a:t>
          </a:r>
          <a:r>
            <a:rPr lang="en-US" sz="2500" kern="1200" dirty="0" err="1">
              <a:latin typeface="Arial (Body)"/>
            </a:rPr>
            <a:t>khai</a:t>
          </a:r>
          <a:r>
            <a:rPr lang="en-US" sz="2500" kern="1200" dirty="0">
              <a:latin typeface="Arial (Body)"/>
            </a:rPr>
            <a:t>, </a:t>
          </a:r>
          <a:r>
            <a:rPr lang="en-US" sz="2500" kern="1200" dirty="0" err="1">
              <a:latin typeface="Arial (Body)"/>
            </a:rPr>
            <a:t>tuân</a:t>
          </a:r>
          <a:r>
            <a:rPr lang="en-US" sz="2500" kern="1200" dirty="0">
              <a:latin typeface="Arial (Body)"/>
            </a:rPr>
            <a:t> </a:t>
          </a:r>
          <a:r>
            <a:rPr lang="en-US" sz="2500" kern="1200" dirty="0" err="1">
              <a:latin typeface="Arial (Body)"/>
            </a:rPr>
            <a:t>thủ</a:t>
          </a:r>
          <a:r>
            <a:rPr lang="en-US" sz="2500" kern="1200" dirty="0">
              <a:latin typeface="Arial (Body)"/>
            </a:rPr>
            <a:t> </a:t>
          </a:r>
          <a:r>
            <a:rPr lang="en-US" sz="2500" kern="1200" dirty="0" err="1">
              <a:latin typeface="Arial (Body)"/>
            </a:rPr>
            <a:t>Khung</a:t>
          </a:r>
          <a:r>
            <a:rPr lang="en-US" sz="2500" kern="1200" dirty="0">
              <a:latin typeface="Arial (Body)"/>
            </a:rPr>
            <a:t> </a:t>
          </a:r>
          <a:r>
            <a:rPr lang="en-US" sz="2500" kern="1200" dirty="0" err="1">
              <a:latin typeface="Arial (Body)"/>
            </a:rPr>
            <a:t>kiến</a:t>
          </a:r>
          <a:r>
            <a:rPr lang="en-US" sz="2500" kern="1200" dirty="0">
              <a:latin typeface="Arial (Body)"/>
            </a:rPr>
            <a:t> </a:t>
          </a:r>
          <a:r>
            <a:rPr lang="en-US" sz="2500" kern="1200" dirty="0" err="1">
              <a:latin typeface="Arial (Body)"/>
            </a:rPr>
            <a:t>trúc</a:t>
          </a:r>
          <a:r>
            <a:rPr lang="en-US" sz="2500" kern="1200" dirty="0">
              <a:latin typeface="Arial (Body)"/>
            </a:rPr>
            <a:t> </a:t>
          </a:r>
          <a:r>
            <a:rPr lang="en-US" sz="2500" kern="1200" dirty="0" err="1">
              <a:latin typeface="Arial (Body)"/>
            </a:rPr>
            <a:t>dữ</a:t>
          </a:r>
          <a:r>
            <a:rPr lang="en-US" sz="2500" kern="1200" dirty="0">
              <a:latin typeface="Arial (Body)"/>
            </a:rPr>
            <a:t> </a:t>
          </a:r>
          <a:r>
            <a:rPr lang="en-US" sz="2500" kern="1200" dirty="0" err="1">
              <a:latin typeface="Arial (Body)"/>
            </a:rPr>
            <a:t>liệu</a:t>
          </a:r>
          <a:r>
            <a:rPr lang="en-US" sz="2500" kern="1200" dirty="0">
              <a:latin typeface="Arial (Body)"/>
            </a:rPr>
            <a:t> </a:t>
          </a:r>
          <a:r>
            <a:rPr lang="en-US" sz="2500" kern="1200" dirty="0" err="1">
              <a:latin typeface="Arial (Body)"/>
            </a:rPr>
            <a:t>quốc</a:t>
          </a:r>
          <a:r>
            <a:rPr lang="en-US" sz="2500" kern="1200" dirty="0">
              <a:latin typeface="Arial (Body)"/>
            </a:rPr>
            <a:t> </a:t>
          </a:r>
          <a:r>
            <a:rPr lang="en-US" sz="2500" kern="1200" dirty="0" err="1">
              <a:latin typeface="Arial (Body)"/>
            </a:rPr>
            <a:t>gia</a:t>
          </a:r>
          <a:r>
            <a:rPr lang="en-US" sz="2500" kern="1200" dirty="0">
              <a:latin typeface="Arial (Body)"/>
            </a:rPr>
            <a:t>, </a:t>
          </a:r>
          <a:r>
            <a:rPr lang="en-US" sz="2500" kern="1200" dirty="0" err="1">
              <a:latin typeface="Arial (Body)"/>
            </a:rPr>
            <a:t>Khung</a:t>
          </a:r>
          <a:r>
            <a:rPr lang="en-US" sz="2500" kern="1200" dirty="0">
              <a:latin typeface="Arial (Body)"/>
            </a:rPr>
            <a:t> </a:t>
          </a:r>
          <a:r>
            <a:rPr lang="en-US" sz="2500" kern="1200" dirty="0" err="1">
              <a:latin typeface="Arial (Body)"/>
            </a:rPr>
            <a:t>kiến</a:t>
          </a:r>
          <a:r>
            <a:rPr lang="en-US" sz="2500" kern="1200" dirty="0">
              <a:latin typeface="Arial (Body)"/>
            </a:rPr>
            <a:t> </a:t>
          </a:r>
          <a:r>
            <a:rPr lang="en-US" sz="2500" kern="1200" dirty="0" err="1">
              <a:latin typeface="Arial (Body)"/>
            </a:rPr>
            <a:t>trúc</a:t>
          </a:r>
          <a:r>
            <a:rPr lang="en-US" sz="2500" kern="1200" dirty="0">
              <a:latin typeface="Arial (Body)"/>
            </a:rPr>
            <a:t> </a:t>
          </a:r>
          <a:r>
            <a:rPr lang="en-US" sz="2500" kern="1200" dirty="0" err="1">
              <a:latin typeface="Arial (Body)"/>
            </a:rPr>
            <a:t>tổng</a:t>
          </a:r>
          <a:r>
            <a:rPr lang="en-US" sz="2500" kern="1200" dirty="0">
              <a:latin typeface="Arial (Body)"/>
            </a:rPr>
            <a:t> </a:t>
          </a:r>
          <a:r>
            <a:rPr lang="en-US" sz="2500" kern="1200" dirty="0" err="1">
              <a:latin typeface="Arial (Body)"/>
            </a:rPr>
            <a:t>thể</a:t>
          </a:r>
          <a:r>
            <a:rPr lang="en-US" sz="2500" kern="1200" dirty="0">
              <a:latin typeface="Arial (Body)"/>
            </a:rPr>
            <a:t> </a:t>
          </a:r>
          <a:r>
            <a:rPr lang="en-US" sz="2500" kern="1200" dirty="0" err="1">
              <a:latin typeface="Arial (Body)"/>
            </a:rPr>
            <a:t>quốc</a:t>
          </a:r>
          <a:r>
            <a:rPr lang="en-US" sz="2500" kern="1200" dirty="0">
              <a:latin typeface="Arial (Body)"/>
            </a:rPr>
            <a:t> </a:t>
          </a:r>
          <a:r>
            <a:rPr lang="en-US" sz="2500" kern="1200" dirty="0" err="1">
              <a:latin typeface="Arial (Body)"/>
            </a:rPr>
            <a:t>gia</a:t>
          </a:r>
          <a:r>
            <a:rPr lang="en-US" sz="2500" kern="1200" dirty="0">
              <a:latin typeface="Arial (Body)"/>
            </a:rPr>
            <a:t> </a:t>
          </a:r>
          <a:r>
            <a:rPr lang="en-US" sz="2500" kern="1200" dirty="0" err="1">
              <a:latin typeface="Arial (Body)"/>
            </a:rPr>
            <a:t>số</a:t>
          </a:r>
          <a:r>
            <a:rPr lang="en-US" sz="2500" kern="1200" dirty="0">
              <a:latin typeface="Arial (Body)"/>
            </a:rPr>
            <a:t>, </a:t>
          </a:r>
          <a:r>
            <a:rPr lang="en-US" sz="2500" kern="1200" dirty="0" err="1">
              <a:latin typeface="Arial (Body)"/>
            </a:rPr>
            <a:t>Khung</a:t>
          </a:r>
          <a:r>
            <a:rPr lang="en-US" sz="2500" kern="1200" dirty="0">
              <a:latin typeface="Arial (Body)"/>
            </a:rPr>
            <a:t> </a:t>
          </a:r>
          <a:r>
            <a:rPr lang="en-US" sz="2500" kern="1200" dirty="0" err="1">
              <a:latin typeface="Arial (Body)"/>
            </a:rPr>
            <a:t>kiến</a:t>
          </a:r>
          <a:r>
            <a:rPr lang="en-US" sz="2500" kern="1200" dirty="0">
              <a:latin typeface="Arial (Body)"/>
            </a:rPr>
            <a:t> </a:t>
          </a:r>
          <a:r>
            <a:rPr lang="en-US" sz="2500" kern="1200" dirty="0" err="1">
              <a:latin typeface="Arial (Body)"/>
            </a:rPr>
            <a:t>trúc</a:t>
          </a:r>
          <a:r>
            <a:rPr lang="en-US" sz="2500" kern="1200" dirty="0">
              <a:latin typeface="Arial (Body)"/>
            </a:rPr>
            <a:t> CPS </a:t>
          </a:r>
          <a:r>
            <a:rPr lang="en-US" sz="2500" kern="1200" dirty="0" err="1">
              <a:latin typeface="Arial (Body)"/>
            </a:rPr>
            <a:t>Việt</a:t>
          </a:r>
          <a:r>
            <a:rPr lang="en-US" sz="2500" kern="1200" dirty="0">
              <a:latin typeface="Arial (Body)"/>
            </a:rPr>
            <a:t> Nam… </a:t>
          </a:r>
        </a:p>
      </dsp:txBody>
      <dsp:txXfrm>
        <a:off x="1105246" y="2841803"/>
        <a:ext cx="9396731" cy="1089583"/>
      </dsp:txXfrm>
    </dsp:sp>
    <dsp:sp modelId="{4F9E6502-EAE8-45AD-9864-6EFE742CF505}">
      <dsp:nvSpPr>
        <dsp:cNvPr id="0" name=""/>
        <dsp:cNvSpPr/>
      </dsp:nvSpPr>
      <dsp:spPr>
        <a:xfrm>
          <a:off x="576125" y="2857474"/>
          <a:ext cx="1058242" cy="105824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6D35C8-039F-4F66-AE12-FE05CB9E38E2}">
      <dsp:nvSpPr>
        <dsp:cNvPr id="0" name=""/>
        <dsp:cNvSpPr/>
      </dsp:nvSpPr>
      <dsp:spPr>
        <a:xfrm>
          <a:off x="619875" y="4233409"/>
          <a:ext cx="9882103" cy="8465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71984" tIns="63500" rIns="63500" bIns="63500" numCol="1" spcCol="1270" anchor="ctr" anchorCtr="0">
          <a:noAutofit/>
        </a:bodyPr>
        <a:lstStyle/>
        <a:p>
          <a:pPr marL="0" lvl="0" indent="0" algn="just" defTabSz="1111250">
            <a:lnSpc>
              <a:spcPct val="90000"/>
            </a:lnSpc>
            <a:spcBef>
              <a:spcPct val="0"/>
            </a:spcBef>
            <a:spcAft>
              <a:spcPct val="35000"/>
            </a:spcAft>
            <a:buNone/>
          </a:pPr>
          <a:r>
            <a:rPr lang="en-US" sz="2500" kern="1200" dirty="0" err="1">
              <a:latin typeface="Arial (Body)"/>
            </a:rPr>
            <a:t>Đáp</a:t>
          </a:r>
          <a:r>
            <a:rPr lang="en-US" sz="2500" kern="1200" dirty="0">
              <a:latin typeface="Arial (Body)"/>
            </a:rPr>
            <a:t> </a:t>
          </a:r>
          <a:r>
            <a:rPr lang="en-US" sz="2500" kern="1200" dirty="0" err="1">
              <a:latin typeface="Arial (Body)"/>
            </a:rPr>
            <a:t>ứng</a:t>
          </a:r>
          <a:r>
            <a:rPr lang="en-US" sz="2500" kern="1200" dirty="0">
              <a:latin typeface="Arial (Body)"/>
            </a:rPr>
            <a:t> </a:t>
          </a:r>
          <a:r>
            <a:rPr lang="en-US" sz="2500" kern="1200" dirty="0" err="1">
              <a:latin typeface="Arial (Body)"/>
            </a:rPr>
            <a:t>bối</a:t>
          </a:r>
          <a:r>
            <a:rPr lang="en-US" sz="2500" kern="1200" dirty="0">
              <a:latin typeface="Arial (Body)"/>
            </a:rPr>
            <a:t> </a:t>
          </a:r>
          <a:r>
            <a:rPr lang="en-US" sz="2500" kern="1200" dirty="0" err="1">
              <a:latin typeface="Arial (Body)"/>
            </a:rPr>
            <a:t>cảnh</a:t>
          </a:r>
          <a:r>
            <a:rPr lang="en-US" sz="2500" kern="1200" dirty="0">
              <a:latin typeface="Arial (Body)"/>
            </a:rPr>
            <a:t> </a:t>
          </a:r>
          <a:r>
            <a:rPr lang="en-US" sz="2500" kern="1200" dirty="0" err="1">
              <a:latin typeface="Arial (Body)"/>
            </a:rPr>
            <a:t>hợp</a:t>
          </a:r>
          <a:r>
            <a:rPr lang="en-US" sz="2500" kern="1200" dirty="0">
              <a:latin typeface="Arial (Body)"/>
            </a:rPr>
            <a:t> </a:t>
          </a:r>
          <a:r>
            <a:rPr lang="en-US" sz="2500" kern="1200" dirty="0" err="1">
              <a:latin typeface="Arial (Body)"/>
            </a:rPr>
            <a:t>nhất</a:t>
          </a:r>
          <a:r>
            <a:rPr lang="en-US" sz="2500" kern="1200" dirty="0">
              <a:latin typeface="Arial (Body)"/>
            </a:rPr>
            <a:t> </a:t>
          </a:r>
          <a:r>
            <a:rPr lang="en-US" sz="2500" kern="1200" dirty="0" err="1">
              <a:latin typeface="Arial (Body)"/>
            </a:rPr>
            <a:t>Bộ</a:t>
          </a:r>
          <a:r>
            <a:rPr lang="en-US" sz="2500" kern="1200" dirty="0">
              <a:latin typeface="Arial (Body)"/>
            </a:rPr>
            <a:t>, </a:t>
          </a:r>
          <a:r>
            <a:rPr lang="en-US" sz="2500" kern="1200" dirty="0" err="1">
              <a:latin typeface="Arial (Body)"/>
            </a:rPr>
            <a:t>quản</a:t>
          </a:r>
          <a:r>
            <a:rPr lang="en-US" sz="2500" kern="1200" dirty="0">
              <a:latin typeface="Arial (Body)"/>
            </a:rPr>
            <a:t> </a:t>
          </a:r>
          <a:r>
            <a:rPr lang="en-US" sz="2500" kern="1200" dirty="0" err="1">
              <a:latin typeface="Arial (Body)"/>
            </a:rPr>
            <a:t>lý</a:t>
          </a:r>
          <a:r>
            <a:rPr lang="en-US" sz="2500" kern="1200" dirty="0">
              <a:latin typeface="Arial (Body)"/>
            </a:rPr>
            <a:t> </a:t>
          </a:r>
          <a:r>
            <a:rPr lang="en-US" sz="2500" kern="1200" dirty="0" err="1">
              <a:latin typeface="Arial (Body)"/>
            </a:rPr>
            <a:t>đa</a:t>
          </a:r>
          <a:r>
            <a:rPr lang="en-US" sz="2500" kern="1200" dirty="0">
              <a:latin typeface="Arial (Body)"/>
            </a:rPr>
            <a:t> </a:t>
          </a:r>
          <a:r>
            <a:rPr lang="en-US" sz="2500" kern="1200" dirty="0" err="1">
              <a:latin typeface="Arial (Body)"/>
            </a:rPr>
            <a:t>ngành</a:t>
          </a:r>
          <a:r>
            <a:rPr lang="en-US" sz="2500" kern="1200" dirty="0">
              <a:latin typeface="Arial (Body)"/>
            </a:rPr>
            <a:t>; </a:t>
          </a:r>
          <a:r>
            <a:rPr lang="en-US" sz="2500" kern="1200" dirty="0" err="1">
              <a:latin typeface="Arial (Body)"/>
            </a:rPr>
            <a:t>nâng</a:t>
          </a:r>
          <a:r>
            <a:rPr lang="en-US" sz="2500" kern="1200" dirty="0">
              <a:latin typeface="Arial (Body)"/>
            </a:rPr>
            <a:t> </a:t>
          </a:r>
          <a:r>
            <a:rPr lang="en-US" sz="2500" kern="1200" dirty="0" err="1">
              <a:latin typeface="Arial (Body)"/>
            </a:rPr>
            <a:t>cao</a:t>
          </a:r>
          <a:r>
            <a:rPr lang="en-US" sz="2500" kern="1200" dirty="0">
              <a:latin typeface="Arial (Body)"/>
            </a:rPr>
            <a:t> </a:t>
          </a:r>
          <a:r>
            <a:rPr lang="en-US" sz="2500" kern="1200" dirty="0" err="1">
              <a:latin typeface="Arial (Body)"/>
            </a:rPr>
            <a:t>hiệu</a:t>
          </a:r>
          <a:r>
            <a:rPr lang="en-US" sz="2500" kern="1200" dirty="0">
              <a:latin typeface="Arial (Body)"/>
            </a:rPr>
            <a:t> </a:t>
          </a:r>
          <a:r>
            <a:rPr lang="en-US" sz="2500" kern="1200" dirty="0" err="1">
              <a:latin typeface="Arial (Body)"/>
            </a:rPr>
            <a:t>quả</a:t>
          </a:r>
          <a:r>
            <a:rPr lang="en-US" sz="2500" kern="1200" dirty="0">
              <a:latin typeface="Arial (Body)"/>
            </a:rPr>
            <a:t> </a:t>
          </a:r>
          <a:r>
            <a:rPr lang="en-US" sz="2500" kern="1200" dirty="0" err="1">
              <a:latin typeface="Arial (Body)"/>
            </a:rPr>
            <a:t>quản</a:t>
          </a:r>
          <a:r>
            <a:rPr lang="en-US" sz="2500" kern="1200" dirty="0">
              <a:latin typeface="Arial (Body)"/>
            </a:rPr>
            <a:t> </a:t>
          </a:r>
          <a:r>
            <a:rPr lang="en-US" sz="2500" kern="1200" dirty="0" err="1">
              <a:latin typeface="Arial (Body)"/>
            </a:rPr>
            <a:t>lý</a:t>
          </a:r>
          <a:r>
            <a:rPr lang="en-US" sz="2500" kern="1200" dirty="0">
              <a:latin typeface="Arial (Body)"/>
            </a:rPr>
            <a:t>, </a:t>
          </a:r>
          <a:r>
            <a:rPr lang="en-US" sz="2500" kern="1200" dirty="0" err="1">
              <a:latin typeface="Arial (Body)"/>
            </a:rPr>
            <a:t>điều</a:t>
          </a:r>
          <a:r>
            <a:rPr lang="en-US" sz="2500" kern="1200" dirty="0">
              <a:latin typeface="Arial (Body)"/>
            </a:rPr>
            <a:t> </a:t>
          </a:r>
          <a:r>
            <a:rPr lang="en-US" sz="2500" kern="1200" dirty="0" err="1">
              <a:latin typeface="Arial (Body)"/>
            </a:rPr>
            <a:t>hành</a:t>
          </a:r>
          <a:r>
            <a:rPr lang="en-US" sz="2500" kern="1200" dirty="0">
              <a:latin typeface="Arial (Body)"/>
            </a:rPr>
            <a:t>, </a:t>
          </a:r>
          <a:r>
            <a:rPr lang="en-US" sz="2500" kern="1200" dirty="0" err="1">
              <a:latin typeface="Arial (Body)"/>
            </a:rPr>
            <a:t>khắc</a:t>
          </a:r>
          <a:r>
            <a:rPr lang="en-US" sz="2500" kern="1200" dirty="0">
              <a:latin typeface="Arial (Body)"/>
            </a:rPr>
            <a:t> </a:t>
          </a:r>
          <a:r>
            <a:rPr lang="en-US" sz="2500" kern="1200" dirty="0" err="1">
              <a:latin typeface="Arial (Body)"/>
            </a:rPr>
            <a:t>phục</a:t>
          </a:r>
          <a:r>
            <a:rPr lang="en-US" sz="2500" kern="1200" dirty="0">
              <a:latin typeface="Arial (Body)"/>
            </a:rPr>
            <a:t> </a:t>
          </a:r>
          <a:r>
            <a:rPr lang="en-US" sz="2500" kern="1200" dirty="0" err="1">
              <a:latin typeface="Arial (Body)"/>
            </a:rPr>
            <a:t>sự</a:t>
          </a:r>
          <a:r>
            <a:rPr lang="en-US" sz="2500" kern="1200" dirty="0">
              <a:latin typeface="Arial (Body)"/>
            </a:rPr>
            <a:t> </a:t>
          </a:r>
          <a:r>
            <a:rPr lang="en-US" sz="2500" kern="1200" dirty="0" err="1">
              <a:latin typeface="Arial (Body)"/>
            </a:rPr>
            <a:t>phân</a:t>
          </a:r>
          <a:r>
            <a:rPr lang="en-US" sz="2500" kern="1200" dirty="0">
              <a:latin typeface="Arial (Body)"/>
            </a:rPr>
            <a:t> </a:t>
          </a:r>
          <a:r>
            <a:rPr lang="en-US" sz="2500" kern="1200" dirty="0" err="1">
              <a:latin typeface="Arial (Body)"/>
            </a:rPr>
            <a:t>tán</a:t>
          </a:r>
          <a:r>
            <a:rPr lang="en-US" sz="2500" kern="1200" dirty="0">
              <a:latin typeface="Arial (Body)"/>
            </a:rPr>
            <a:t>, </a:t>
          </a:r>
          <a:r>
            <a:rPr lang="en-US" sz="2500" kern="1200" dirty="0" err="1">
              <a:latin typeface="Arial (Body)"/>
            </a:rPr>
            <a:t>trùng</a:t>
          </a:r>
          <a:r>
            <a:rPr lang="en-US" sz="2500" kern="1200" dirty="0">
              <a:latin typeface="Arial (Body)"/>
            </a:rPr>
            <a:t> </a:t>
          </a:r>
          <a:r>
            <a:rPr lang="en-US" sz="2500" kern="1200" dirty="0" err="1">
              <a:latin typeface="Arial (Body)"/>
            </a:rPr>
            <a:t>lặp</a:t>
          </a:r>
          <a:endParaRPr lang="en-US" sz="2500" kern="1200" dirty="0">
            <a:latin typeface="Arial (Body)"/>
          </a:endParaRPr>
        </a:p>
      </dsp:txBody>
      <dsp:txXfrm>
        <a:off x="619875" y="4233409"/>
        <a:ext cx="9882103" cy="846593"/>
      </dsp:txXfrm>
    </dsp:sp>
    <dsp:sp modelId="{8F10B9A7-A399-41D4-B97B-06F832C35110}">
      <dsp:nvSpPr>
        <dsp:cNvPr id="0" name=""/>
        <dsp:cNvSpPr/>
      </dsp:nvSpPr>
      <dsp:spPr>
        <a:xfrm>
          <a:off x="90754" y="4127585"/>
          <a:ext cx="1058242" cy="1058242"/>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E572FC-C849-4C9C-B9F6-9FC861269B34}">
      <dsp:nvSpPr>
        <dsp:cNvPr id="0" name=""/>
        <dsp:cNvSpPr/>
      </dsp:nvSpPr>
      <dsp:spPr>
        <a:xfrm>
          <a:off x="2" y="0"/>
          <a:ext cx="11432263" cy="599242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41892A-EB34-472B-8B6E-D978E3DF0003}">
      <dsp:nvSpPr>
        <dsp:cNvPr id="0" name=""/>
        <dsp:cNvSpPr/>
      </dsp:nvSpPr>
      <dsp:spPr>
        <a:xfrm>
          <a:off x="3349" y="1797727"/>
          <a:ext cx="2016277" cy="23969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55625">
            <a:lnSpc>
              <a:spcPct val="90000"/>
            </a:lnSpc>
            <a:spcBef>
              <a:spcPct val="0"/>
            </a:spcBef>
            <a:spcAft>
              <a:spcPct val="35000"/>
            </a:spcAft>
            <a:buNone/>
          </a:pPr>
          <a:r>
            <a:rPr lang="en-US" sz="1250" i="1" kern="1200" dirty="0" err="1"/>
            <a:t>Nghị</a:t>
          </a:r>
          <a:r>
            <a:rPr lang="en-US" sz="1250" i="1" kern="1200" dirty="0"/>
            <a:t> </a:t>
          </a:r>
          <a:r>
            <a:rPr lang="en-US" sz="1250" i="1" kern="1200" dirty="0" err="1"/>
            <a:t>quyết</a:t>
          </a:r>
          <a:r>
            <a:rPr lang="en-US" sz="1250" i="1" kern="1200" dirty="0"/>
            <a:t> </a:t>
          </a:r>
          <a:r>
            <a:rPr lang="en-US" sz="1250" i="1" kern="1200" dirty="0" err="1"/>
            <a:t>số</a:t>
          </a:r>
          <a:r>
            <a:rPr lang="en-US" sz="1250" i="1" kern="1200" dirty="0"/>
            <a:t> 57-NQ/TW </a:t>
          </a:r>
          <a:r>
            <a:rPr lang="en-US" sz="1250" i="1" kern="1200" dirty="0" err="1"/>
            <a:t>về</a:t>
          </a:r>
          <a:r>
            <a:rPr lang="en-US" sz="1250" i="1" kern="1200" dirty="0"/>
            <a:t> </a:t>
          </a:r>
          <a:r>
            <a:rPr lang="en-US" sz="1250" i="1" kern="1200" dirty="0" err="1"/>
            <a:t>phát</a:t>
          </a:r>
          <a:r>
            <a:rPr lang="en-US" sz="1250" i="1" kern="1200" dirty="0"/>
            <a:t> </a:t>
          </a:r>
          <a:r>
            <a:rPr lang="en-US" sz="1250" i="1" kern="1200" dirty="0" err="1"/>
            <a:t>triển</a:t>
          </a:r>
          <a:r>
            <a:rPr lang="en-US" sz="1250" i="1" kern="1200" dirty="0"/>
            <a:t> khoa </a:t>
          </a:r>
          <a:r>
            <a:rPr lang="en-US" sz="1250" i="1" kern="1200" dirty="0" err="1"/>
            <a:t>học</a:t>
          </a:r>
          <a:r>
            <a:rPr lang="en-US" sz="1250" i="1" kern="1200" dirty="0"/>
            <a:t>, </a:t>
          </a:r>
          <a:r>
            <a:rPr lang="en-US" sz="1250" i="1" kern="1200" dirty="0" err="1"/>
            <a:t>công</a:t>
          </a:r>
          <a:r>
            <a:rPr lang="en-US" sz="1250" i="1" kern="1200" dirty="0"/>
            <a:t> </a:t>
          </a:r>
          <a:r>
            <a:rPr lang="en-US" sz="1250" i="1" kern="1200" dirty="0" err="1"/>
            <a:t>nghệ</a:t>
          </a:r>
          <a:r>
            <a:rPr lang="en-US" sz="1250" i="1" kern="1200" dirty="0"/>
            <a:t>, </a:t>
          </a:r>
          <a:r>
            <a:rPr lang="en-US" sz="1250" i="1" kern="1200" dirty="0" err="1"/>
            <a:t>đổi</a:t>
          </a:r>
          <a:r>
            <a:rPr lang="en-US" sz="1250" i="1" kern="1200" dirty="0"/>
            <a:t> </a:t>
          </a:r>
          <a:r>
            <a:rPr lang="en-US" sz="1250" i="1" kern="1200" dirty="0" err="1"/>
            <a:t>mới</a:t>
          </a:r>
          <a:r>
            <a:rPr lang="en-US" sz="1250" i="1" kern="1200" dirty="0"/>
            <a:t> </a:t>
          </a:r>
          <a:r>
            <a:rPr lang="en-US" sz="1250" i="1" kern="1200" dirty="0" err="1"/>
            <a:t>sáng</a:t>
          </a:r>
          <a:r>
            <a:rPr lang="en-US" sz="1250" i="1" kern="1200" dirty="0"/>
            <a:t> </a:t>
          </a:r>
          <a:r>
            <a:rPr lang="en-US" sz="1250" i="1" kern="1200" dirty="0" err="1"/>
            <a:t>tạo</a:t>
          </a:r>
          <a:r>
            <a:rPr lang="en-US" sz="1250" i="1" kern="1200" dirty="0"/>
            <a:t> </a:t>
          </a:r>
          <a:r>
            <a:rPr lang="en-US" sz="1250" i="1" kern="1200" dirty="0" err="1"/>
            <a:t>và</a:t>
          </a:r>
          <a:r>
            <a:rPr lang="en-US" sz="1250" i="1" kern="1200" dirty="0"/>
            <a:t> </a:t>
          </a:r>
          <a:r>
            <a:rPr lang="en-US" sz="1250" i="1" kern="1200" dirty="0" err="1"/>
            <a:t>chuyển</a:t>
          </a:r>
          <a:r>
            <a:rPr lang="en-US" sz="1250" i="1" kern="1200" dirty="0"/>
            <a:t> </a:t>
          </a:r>
          <a:r>
            <a:rPr lang="en-US" sz="1250" i="1" kern="1200" dirty="0" err="1"/>
            <a:t>đổi</a:t>
          </a:r>
          <a:r>
            <a:rPr lang="en-US" sz="1250" i="1" kern="1200" dirty="0"/>
            <a:t> </a:t>
          </a:r>
          <a:r>
            <a:rPr lang="en-US" sz="1250" i="1" kern="1200" dirty="0" err="1"/>
            <a:t>số</a:t>
          </a:r>
          <a:r>
            <a:rPr lang="en-US" sz="1250" i="1" kern="1200" dirty="0"/>
            <a:t> </a:t>
          </a:r>
          <a:r>
            <a:rPr lang="en-US" sz="1250" i="1" kern="1200" dirty="0" err="1"/>
            <a:t>quốc</a:t>
          </a:r>
          <a:r>
            <a:rPr lang="en-US" sz="1250" i="1" kern="1200" dirty="0"/>
            <a:t> </a:t>
          </a:r>
          <a:r>
            <a:rPr lang="en-US" sz="1250" i="1" kern="1200" dirty="0" err="1"/>
            <a:t>gia</a:t>
          </a:r>
          <a:endParaRPr lang="en-US" sz="1250" kern="1200" dirty="0">
            <a:latin typeface="Arial (Body)"/>
            <a:cs typeface="Arial" panose="020B0604020202020204" pitchFamily="34" charset="0"/>
          </a:endParaRPr>
        </a:p>
      </dsp:txBody>
      <dsp:txXfrm>
        <a:off x="101776" y="1896154"/>
        <a:ext cx="1819423" cy="2200116"/>
      </dsp:txXfrm>
    </dsp:sp>
    <dsp:sp modelId="{1DD8C7D0-DBBC-4484-B4CE-5298B09BE29F}">
      <dsp:nvSpPr>
        <dsp:cNvPr id="0" name=""/>
        <dsp:cNvSpPr/>
      </dsp:nvSpPr>
      <dsp:spPr>
        <a:xfrm>
          <a:off x="2355672" y="1797727"/>
          <a:ext cx="2016277" cy="23969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55625">
            <a:lnSpc>
              <a:spcPct val="90000"/>
            </a:lnSpc>
            <a:spcBef>
              <a:spcPct val="0"/>
            </a:spcBef>
            <a:spcAft>
              <a:spcPct val="35000"/>
            </a:spcAft>
            <a:buNone/>
          </a:pPr>
          <a:r>
            <a:rPr lang="en-US" sz="1250" i="1" kern="1200" dirty="0" err="1">
              <a:solidFill>
                <a:prstClr val="white"/>
              </a:solidFill>
              <a:latin typeface="Calibri" panose="020F0502020204030204"/>
              <a:ea typeface="+mn-ea"/>
              <a:cs typeface="+mn-cs"/>
            </a:rPr>
            <a:t>Nghị</a:t>
          </a:r>
          <a:r>
            <a:rPr lang="en-US" sz="1250" i="1" kern="1200" dirty="0">
              <a:solidFill>
                <a:prstClr val="white"/>
              </a:solidFill>
              <a:latin typeface="Calibri" panose="020F0502020204030204"/>
              <a:ea typeface="+mn-ea"/>
              <a:cs typeface="+mn-cs"/>
            </a:rPr>
            <a:t> </a:t>
          </a:r>
          <a:r>
            <a:rPr lang="en-US" sz="1250" i="1" kern="1200" dirty="0" err="1">
              <a:solidFill>
                <a:prstClr val="white"/>
              </a:solidFill>
              <a:latin typeface="Calibri" panose="020F0502020204030204"/>
              <a:ea typeface="+mn-ea"/>
              <a:cs typeface="+mn-cs"/>
            </a:rPr>
            <a:t>quyết</a:t>
          </a:r>
          <a:r>
            <a:rPr lang="en-US" sz="1250" i="1" kern="1200" dirty="0">
              <a:solidFill>
                <a:prstClr val="white"/>
              </a:solidFill>
              <a:latin typeface="Calibri" panose="020F0502020204030204"/>
              <a:ea typeface="+mn-ea"/>
              <a:cs typeface="+mn-cs"/>
            </a:rPr>
            <a:t> </a:t>
          </a:r>
          <a:r>
            <a:rPr lang="en-US" sz="1250" i="1" kern="1200" dirty="0" err="1">
              <a:solidFill>
                <a:prstClr val="white"/>
              </a:solidFill>
              <a:latin typeface="Calibri" panose="020F0502020204030204"/>
              <a:ea typeface="+mn-ea"/>
              <a:cs typeface="+mn-cs"/>
            </a:rPr>
            <a:t>số</a:t>
          </a:r>
          <a:r>
            <a:rPr lang="en-US" sz="1250" i="1" kern="1200" dirty="0">
              <a:solidFill>
                <a:prstClr val="white"/>
              </a:solidFill>
              <a:latin typeface="Calibri" panose="020F0502020204030204"/>
              <a:ea typeface="+mn-ea"/>
              <a:cs typeface="+mn-cs"/>
            </a:rPr>
            <a:t> 71/NQ-CP </a:t>
          </a:r>
          <a:r>
            <a:rPr lang="en-US" sz="1250" i="1" kern="1200" dirty="0" err="1">
              <a:solidFill>
                <a:prstClr val="white"/>
              </a:solidFill>
              <a:latin typeface="Calibri" panose="020F0502020204030204"/>
              <a:ea typeface="+mn-ea"/>
              <a:cs typeface="+mn-cs"/>
            </a:rPr>
            <a:t>về</a:t>
          </a:r>
          <a:r>
            <a:rPr lang="en-US" sz="1250" i="1" kern="1200" dirty="0">
              <a:solidFill>
                <a:prstClr val="white"/>
              </a:solidFill>
              <a:latin typeface="Calibri" panose="020F0502020204030204"/>
              <a:ea typeface="+mn-ea"/>
              <a:cs typeface="+mn-cs"/>
            </a:rPr>
            <a:t> </a:t>
          </a:r>
          <a:r>
            <a:rPr lang="en-US" sz="1250" i="1" kern="1200" dirty="0" err="1">
              <a:solidFill>
                <a:prstClr val="white"/>
              </a:solidFill>
              <a:latin typeface="Calibri" panose="020F0502020204030204"/>
              <a:ea typeface="+mn-ea"/>
              <a:cs typeface="+mn-cs"/>
            </a:rPr>
            <a:t>Chương</a:t>
          </a:r>
          <a:r>
            <a:rPr lang="en-US" sz="1250" i="1" kern="1200" dirty="0">
              <a:solidFill>
                <a:prstClr val="white"/>
              </a:solidFill>
              <a:latin typeface="Calibri" panose="020F0502020204030204"/>
              <a:ea typeface="+mn-ea"/>
              <a:cs typeface="+mn-cs"/>
            </a:rPr>
            <a:t> </a:t>
          </a:r>
          <a:r>
            <a:rPr lang="en-US" sz="1250" i="1" kern="1200" dirty="0" err="1">
              <a:solidFill>
                <a:prstClr val="white"/>
              </a:solidFill>
              <a:latin typeface="Calibri" panose="020F0502020204030204"/>
              <a:ea typeface="+mn-ea"/>
              <a:cs typeface="+mn-cs"/>
            </a:rPr>
            <a:t>trình</a:t>
          </a:r>
          <a:r>
            <a:rPr lang="en-US" sz="1250" i="1" kern="1200" dirty="0">
              <a:solidFill>
                <a:prstClr val="white"/>
              </a:solidFill>
              <a:latin typeface="Calibri" panose="020F0502020204030204"/>
              <a:ea typeface="+mn-ea"/>
              <a:cs typeface="+mn-cs"/>
            </a:rPr>
            <a:t> </a:t>
          </a:r>
          <a:r>
            <a:rPr lang="en-US" sz="1250" i="1" kern="1200" dirty="0" err="1">
              <a:solidFill>
                <a:prstClr val="white"/>
              </a:solidFill>
              <a:latin typeface="Calibri" panose="020F0502020204030204"/>
              <a:ea typeface="+mn-ea"/>
              <a:cs typeface="+mn-cs"/>
            </a:rPr>
            <a:t>hành</a:t>
          </a:r>
          <a:r>
            <a:rPr lang="en-US" sz="1250" i="1" kern="1200" dirty="0">
              <a:solidFill>
                <a:prstClr val="white"/>
              </a:solidFill>
              <a:latin typeface="Calibri" panose="020F0502020204030204"/>
              <a:ea typeface="+mn-ea"/>
              <a:cs typeface="+mn-cs"/>
            </a:rPr>
            <a:t> </a:t>
          </a:r>
          <a:r>
            <a:rPr lang="en-US" sz="1250" i="1" kern="1200" dirty="0" err="1">
              <a:solidFill>
                <a:prstClr val="white"/>
              </a:solidFill>
              <a:latin typeface="Calibri" panose="020F0502020204030204"/>
              <a:ea typeface="+mn-ea"/>
              <a:cs typeface="+mn-cs"/>
            </a:rPr>
            <a:t>động</a:t>
          </a:r>
          <a:r>
            <a:rPr lang="en-US" sz="1250" i="1" kern="1200" dirty="0">
              <a:solidFill>
                <a:prstClr val="white"/>
              </a:solidFill>
              <a:latin typeface="Calibri" panose="020F0502020204030204"/>
              <a:ea typeface="+mn-ea"/>
              <a:cs typeface="+mn-cs"/>
            </a:rPr>
            <a:t> </a:t>
          </a:r>
          <a:r>
            <a:rPr lang="en-US" sz="1250" i="1" kern="1200" dirty="0" err="1">
              <a:solidFill>
                <a:prstClr val="white"/>
              </a:solidFill>
              <a:latin typeface="Calibri" panose="020F0502020204030204"/>
              <a:ea typeface="+mn-ea"/>
              <a:cs typeface="+mn-cs"/>
            </a:rPr>
            <a:t>của</a:t>
          </a:r>
          <a:r>
            <a:rPr lang="en-US" sz="1250" i="1" kern="1200" dirty="0">
              <a:solidFill>
                <a:prstClr val="white"/>
              </a:solidFill>
              <a:latin typeface="Calibri" panose="020F0502020204030204"/>
              <a:ea typeface="+mn-ea"/>
              <a:cs typeface="+mn-cs"/>
            </a:rPr>
            <a:t> </a:t>
          </a:r>
          <a:r>
            <a:rPr lang="en-US" sz="1250" i="1" kern="1200" dirty="0" err="1">
              <a:solidFill>
                <a:prstClr val="white"/>
              </a:solidFill>
              <a:latin typeface="Calibri" panose="020F0502020204030204"/>
              <a:ea typeface="+mn-ea"/>
              <a:cs typeface="+mn-cs"/>
            </a:rPr>
            <a:t>Chính</a:t>
          </a:r>
          <a:r>
            <a:rPr lang="en-US" sz="1250" i="1" kern="1200" dirty="0">
              <a:solidFill>
                <a:prstClr val="white"/>
              </a:solidFill>
              <a:latin typeface="Calibri" panose="020F0502020204030204"/>
              <a:ea typeface="+mn-ea"/>
              <a:cs typeface="+mn-cs"/>
            </a:rPr>
            <a:t> </a:t>
          </a:r>
          <a:r>
            <a:rPr lang="en-US" sz="1250" i="1" kern="1200" dirty="0" err="1">
              <a:solidFill>
                <a:prstClr val="white"/>
              </a:solidFill>
              <a:latin typeface="Calibri" panose="020F0502020204030204"/>
              <a:ea typeface="+mn-ea"/>
              <a:cs typeface="+mn-cs"/>
            </a:rPr>
            <a:t>phủ</a:t>
          </a:r>
          <a:r>
            <a:rPr lang="en-US" sz="1250" i="1" kern="1200" dirty="0">
              <a:solidFill>
                <a:prstClr val="white"/>
              </a:solidFill>
              <a:latin typeface="Calibri" panose="020F0502020204030204"/>
              <a:ea typeface="+mn-ea"/>
              <a:cs typeface="+mn-cs"/>
            </a:rPr>
            <a:t> </a:t>
          </a:r>
          <a:r>
            <a:rPr lang="en-US" sz="1250" i="1" kern="1200" dirty="0" err="1">
              <a:solidFill>
                <a:prstClr val="white"/>
              </a:solidFill>
              <a:latin typeface="Calibri" panose="020F0502020204030204"/>
              <a:ea typeface="+mn-ea"/>
              <a:cs typeface="+mn-cs"/>
            </a:rPr>
            <a:t>thực</a:t>
          </a:r>
          <a:r>
            <a:rPr lang="en-US" sz="1250" i="1" kern="1200" dirty="0">
              <a:solidFill>
                <a:prstClr val="white"/>
              </a:solidFill>
              <a:latin typeface="Calibri" panose="020F0502020204030204"/>
              <a:ea typeface="+mn-ea"/>
              <a:cs typeface="+mn-cs"/>
            </a:rPr>
            <a:t> </a:t>
          </a:r>
          <a:r>
            <a:rPr lang="en-US" sz="1250" i="1" kern="1200" dirty="0" err="1">
              <a:solidFill>
                <a:prstClr val="white"/>
              </a:solidFill>
              <a:latin typeface="Calibri" panose="020F0502020204030204"/>
              <a:ea typeface="+mn-ea"/>
              <a:cs typeface="+mn-cs"/>
            </a:rPr>
            <a:t>hiện</a:t>
          </a:r>
          <a:r>
            <a:rPr lang="en-US" sz="1250" i="1" kern="1200" dirty="0">
              <a:solidFill>
                <a:prstClr val="white"/>
              </a:solidFill>
              <a:latin typeface="Calibri" panose="020F0502020204030204"/>
              <a:ea typeface="+mn-ea"/>
              <a:cs typeface="+mn-cs"/>
            </a:rPr>
            <a:t> </a:t>
          </a:r>
          <a:r>
            <a:rPr lang="en-US" sz="1250" i="1" kern="1200" dirty="0" err="1">
              <a:solidFill>
                <a:prstClr val="white"/>
              </a:solidFill>
              <a:latin typeface="Calibri" panose="020F0502020204030204"/>
              <a:ea typeface="+mn-ea"/>
              <a:cs typeface="+mn-cs"/>
            </a:rPr>
            <a:t>Nghị</a:t>
          </a:r>
          <a:r>
            <a:rPr lang="en-US" sz="1250" i="1" kern="1200" dirty="0">
              <a:solidFill>
                <a:prstClr val="white"/>
              </a:solidFill>
              <a:latin typeface="Calibri" panose="020F0502020204030204"/>
              <a:ea typeface="+mn-ea"/>
              <a:cs typeface="+mn-cs"/>
            </a:rPr>
            <a:t> </a:t>
          </a:r>
          <a:r>
            <a:rPr lang="en-US" sz="1250" i="1" kern="1200" dirty="0" err="1">
              <a:solidFill>
                <a:prstClr val="white"/>
              </a:solidFill>
              <a:latin typeface="Calibri" panose="020F0502020204030204"/>
              <a:ea typeface="+mn-ea"/>
              <a:cs typeface="+mn-cs"/>
            </a:rPr>
            <a:t>quyết</a:t>
          </a:r>
          <a:r>
            <a:rPr lang="en-US" sz="1250" i="1" kern="1200" dirty="0">
              <a:solidFill>
                <a:prstClr val="white"/>
              </a:solidFill>
              <a:latin typeface="Calibri" panose="020F0502020204030204"/>
              <a:ea typeface="+mn-ea"/>
              <a:cs typeface="+mn-cs"/>
            </a:rPr>
            <a:t> </a:t>
          </a:r>
          <a:r>
            <a:rPr lang="en-US" sz="1250" i="1" kern="1200" dirty="0" err="1">
              <a:solidFill>
                <a:prstClr val="white"/>
              </a:solidFill>
              <a:latin typeface="Calibri" panose="020F0502020204030204"/>
              <a:ea typeface="+mn-ea"/>
              <a:cs typeface="+mn-cs"/>
            </a:rPr>
            <a:t>số</a:t>
          </a:r>
          <a:r>
            <a:rPr lang="en-US" sz="1250" i="1" kern="1200" dirty="0">
              <a:solidFill>
                <a:prstClr val="white"/>
              </a:solidFill>
              <a:latin typeface="Calibri" panose="020F0502020204030204"/>
              <a:ea typeface="+mn-ea"/>
              <a:cs typeface="+mn-cs"/>
            </a:rPr>
            <a:t> 57-NQ/TW </a:t>
          </a:r>
        </a:p>
      </dsp:txBody>
      <dsp:txXfrm>
        <a:off x="2454099" y="1896154"/>
        <a:ext cx="1819423" cy="2200116"/>
      </dsp:txXfrm>
    </dsp:sp>
    <dsp:sp modelId="{56DE260D-3BF4-4BCC-943F-23B9A6D6CB4A}">
      <dsp:nvSpPr>
        <dsp:cNvPr id="0" name=""/>
        <dsp:cNvSpPr/>
      </dsp:nvSpPr>
      <dsp:spPr>
        <a:xfrm>
          <a:off x="4707995" y="1797727"/>
          <a:ext cx="2016277" cy="23969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55625">
            <a:lnSpc>
              <a:spcPct val="90000"/>
            </a:lnSpc>
            <a:spcBef>
              <a:spcPct val="0"/>
            </a:spcBef>
            <a:spcAft>
              <a:spcPct val="35000"/>
            </a:spcAft>
            <a:buNone/>
          </a:pPr>
          <a:r>
            <a:rPr lang="en-US" sz="1250" kern="1200" dirty="0" err="1">
              <a:latin typeface="Arial (Body)"/>
            </a:rPr>
            <a:t>Các</a:t>
          </a:r>
          <a:r>
            <a:rPr lang="en-US" sz="1250" kern="1200" dirty="0">
              <a:latin typeface="Arial (Body)"/>
            </a:rPr>
            <a:t> </a:t>
          </a:r>
          <a:r>
            <a:rPr lang="vi-VN" sz="1250" kern="1200" dirty="0">
              <a:latin typeface="Arial (Body)"/>
            </a:rPr>
            <a:t>Chiến lược quốc gia </a:t>
          </a:r>
          <a:r>
            <a:rPr lang="en-US" sz="1250" kern="1200" dirty="0" err="1">
              <a:latin typeface="Arial (Body)"/>
            </a:rPr>
            <a:t>về</a:t>
          </a:r>
          <a:r>
            <a:rPr lang="en-US" sz="1250" kern="1200" dirty="0">
              <a:latin typeface="Arial (Body)"/>
            </a:rPr>
            <a:t> </a:t>
          </a:r>
          <a:r>
            <a:rPr lang="en-US" sz="1250" kern="1200" dirty="0" err="1">
              <a:latin typeface="Arial (Body)"/>
            </a:rPr>
            <a:t>phát</a:t>
          </a:r>
          <a:r>
            <a:rPr lang="en-US" sz="1250" kern="1200" dirty="0">
              <a:latin typeface="Arial (Body)"/>
            </a:rPr>
            <a:t> </a:t>
          </a:r>
          <a:r>
            <a:rPr lang="en-US" sz="1250" kern="1200" dirty="0" err="1">
              <a:latin typeface="Arial (Body)"/>
            </a:rPr>
            <a:t>triển</a:t>
          </a:r>
          <a:r>
            <a:rPr lang="en-US" sz="1250" kern="1200" dirty="0">
              <a:latin typeface="Arial (Body)"/>
            </a:rPr>
            <a:t> CPĐT, CPS, KTS, XHS; </a:t>
          </a:r>
          <a:r>
            <a:rPr lang="en-US" sz="1250" kern="1200" dirty="0" err="1">
              <a:latin typeface="Arial (Body)"/>
            </a:rPr>
            <a:t>Các</a:t>
          </a:r>
          <a:r>
            <a:rPr lang="en-US" sz="1250" kern="1200" dirty="0">
              <a:latin typeface="Arial (Body)"/>
            </a:rPr>
            <a:t> </a:t>
          </a:r>
          <a:r>
            <a:rPr lang="en-US" sz="1250" kern="1200" dirty="0" err="1">
              <a:latin typeface="Arial (Body)"/>
            </a:rPr>
            <a:t>Chiến</a:t>
          </a:r>
          <a:r>
            <a:rPr lang="en-US" sz="1250" kern="1200" dirty="0">
              <a:latin typeface="Arial (Body)"/>
            </a:rPr>
            <a:t> </a:t>
          </a:r>
          <a:r>
            <a:rPr lang="en-US" sz="1250" kern="1200" dirty="0" err="1">
              <a:latin typeface="Arial (Body)"/>
            </a:rPr>
            <a:t>lược</a:t>
          </a:r>
          <a:r>
            <a:rPr lang="en-US" sz="1250" kern="1200" dirty="0">
              <a:latin typeface="Arial (Body)"/>
            </a:rPr>
            <a:t> </a:t>
          </a:r>
          <a:r>
            <a:rPr lang="en-US" sz="1250" kern="1200" dirty="0" err="1">
              <a:latin typeface="Arial (Body)"/>
            </a:rPr>
            <a:t>phát</a:t>
          </a:r>
          <a:r>
            <a:rPr lang="en-US" sz="1250" kern="1200" dirty="0">
              <a:latin typeface="Arial (Body)"/>
            </a:rPr>
            <a:t> </a:t>
          </a:r>
          <a:r>
            <a:rPr lang="en-US" sz="1250" kern="1200" dirty="0" err="1">
              <a:latin typeface="Arial (Body)"/>
            </a:rPr>
            <a:t>triển</a:t>
          </a:r>
          <a:r>
            <a:rPr lang="en-US" sz="1250" kern="1200" dirty="0">
              <a:latin typeface="Arial (Body)"/>
            </a:rPr>
            <a:t> </a:t>
          </a:r>
          <a:r>
            <a:rPr lang="en-US" sz="1250" kern="1200" dirty="0" err="1">
              <a:latin typeface="Arial (Body)"/>
            </a:rPr>
            <a:t>ứng</a:t>
          </a:r>
          <a:r>
            <a:rPr lang="en-US" sz="1250" kern="1200" dirty="0">
              <a:latin typeface="Arial (Body)"/>
            </a:rPr>
            <a:t> </a:t>
          </a:r>
          <a:r>
            <a:rPr lang="en-US" sz="1250" kern="1200" dirty="0" err="1">
              <a:latin typeface="Arial (Body)"/>
            </a:rPr>
            <a:t>dụng</a:t>
          </a:r>
          <a:r>
            <a:rPr lang="en-US" sz="1250" kern="1200" dirty="0">
              <a:latin typeface="Arial (Body)"/>
            </a:rPr>
            <a:t> </a:t>
          </a:r>
          <a:r>
            <a:rPr lang="en-US" sz="1250" kern="1200" dirty="0" err="1">
              <a:latin typeface="Arial (Body)"/>
            </a:rPr>
            <a:t>công</a:t>
          </a:r>
          <a:r>
            <a:rPr lang="en-US" sz="1250" kern="1200" dirty="0">
              <a:latin typeface="Arial (Body)"/>
            </a:rPr>
            <a:t> </a:t>
          </a:r>
          <a:r>
            <a:rPr lang="en-US" sz="1250" kern="1200" dirty="0" err="1">
              <a:latin typeface="Arial (Body)"/>
            </a:rPr>
            <a:t>nghệ</a:t>
          </a:r>
          <a:r>
            <a:rPr lang="en-US" sz="1250" kern="1200" dirty="0">
              <a:latin typeface="Arial (Body)"/>
            </a:rPr>
            <a:t> </a:t>
          </a:r>
          <a:r>
            <a:rPr lang="en-US" sz="1250" kern="1200" dirty="0" err="1">
              <a:latin typeface="Arial (Body)"/>
            </a:rPr>
            <a:t>cốt</a:t>
          </a:r>
          <a:r>
            <a:rPr lang="en-US" sz="1250" kern="1200" dirty="0">
              <a:latin typeface="Arial (Body)"/>
            </a:rPr>
            <a:t> </a:t>
          </a:r>
          <a:r>
            <a:rPr lang="en-US" sz="1250" kern="1200" dirty="0" err="1">
              <a:latin typeface="Arial (Body)"/>
            </a:rPr>
            <a:t>lõi</a:t>
          </a:r>
          <a:r>
            <a:rPr lang="en-US" sz="1250" kern="1200" dirty="0">
              <a:latin typeface="Arial (Body)"/>
            </a:rPr>
            <a:t> </a:t>
          </a:r>
          <a:r>
            <a:rPr lang="en-US" sz="1250" kern="1200" dirty="0" err="1">
              <a:latin typeface="Arial (Body)"/>
            </a:rPr>
            <a:t>như</a:t>
          </a:r>
          <a:r>
            <a:rPr lang="en-US" sz="1250" kern="1200" dirty="0">
              <a:latin typeface="Arial (Body)"/>
            </a:rPr>
            <a:t>  TTNT, Blockchain,…</a:t>
          </a:r>
        </a:p>
      </dsp:txBody>
      <dsp:txXfrm>
        <a:off x="4806422" y="1896154"/>
        <a:ext cx="1819423" cy="2200116"/>
      </dsp:txXfrm>
    </dsp:sp>
    <dsp:sp modelId="{14641AF5-2CEB-40CD-999A-A108B1B6C0D8}">
      <dsp:nvSpPr>
        <dsp:cNvPr id="0" name=""/>
        <dsp:cNvSpPr/>
      </dsp:nvSpPr>
      <dsp:spPr>
        <a:xfrm>
          <a:off x="7060319" y="1797727"/>
          <a:ext cx="2016277" cy="2396970"/>
        </a:xfrm>
        <a:prstGeom prst="roundRect">
          <a:avLst/>
        </a:prstGeom>
        <a:solidFill>
          <a:srgbClr val="4472C4">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55625">
            <a:lnSpc>
              <a:spcPct val="90000"/>
            </a:lnSpc>
            <a:spcBef>
              <a:spcPct val="0"/>
            </a:spcBef>
            <a:spcAft>
              <a:spcPct val="35000"/>
            </a:spcAft>
            <a:buNone/>
          </a:pPr>
          <a:r>
            <a:rPr lang="en-US" sz="1250" kern="1200" dirty="0" err="1">
              <a:latin typeface="Arial (Body)"/>
            </a:rPr>
            <a:t>Chiến</a:t>
          </a:r>
          <a:r>
            <a:rPr lang="en-US" sz="1250" kern="1200" dirty="0">
              <a:latin typeface="Arial (Body)"/>
            </a:rPr>
            <a:t> </a:t>
          </a:r>
          <a:r>
            <a:rPr lang="en-US" sz="1250" kern="1200" dirty="0" err="1">
              <a:latin typeface="Arial (Body)"/>
            </a:rPr>
            <a:t>lược</a:t>
          </a:r>
          <a:r>
            <a:rPr lang="en-US" sz="1250" kern="1200" dirty="0">
              <a:latin typeface="Arial (Body)"/>
            </a:rPr>
            <a:t> </a:t>
          </a:r>
          <a:r>
            <a:rPr lang="en-US" sz="1250" kern="1200" dirty="0" err="1">
              <a:latin typeface="Arial (Body)"/>
            </a:rPr>
            <a:t>dữ</a:t>
          </a:r>
          <a:r>
            <a:rPr lang="en-US" sz="1250" kern="1200" dirty="0">
              <a:latin typeface="Arial (Body)"/>
            </a:rPr>
            <a:t> </a:t>
          </a:r>
          <a:r>
            <a:rPr lang="en-US" sz="1250" kern="1200" dirty="0" err="1">
              <a:latin typeface="Arial (Body)"/>
            </a:rPr>
            <a:t>liệu</a:t>
          </a:r>
          <a:r>
            <a:rPr lang="en-US" sz="1250" kern="1200" dirty="0">
              <a:latin typeface="Arial (Body)"/>
            </a:rPr>
            <a:t> </a:t>
          </a:r>
          <a:r>
            <a:rPr lang="en-US" sz="1250" kern="1200" dirty="0" err="1">
              <a:latin typeface="Arial (Body)"/>
            </a:rPr>
            <a:t>ngành</a:t>
          </a:r>
          <a:r>
            <a:rPr lang="en-US" sz="1250" kern="1200" dirty="0">
              <a:latin typeface="Arial (Body)"/>
            </a:rPr>
            <a:t> </a:t>
          </a:r>
          <a:r>
            <a:rPr lang="en-US" sz="1250" kern="1200" dirty="0" err="1">
              <a:latin typeface="Arial (Body)"/>
            </a:rPr>
            <a:t>nông</a:t>
          </a:r>
          <a:r>
            <a:rPr lang="en-US" sz="1250" kern="1200" dirty="0">
              <a:latin typeface="Arial (Body)"/>
            </a:rPr>
            <a:t> </a:t>
          </a:r>
          <a:r>
            <a:rPr lang="en-US" sz="1250" kern="1200" dirty="0" err="1">
              <a:latin typeface="Arial (Body)"/>
            </a:rPr>
            <a:t>nghiệp</a:t>
          </a:r>
          <a:r>
            <a:rPr lang="en-US" sz="1250" kern="1200" dirty="0">
              <a:latin typeface="Arial (Body)"/>
            </a:rPr>
            <a:t> </a:t>
          </a:r>
          <a:r>
            <a:rPr lang="en-US" sz="1250" kern="1200" dirty="0" err="1">
              <a:latin typeface="Arial (Body)"/>
            </a:rPr>
            <a:t>và</a:t>
          </a:r>
          <a:r>
            <a:rPr lang="en-US" sz="1250" kern="1200" dirty="0">
              <a:latin typeface="Arial (Body)"/>
            </a:rPr>
            <a:t> </a:t>
          </a:r>
          <a:r>
            <a:rPr lang="en-US" sz="1250" kern="1200" dirty="0" err="1">
              <a:latin typeface="Arial (Body)"/>
            </a:rPr>
            <a:t>Môi</a:t>
          </a:r>
          <a:r>
            <a:rPr lang="en-US" sz="1250" kern="1200" dirty="0">
              <a:latin typeface="Arial (Body)"/>
            </a:rPr>
            <a:t> </a:t>
          </a:r>
          <a:r>
            <a:rPr lang="en-US" sz="1250" kern="1200" dirty="0" err="1">
              <a:latin typeface="Arial (Body)"/>
            </a:rPr>
            <a:t>trường</a:t>
          </a:r>
          <a:r>
            <a:rPr lang="en-US" sz="1250" kern="1200" dirty="0">
              <a:latin typeface="Arial (Body)"/>
            </a:rPr>
            <a:t> </a:t>
          </a:r>
          <a:r>
            <a:rPr lang="en-US" sz="1250" kern="1200" dirty="0" err="1">
              <a:latin typeface="Arial (Body)"/>
            </a:rPr>
            <a:t>đến</a:t>
          </a:r>
          <a:r>
            <a:rPr lang="en-US" sz="1250" kern="1200" dirty="0">
              <a:latin typeface="Arial (Body)"/>
            </a:rPr>
            <a:t> </a:t>
          </a:r>
          <a:r>
            <a:rPr lang="en-US" sz="1250" kern="1200" dirty="0" err="1">
              <a:latin typeface="Arial (Body)"/>
            </a:rPr>
            <a:t>năm</a:t>
          </a:r>
          <a:r>
            <a:rPr lang="en-US" sz="1250" kern="1200" dirty="0">
              <a:latin typeface="Arial (Body)"/>
            </a:rPr>
            <a:t> 2030, </a:t>
          </a:r>
          <a:r>
            <a:rPr lang="en-US" sz="1250" kern="1200" dirty="0" err="1">
              <a:latin typeface="Arial (Body)"/>
            </a:rPr>
            <a:t>định</a:t>
          </a:r>
          <a:r>
            <a:rPr lang="en-US" sz="1250" kern="1200" dirty="0">
              <a:latin typeface="Arial (Body)"/>
            </a:rPr>
            <a:t> </a:t>
          </a:r>
          <a:r>
            <a:rPr lang="en-US" sz="1250" kern="1200" dirty="0" err="1">
              <a:latin typeface="Arial (Body)"/>
            </a:rPr>
            <a:t>hướng</a:t>
          </a:r>
          <a:r>
            <a:rPr lang="en-US" sz="1250" kern="1200" dirty="0">
              <a:latin typeface="Arial (Body)"/>
            </a:rPr>
            <a:t> </a:t>
          </a:r>
          <a:r>
            <a:rPr lang="en-US" sz="1250" kern="1200" dirty="0" err="1">
              <a:latin typeface="Arial (Body)"/>
            </a:rPr>
            <a:t>đến</a:t>
          </a:r>
          <a:r>
            <a:rPr lang="en-US" sz="1250" kern="1200" dirty="0">
              <a:latin typeface="Arial (Body)"/>
            </a:rPr>
            <a:t> </a:t>
          </a:r>
          <a:r>
            <a:rPr lang="en-US" sz="1250" kern="1200" dirty="0" err="1">
              <a:latin typeface="Arial (Body)"/>
            </a:rPr>
            <a:t>năm</a:t>
          </a:r>
          <a:r>
            <a:rPr lang="en-US" sz="1250" kern="1200" dirty="0">
              <a:latin typeface="Arial (Body)"/>
            </a:rPr>
            <a:t> 2035 (</a:t>
          </a:r>
          <a:r>
            <a:rPr lang="en-US" sz="1250" kern="1200" dirty="0" err="1">
              <a:latin typeface="Arial (Body)"/>
            </a:rPr>
            <a:t>số</a:t>
          </a:r>
          <a:r>
            <a:rPr lang="en-US" sz="1250" kern="1200" dirty="0">
              <a:latin typeface="Arial (Body)"/>
            </a:rPr>
            <a:t> 4731/QĐ-BNNMT)</a:t>
          </a:r>
        </a:p>
      </dsp:txBody>
      <dsp:txXfrm>
        <a:off x="7158746" y="1896154"/>
        <a:ext cx="1819423" cy="2200116"/>
      </dsp:txXfrm>
    </dsp:sp>
    <dsp:sp modelId="{21222F57-B7EA-4BBD-A4D7-1709F5768460}">
      <dsp:nvSpPr>
        <dsp:cNvPr id="0" name=""/>
        <dsp:cNvSpPr/>
      </dsp:nvSpPr>
      <dsp:spPr>
        <a:xfrm>
          <a:off x="9412642" y="1797727"/>
          <a:ext cx="2016277" cy="2396970"/>
        </a:xfrm>
        <a:prstGeom prst="roundRect">
          <a:avLst/>
        </a:prstGeom>
        <a:solidFill>
          <a:srgbClr val="4472C4">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55625">
            <a:lnSpc>
              <a:spcPct val="90000"/>
            </a:lnSpc>
            <a:spcBef>
              <a:spcPct val="0"/>
            </a:spcBef>
            <a:spcAft>
              <a:spcPct val="35000"/>
            </a:spcAft>
            <a:buNone/>
          </a:pPr>
          <a:r>
            <a:rPr lang="en-US" sz="1250" kern="1200" dirty="0" err="1">
              <a:latin typeface="Arial (Body)"/>
            </a:rPr>
            <a:t>Chiến</a:t>
          </a:r>
          <a:r>
            <a:rPr lang="en-US" sz="1250" kern="1200" dirty="0">
              <a:latin typeface="Arial (Body)"/>
            </a:rPr>
            <a:t> </a:t>
          </a:r>
          <a:r>
            <a:rPr lang="en-US" sz="1250" kern="1200" dirty="0" err="1">
              <a:latin typeface="Arial (Body)"/>
            </a:rPr>
            <a:t>lược</a:t>
          </a:r>
          <a:r>
            <a:rPr lang="en-US" sz="1250" kern="1200" dirty="0">
              <a:latin typeface="Arial (Body)"/>
            </a:rPr>
            <a:t> </a:t>
          </a:r>
          <a:r>
            <a:rPr lang="en-US" sz="1250" kern="1200" dirty="0" err="1">
              <a:latin typeface="Arial (Body)"/>
            </a:rPr>
            <a:t>chuyển</a:t>
          </a:r>
          <a:r>
            <a:rPr lang="en-US" sz="1250" kern="1200" dirty="0">
              <a:latin typeface="Arial (Body)"/>
            </a:rPr>
            <a:t> </a:t>
          </a:r>
          <a:r>
            <a:rPr lang="en-US" sz="1250" kern="1200" dirty="0" err="1">
              <a:latin typeface="Arial (Body)"/>
            </a:rPr>
            <a:t>đổi</a:t>
          </a:r>
          <a:r>
            <a:rPr lang="en-US" sz="1250" kern="1200" dirty="0">
              <a:latin typeface="Arial (Body)"/>
            </a:rPr>
            <a:t> </a:t>
          </a:r>
          <a:r>
            <a:rPr lang="en-US" sz="1250" kern="1200" dirty="0" err="1">
              <a:latin typeface="Arial (Body)"/>
            </a:rPr>
            <a:t>số</a:t>
          </a:r>
          <a:r>
            <a:rPr lang="en-US" sz="1250" kern="1200" dirty="0">
              <a:latin typeface="Arial (Body)"/>
            </a:rPr>
            <a:t> </a:t>
          </a:r>
          <a:r>
            <a:rPr lang="en-US" sz="1250" kern="1200" dirty="0" err="1">
              <a:latin typeface="Arial (Body)"/>
            </a:rPr>
            <a:t>ngành</a:t>
          </a:r>
          <a:r>
            <a:rPr lang="en-US" sz="1250" kern="1200" dirty="0">
              <a:latin typeface="Arial (Body)"/>
            </a:rPr>
            <a:t> </a:t>
          </a:r>
          <a:r>
            <a:rPr lang="en-US" sz="1250" kern="1200" dirty="0" err="1">
              <a:latin typeface="Arial (Body)"/>
            </a:rPr>
            <a:t>nông</a:t>
          </a:r>
          <a:r>
            <a:rPr lang="en-US" sz="1250" kern="1200" dirty="0">
              <a:latin typeface="Arial (Body)"/>
            </a:rPr>
            <a:t> </a:t>
          </a:r>
          <a:r>
            <a:rPr lang="en-US" sz="1250" kern="1200" dirty="0" err="1">
              <a:latin typeface="Arial (Body)"/>
            </a:rPr>
            <a:t>nghiệp</a:t>
          </a:r>
          <a:r>
            <a:rPr lang="en-US" sz="1250" kern="1200" dirty="0">
              <a:latin typeface="Arial (Body)"/>
            </a:rPr>
            <a:t> </a:t>
          </a:r>
          <a:r>
            <a:rPr lang="en-US" sz="1250" kern="1200" dirty="0" err="1">
              <a:latin typeface="Arial (Body)"/>
            </a:rPr>
            <a:t>và</a:t>
          </a:r>
          <a:r>
            <a:rPr lang="en-US" sz="1250" kern="1200" dirty="0">
              <a:latin typeface="Arial (Body)"/>
            </a:rPr>
            <a:t> </a:t>
          </a:r>
          <a:r>
            <a:rPr lang="en-US" sz="1250" kern="1200" dirty="0" err="1">
              <a:latin typeface="Arial (Body)"/>
            </a:rPr>
            <a:t>Môi</a:t>
          </a:r>
          <a:r>
            <a:rPr lang="en-US" sz="1250" kern="1200" dirty="0">
              <a:latin typeface="Arial (Body)"/>
            </a:rPr>
            <a:t> </a:t>
          </a:r>
          <a:r>
            <a:rPr lang="en-US" sz="1250" kern="1200" dirty="0" err="1">
              <a:latin typeface="Arial (Body)"/>
            </a:rPr>
            <a:t>trường</a:t>
          </a:r>
          <a:r>
            <a:rPr lang="en-US" sz="1250" kern="1200" dirty="0">
              <a:latin typeface="Arial (Body)"/>
            </a:rPr>
            <a:t> </a:t>
          </a:r>
          <a:r>
            <a:rPr lang="en-US" sz="1250" kern="1200" dirty="0" err="1">
              <a:latin typeface="Arial (Body)"/>
            </a:rPr>
            <a:t>đến</a:t>
          </a:r>
          <a:r>
            <a:rPr lang="en-US" sz="1250" kern="1200" dirty="0">
              <a:latin typeface="Arial (Body)"/>
            </a:rPr>
            <a:t> </a:t>
          </a:r>
          <a:r>
            <a:rPr lang="en-US" sz="1250" kern="1200" dirty="0" err="1">
              <a:latin typeface="Arial (Body)"/>
            </a:rPr>
            <a:t>năm</a:t>
          </a:r>
          <a:r>
            <a:rPr lang="en-US" sz="1250" kern="1200" dirty="0">
              <a:latin typeface="Arial (Body)"/>
            </a:rPr>
            <a:t> 2030, </a:t>
          </a:r>
          <a:r>
            <a:rPr lang="en-US" sz="1250" kern="1200" dirty="0" err="1">
              <a:latin typeface="Arial (Body)"/>
            </a:rPr>
            <a:t>định</a:t>
          </a:r>
          <a:r>
            <a:rPr lang="en-US" sz="1250" kern="1200" dirty="0">
              <a:latin typeface="Arial (Body)"/>
            </a:rPr>
            <a:t> </a:t>
          </a:r>
          <a:r>
            <a:rPr lang="en-US" sz="1250" kern="1200" dirty="0" err="1">
              <a:latin typeface="Arial (Body)"/>
            </a:rPr>
            <a:t>hướng</a:t>
          </a:r>
          <a:r>
            <a:rPr lang="en-US" sz="1250" kern="1200" dirty="0">
              <a:latin typeface="Arial (Body)"/>
            </a:rPr>
            <a:t> </a:t>
          </a:r>
          <a:r>
            <a:rPr lang="en-US" sz="1250" kern="1200" dirty="0" err="1">
              <a:latin typeface="Arial (Body)"/>
            </a:rPr>
            <a:t>đến</a:t>
          </a:r>
          <a:r>
            <a:rPr lang="en-US" sz="1250" kern="1200" dirty="0">
              <a:latin typeface="Arial (Body)"/>
            </a:rPr>
            <a:t> </a:t>
          </a:r>
          <a:r>
            <a:rPr lang="en-US" sz="1250" kern="1200" dirty="0" err="1">
              <a:latin typeface="Arial (Body)"/>
            </a:rPr>
            <a:t>năm</a:t>
          </a:r>
          <a:r>
            <a:rPr lang="en-US" sz="1250" kern="1200" dirty="0">
              <a:latin typeface="Arial (Body)"/>
            </a:rPr>
            <a:t> 2035 (</a:t>
          </a:r>
          <a:r>
            <a:rPr lang="en-US" sz="1250" kern="1200" dirty="0" err="1">
              <a:latin typeface="Arial (Body)"/>
            </a:rPr>
            <a:t>số</a:t>
          </a:r>
          <a:r>
            <a:rPr lang="en-US" sz="1250" kern="1200" dirty="0">
              <a:latin typeface="Arial (Body)"/>
            </a:rPr>
            <a:t> 4742/QĐ-BNNMT)</a:t>
          </a:r>
        </a:p>
      </dsp:txBody>
      <dsp:txXfrm>
        <a:off x="9511069" y="1896154"/>
        <a:ext cx="1819423" cy="22001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E218D1-86D0-4B40-9071-D004334F0E6D}">
      <dsp:nvSpPr>
        <dsp:cNvPr id="0" name=""/>
        <dsp:cNvSpPr/>
      </dsp:nvSpPr>
      <dsp:spPr>
        <a:xfrm rot="5431270">
          <a:off x="1059953" y="1989271"/>
          <a:ext cx="3157702" cy="38930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BFC7CF-5533-481A-B5B9-6A3C99694775}">
      <dsp:nvSpPr>
        <dsp:cNvPr id="0" name=""/>
        <dsp:cNvSpPr/>
      </dsp:nvSpPr>
      <dsp:spPr>
        <a:xfrm>
          <a:off x="488053" y="0"/>
          <a:ext cx="4429626" cy="244931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err="1"/>
            <a:t>Quyết</a:t>
          </a:r>
          <a:r>
            <a:rPr lang="en-US" sz="1500" kern="1200" dirty="0"/>
            <a:t> </a:t>
          </a:r>
          <a:r>
            <a:rPr lang="en-US" sz="1500" kern="1200" dirty="0" err="1"/>
            <a:t>định</a:t>
          </a:r>
          <a:r>
            <a:rPr lang="en-US" sz="1500" kern="1200" dirty="0"/>
            <a:t> </a:t>
          </a:r>
          <a:r>
            <a:rPr lang="en-US" sz="1500" kern="1200" dirty="0" err="1"/>
            <a:t>số</a:t>
          </a:r>
          <a:r>
            <a:rPr lang="en-US" sz="1500" kern="1200" dirty="0"/>
            <a:t> 05-QĐ/BCĐTW </a:t>
          </a:r>
          <a:r>
            <a:rPr lang="en-US" sz="1500" kern="1200" dirty="0" err="1"/>
            <a:t>ngày</a:t>
          </a:r>
          <a:r>
            <a:rPr lang="en-US" sz="1500" kern="1200" dirty="0"/>
            <a:t> 27 </a:t>
          </a:r>
          <a:r>
            <a:rPr lang="en-US" sz="1500" kern="1200" dirty="0" err="1"/>
            <a:t>tháng</a:t>
          </a:r>
          <a:r>
            <a:rPr lang="en-US" sz="1500" kern="1200" dirty="0"/>
            <a:t> 8 </a:t>
          </a:r>
          <a:r>
            <a:rPr lang="en-US" sz="1500" kern="1200" dirty="0" err="1"/>
            <a:t>năm</a:t>
          </a:r>
          <a:r>
            <a:rPr lang="en-US" sz="1500" kern="1200" dirty="0"/>
            <a:t> 2025 </a:t>
          </a:r>
          <a:r>
            <a:rPr lang="en-US" sz="1500" kern="1200" dirty="0" err="1"/>
            <a:t>của</a:t>
          </a:r>
          <a:r>
            <a:rPr lang="en-US" sz="1500" kern="1200" dirty="0"/>
            <a:t> Ban </a:t>
          </a:r>
          <a:r>
            <a:rPr lang="en-US" sz="1500" kern="1200" dirty="0" err="1"/>
            <a:t>Chỉ</a:t>
          </a:r>
          <a:r>
            <a:rPr lang="en-US" sz="1500" kern="1200" dirty="0"/>
            <a:t> </a:t>
          </a:r>
          <a:r>
            <a:rPr lang="en-US" sz="1500" kern="1200" dirty="0" err="1"/>
            <a:t>đạo</a:t>
          </a:r>
          <a:r>
            <a:rPr lang="en-US" sz="1500" kern="1200" dirty="0"/>
            <a:t> </a:t>
          </a:r>
          <a:r>
            <a:rPr lang="en-US" sz="1500" kern="1200" dirty="0" err="1"/>
            <a:t>Trung</a:t>
          </a:r>
          <a:r>
            <a:rPr lang="en-US" sz="1500" kern="1200" dirty="0"/>
            <a:t> </a:t>
          </a:r>
          <a:r>
            <a:rPr lang="en-US" sz="1500" kern="1200" dirty="0" err="1"/>
            <a:t>ương</a:t>
          </a:r>
          <a:r>
            <a:rPr lang="en-US" sz="1500" kern="1200" dirty="0"/>
            <a:t> </a:t>
          </a:r>
          <a:r>
            <a:rPr lang="en-US" sz="1500" kern="1200" dirty="0" err="1"/>
            <a:t>về</a:t>
          </a:r>
          <a:r>
            <a:rPr lang="en-US" sz="1500" kern="1200" dirty="0"/>
            <a:t> </a:t>
          </a:r>
          <a:r>
            <a:rPr lang="en-US" sz="1500" kern="1200" dirty="0" err="1"/>
            <a:t>phát</a:t>
          </a:r>
          <a:r>
            <a:rPr lang="en-US" sz="1500" kern="1200" dirty="0"/>
            <a:t> </a:t>
          </a:r>
          <a:r>
            <a:rPr lang="en-US" sz="1500" kern="1200" dirty="0" err="1"/>
            <a:t>triển</a:t>
          </a:r>
          <a:r>
            <a:rPr lang="en-US" sz="1500" kern="1200" dirty="0"/>
            <a:t> khoa </a:t>
          </a:r>
          <a:r>
            <a:rPr lang="en-US" sz="1500" kern="1200" dirty="0" err="1"/>
            <a:t>học</a:t>
          </a:r>
          <a:r>
            <a:rPr lang="en-US" sz="1500" kern="1200" dirty="0"/>
            <a:t>, </a:t>
          </a:r>
          <a:r>
            <a:rPr lang="en-US" sz="1500" kern="1200" dirty="0" err="1"/>
            <a:t>công</a:t>
          </a:r>
          <a:r>
            <a:rPr lang="en-US" sz="1500" kern="1200" dirty="0"/>
            <a:t> </a:t>
          </a:r>
          <a:r>
            <a:rPr lang="en-US" sz="1500" kern="1200" dirty="0" err="1"/>
            <a:t>nghệ</a:t>
          </a:r>
          <a:r>
            <a:rPr lang="en-US" sz="1500" kern="1200" dirty="0"/>
            <a:t>, </a:t>
          </a:r>
          <a:r>
            <a:rPr lang="en-US" sz="1500" kern="1200" dirty="0" err="1"/>
            <a:t>đổi</a:t>
          </a:r>
          <a:r>
            <a:rPr lang="en-US" sz="1500" kern="1200" dirty="0"/>
            <a:t> </a:t>
          </a:r>
          <a:r>
            <a:rPr lang="en-US" sz="1500" kern="1200" dirty="0" err="1"/>
            <a:t>mới</a:t>
          </a:r>
          <a:r>
            <a:rPr lang="en-US" sz="1500" kern="1200" dirty="0"/>
            <a:t> </a:t>
          </a:r>
          <a:r>
            <a:rPr lang="en-US" sz="1500" kern="1200" dirty="0" err="1"/>
            <a:t>sáng</a:t>
          </a:r>
          <a:r>
            <a:rPr lang="en-US" sz="1500" kern="1200" dirty="0"/>
            <a:t> </a:t>
          </a:r>
          <a:r>
            <a:rPr lang="en-US" sz="1500" kern="1200" dirty="0" err="1"/>
            <a:t>tạo</a:t>
          </a:r>
          <a:r>
            <a:rPr lang="en-US" sz="1500" kern="1200" dirty="0"/>
            <a:t> </a:t>
          </a:r>
          <a:r>
            <a:rPr lang="en-US" sz="1500" kern="1200" dirty="0" err="1"/>
            <a:t>và</a:t>
          </a:r>
          <a:r>
            <a:rPr lang="en-US" sz="1500" kern="1200" dirty="0"/>
            <a:t> </a:t>
          </a:r>
          <a:r>
            <a:rPr lang="en-US" sz="1500" kern="1200" dirty="0" err="1"/>
            <a:t>chuyển</a:t>
          </a:r>
          <a:r>
            <a:rPr lang="en-US" sz="1500" kern="1200" dirty="0"/>
            <a:t> </a:t>
          </a:r>
          <a:r>
            <a:rPr lang="en-US" sz="1500" kern="1200" dirty="0" err="1"/>
            <a:t>đổi</a:t>
          </a:r>
          <a:r>
            <a:rPr lang="en-US" sz="1500" kern="1200" dirty="0"/>
            <a:t> </a:t>
          </a:r>
          <a:r>
            <a:rPr lang="en-US" sz="1500" kern="1200" dirty="0" err="1"/>
            <a:t>số</a:t>
          </a:r>
          <a:r>
            <a:rPr lang="en-US" sz="1500" kern="1200" dirty="0"/>
            <a:t> </a:t>
          </a:r>
          <a:r>
            <a:rPr lang="en-US" sz="1500" kern="1200" dirty="0" err="1"/>
            <a:t>Quy</a:t>
          </a:r>
          <a:r>
            <a:rPr lang="en-US" sz="1500" kern="1200" dirty="0"/>
            <a:t> </a:t>
          </a:r>
          <a:r>
            <a:rPr lang="en-US" sz="1500" kern="1200" dirty="0" err="1"/>
            <a:t>định</a:t>
          </a:r>
          <a:r>
            <a:rPr lang="en-US" sz="1500" kern="1200" dirty="0"/>
            <a:t> </a:t>
          </a:r>
          <a:r>
            <a:rPr lang="en-US" sz="1500" kern="1200" dirty="0" err="1"/>
            <a:t>về</a:t>
          </a:r>
          <a:r>
            <a:rPr lang="en-US" sz="1500" kern="1200" dirty="0"/>
            <a:t> </a:t>
          </a:r>
          <a:r>
            <a:rPr lang="en-US" sz="1500" kern="1200" dirty="0" err="1"/>
            <a:t>Mô</a:t>
          </a:r>
          <a:r>
            <a:rPr lang="en-US" sz="1500" kern="1200" dirty="0"/>
            <a:t> </a:t>
          </a:r>
          <a:r>
            <a:rPr lang="en-US" sz="1500" kern="1200" dirty="0" err="1"/>
            <a:t>hình</a:t>
          </a:r>
          <a:r>
            <a:rPr lang="en-US" sz="1500" kern="1200" dirty="0"/>
            <a:t> </a:t>
          </a:r>
          <a:r>
            <a:rPr lang="en-US" sz="1500" kern="1200" dirty="0" err="1"/>
            <a:t>liên</a:t>
          </a:r>
          <a:r>
            <a:rPr lang="en-US" sz="1500" kern="1200" dirty="0"/>
            <a:t> </a:t>
          </a:r>
          <a:r>
            <a:rPr lang="en-US" sz="1500" kern="1200" dirty="0" err="1"/>
            <a:t>thông</a:t>
          </a:r>
          <a:r>
            <a:rPr lang="en-US" sz="1500" kern="1200" dirty="0"/>
            <a:t> </a:t>
          </a:r>
          <a:r>
            <a:rPr lang="en-US" sz="1500" kern="1200" dirty="0" err="1"/>
            <a:t>số</a:t>
          </a:r>
          <a:r>
            <a:rPr lang="en-US" sz="1500" kern="1200" dirty="0"/>
            <a:t> </a:t>
          </a:r>
          <a:r>
            <a:rPr lang="en-US" sz="1500" kern="1200" dirty="0" err="1"/>
            <a:t>thống</a:t>
          </a:r>
          <a:r>
            <a:rPr lang="en-US" sz="1500" kern="1200" dirty="0"/>
            <a:t> </a:t>
          </a:r>
          <a:r>
            <a:rPr lang="en-US" sz="1500" kern="1200" dirty="0" err="1"/>
            <a:t>nhất</a:t>
          </a:r>
          <a:r>
            <a:rPr lang="en-US" sz="1500" kern="1200" dirty="0"/>
            <a:t>, </a:t>
          </a:r>
          <a:r>
            <a:rPr lang="en-US" sz="1500" kern="1200" dirty="0" err="1"/>
            <a:t>hiệu</a:t>
          </a:r>
          <a:r>
            <a:rPr lang="en-US" sz="1500" kern="1200" dirty="0"/>
            <a:t> </a:t>
          </a:r>
          <a:r>
            <a:rPr lang="en-US" sz="1500" kern="1200" dirty="0" err="1"/>
            <a:t>quả</a:t>
          </a:r>
          <a:r>
            <a:rPr lang="en-US" sz="1500" kern="1200" dirty="0"/>
            <a:t> </a:t>
          </a:r>
          <a:r>
            <a:rPr lang="en-US" sz="1500" kern="1200" dirty="0" err="1"/>
            <a:t>và</a:t>
          </a:r>
          <a:r>
            <a:rPr lang="en-US" sz="1500" kern="1200" dirty="0"/>
            <a:t> </a:t>
          </a:r>
          <a:r>
            <a:rPr lang="en-US" sz="1500" kern="1200" dirty="0" err="1"/>
            <a:t>quản</a:t>
          </a:r>
          <a:r>
            <a:rPr lang="en-US" sz="1500" kern="1200" dirty="0"/>
            <a:t> </a:t>
          </a:r>
          <a:r>
            <a:rPr lang="en-US" sz="1500" kern="1200" dirty="0" err="1"/>
            <a:t>trị</a:t>
          </a:r>
          <a:r>
            <a:rPr lang="en-US" sz="1500" kern="1200" dirty="0"/>
            <a:t> </a:t>
          </a:r>
          <a:r>
            <a:rPr lang="en-US" sz="1500" kern="1200" dirty="0" err="1"/>
            <a:t>dựa</a:t>
          </a:r>
          <a:r>
            <a:rPr lang="en-US" sz="1500" kern="1200" dirty="0"/>
            <a:t> </a:t>
          </a:r>
          <a:r>
            <a:rPr lang="en-US" sz="1500" kern="1200" dirty="0" err="1"/>
            <a:t>trên</a:t>
          </a:r>
          <a:r>
            <a:rPr lang="en-US" sz="1500" kern="1200" dirty="0"/>
            <a:t> </a:t>
          </a:r>
          <a:r>
            <a:rPr lang="en-US" sz="1500" kern="1200" dirty="0" err="1"/>
            <a:t>dữ</a:t>
          </a:r>
          <a:r>
            <a:rPr lang="en-US" sz="1500" kern="1200" dirty="0"/>
            <a:t> </a:t>
          </a:r>
          <a:r>
            <a:rPr lang="en-US" sz="1500" kern="1200" dirty="0" err="1"/>
            <a:t>liệu</a:t>
          </a:r>
          <a:r>
            <a:rPr lang="en-US" sz="1500" kern="1200" dirty="0"/>
            <a:t> </a:t>
          </a:r>
          <a:r>
            <a:rPr lang="en-US" sz="1500" kern="1200" dirty="0" err="1"/>
            <a:t>trong</a:t>
          </a:r>
          <a:r>
            <a:rPr lang="en-US" sz="1500" kern="1200" dirty="0"/>
            <a:t> </a:t>
          </a:r>
          <a:r>
            <a:rPr lang="en-US" sz="1500" kern="1200" dirty="0" err="1"/>
            <a:t>hệ</a:t>
          </a:r>
          <a:r>
            <a:rPr lang="en-US" sz="1500" kern="1200" dirty="0"/>
            <a:t> </a:t>
          </a:r>
          <a:r>
            <a:rPr lang="en-US" sz="1500" kern="1200" dirty="0" err="1"/>
            <a:t>thống</a:t>
          </a:r>
          <a:r>
            <a:rPr lang="en-US" sz="1500" kern="1200" dirty="0"/>
            <a:t> </a:t>
          </a:r>
          <a:r>
            <a:rPr lang="en-US" sz="1500" kern="1200" dirty="0" err="1"/>
            <a:t>chính</a:t>
          </a:r>
          <a:r>
            <a:rPr lang="en-US" sz="1500" kern="1200" dirty="0"/>
            <a:t> </a:t>
          </a:r>
          <a:r>
            <a:rPr lang="en-US" sz="1500" kern="1200" dirty="0" err="1"/>
            <a:t>trị</a:t>
          </a:r>
          <a:endParaRPr lang="en-US" sz="1500" kern="1200" dirty="0">
            <a:latin typeface="Arial (Body)"/>
            <a:cs typeface="Arial" panose="020B0604020202020204" pitchFamily="34" charset="0"/>
          </a:endParaRPr>
        </a:p>
      </dsp:txBody>
      <dsp:txXfrm>
        <a:off x="559791" y="71738"/>
        <a:ext cx="4286150" cy="2305838"/>
      </dsp:txXfrm>
    </dsp:sp>
    <dsp:sp modelId="{B1BB9276-E6D7-4651-99D8-9116BEB04F2F}">
      <dsp:nvSpPr>
        <dsp:cNvPr id="0" name=""/>
        <dsp:cNvSpPr/>
      </dsp:nvSpPr>
      <dsp:spPr>
        <a:xfrm>
          <a:off x="1362509" y="4097584"/>
          <a:ext cx="5791065" cy="38930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BACA399-D4CB-4534-96E3-0D4B0ED7483C}">
      <dsp:nvSpPr>
        <dsp:cNvPr id="0" name=""/>
        <dsp:cNvSpPr/>
      </dsp:nvSpPr>
      <dsp:spPr>
        <a:xfrm>
          <a:off x="511325" y="3098170"/>
          <a:ext cx="4325638" cy="25953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err="1"/>
            <a:t>Quyết</a:t>
          </a:r>
          <a:r>
            <a:rPr lang="en-US" sz="1500" kern="1200" dirty="0"/>
            <a:t> </a:t>
          </a:r>
          <a:r>
            <a:rPr lang="en-US" sz="1500" kern="1200" dirty="0" err="1"/>
            <a:t>định</a:t>
          </a:r>
          <a:r>
            <a:rPr lang="en-US" sz="1500" kern="1200" dirty="0"/>
            <a:t> </a:t>
          </a:r>
          <a:r>
            <a:rPr lang="en-US" sz="1500" kern="1200" dirty="0" err="1"/>
            <a:t>số</a:t>
          </a:r>
          <a:r>
            <a:rPr lang="en-US" sz="1500" kern="1200" dirty="0"/>
            <a:t> 2439/QĐ-</a:t>
          </a:r>
          <a:r>
            <a:rPr lang="en-US" sz="1500" kern="1200" dirty="0" err="1"/>
            <a:t>TTg</a:t>
          </a:r>
          <a:r>
            <a:rPr lang="en-US" sz="1500" kern="1200" dirty="0"/>
            <a:t> </a:t>
          </a:r>
          <a:r>
            <a:rPr lang="en-US" sz="1500" kern="1200" dirty="0" err="1"/>
            <a:t>ngày</a:t>
          </a:r>
          <a:r>
            <a:rPr lang="en-US" sz="1500" kern="1200" dirty="0"/>
            <a:t> 4 </a:t>
          </a:r>
          <a:r>
            <a:rPr lang="en-US" sz="1500" kern="1200" dirty="0" err="1"/>
            <a:t>tháng</a:t>
          </a:r>
          <a:r>
            <a:rPr lang="en-US" sz="1500" kern="1200" dirty="0"/>
            <a:t> 11 </a:t>
          </a:r>
          <a:r>
            <a:rPr lang="en-US" sz="1500" kern="1200" dirty="0" err="1"/>
            <a:t>năm</a:t>
          </a:r>
          <a:r>
            <a:rPr lang="en-US" sz="1500" kern="1200" dirty="0"/>
            <a:t> 2025 </a:t>
          </a:r>
          <a:r>
            <a:rPr lang="en-US" sz="1500" kern="1200" dirty="0" err="1"/>
            <a:t>của</a:t>
          </a:r>
          <a:r>
            <a:rPr lang="en-US" sz="1500" kern="1200" dirty="0"/>
            <a:t> </a:t>
          </a:r>
          <a:r>
            <a:rPr lang="en-US" sz="1500" kern="1200" dirty="0" err="1"/>
            <a:t>Thủ</a:t>
          </a:r>
          <a:r>
            <a:rPr lang="en-US" sz="1500" kern="1200" dirty="0"/>
            <a:t> </a:t>
          </a:r>
          <a:r>
            <a:rPr lang="en-US" sz="1500" kern="1200" dirty="0" err="1"/>
            <a:t>tướng</a:t>
          </a:r>
          <a:r>
            <a:rPr lang="en-US" sz="1500" kern="1200" dirty="0"/>
            <a:t> </a:t>
          </a:r>
          <a:r>
            <a:rPr lang="en-US" sz="1500" kern="1200" dirty="0" err="1"/>
            <a:t>Chính</a:t>
          </a:r>
          <a:r>
            <a:rPr lang="en-US" sz="1500" kern="1200" dirty="0"/>
            <a:t> </a:t>
          </a:r>
          <a:r>
            <a:rPr lang="en-US" sz="1500" kern="1200" dirty="0" err="1"/>
            <a:t>phủ</a:t>
          </a:r>
          <a:r>
            <a:rPr lang="en-US" sz="1500" kern="1200" dirty="0"/>
            <a:t> ban </a:t>
          </a:r>
          <a:r>
            <a:rPr lang="en-US" sz="1500" kern="1200" dirty="0" err="1"/>
            <a:t>hành</a:t>
          </a:r>
          <a:r>
            <a:rPr lang="en-US" sz="1500" kern="1200" dirty="0"/>
            <a:t> </a:t>
          </a:r>
          <a:r>
            <a:rPr lang="en-US" sz="1500" kern="1200" dirty="0" err="1"/>
            <a:t>Khung</a:t>
          </a:r>
          <a:r>
            <a:rPr lang="en-US" sz="1500" kern="1200" dirty="0"/>
            <a:t> </a:t>
          </a:r>
          <a:r>
            <a:rPr lang="en-US" sz="1500" kern="1200" dirty="0" err="1"/>
            <a:t>kiến</a:t>
          </a:r>
          <a:r>
            <a:rPr lang="en-US" sz="1500" kern="1200" dirty="0"/>
            <a:t> </a:t>
          </a:r>
          <a:r>
            <a:rPr lang="en-US" sz="1500" kern="1200" dirty="0" err="1"/>
            <a:t>trúc</a:t>
          </a:r>
          <a:r>
            <a:rPr lang="en-US" sz="1500" kern="1200" dirty="0"/>
            <a:t> </a:t>
          </a:r>
          <a:r>
            <a:rPr lang="en-US" sz="1500" kern="1200" dirty="0" err="1"/>
            <a:t>dữ</a:t>
          </a:r>
          <a:r>
            <a:rPr lang="en-US" sz="1500" kern="1200" dirty="0"/>
            <a:t> </a:t>
          </a:r>
          <a:r>
            <a:rPr lang="en-US" sz="1500" kern="1200" dirty="0" err="1"/>
            <a:t>liệu</a:t>
          </a:r>
          <a:r>
            <a:rPr lang="en-US" sz="1500" kern="1200" dirty="0"/>
            <a:t> </a:t>
          </a:r>
          <a:r>
            <a:rPr lang="en-US" sz="1500" kern="1200" dirty="0" err="1"/>
            <a:t>quốc</a:t>
          </a:r>
          <a:r>
            <a:rPr lang="en-US" sz="1500" kern="1200" dirty="0"/>
            <a:t> </a:t>
          </a:r>
          <a:r>
            <a:rPr lang="en-US" sz="1500" kern="1200" dirty="0" err="1"/>
            <a:t>gia</a:t>
          </a:r>
          <a:r>
            <a:rPr lang="en-US" sz="1500" kern="1200" dirty="0"/>
            <a:t>, </a:t>
          </a:r>
          <a:r>
            <a:rPr lang="en-US" sz="1500" kern="1200" dirty="0" err="1"/>
            <a:t>Khung</a:t>
          </a:r>
          <a:r>
            <a:rPr lang="en-US" sz="1500" kern="1200" dirty="0"/>
            <a:t> </a:t>
          </a:r>
          <a:r>
            <a:rPr lang="en-US" sz="1500" kern="1200" dirty="0" err="1"/>
            <a:t>quản</a:t>
          </a:r>
          <a:r>
            <a:rPr lang="en-US" sz="1500" kern="1200" dirty="0"/>
            <a:t> </a:t>
          </a:r>
          <a:r>
            <a:rPr lang="en-US" sz="1500" kern="1200" dirty="0" err="1"/>
            <a:t>trị</a:t>
          </a:r>
          <a:r>
            <a:rPr lang="en-US" sz="1500" kern="1200" dirty="0"/>
            <a:t>, </a:t>
          </a:r>
          <a:r>
            <a:rPr lang="en-US" sz="1500" kern="1200" dirty="0" err="1"/>
            <a:t>quản</a:t>
          </a:r>
          <a:r>
            <a:rPr lang="en-US" sz="1500" kern="1200" dirty="0"/>
            <a:t> </a:t>
          </a:r>
          <a:r>
            <a:rPr lang="en-US" sz="1500" kern="1200" dirty="0" err="1"/>
            <a:t>lý</a:t>
          </a:r>
          <a:r>
            <a:rPr lang="en-US" sz="1500" kern="1200" dirty="0"/>
            <a:t> </a:t>
          </a:r>
          <a:r>
            <a:rPr lang="en-US" sz="1500" kern="1200" dirty="0" err="1"/>
            <a:t>dữ</a:t>
          </a:r>
          <a:r>
            <a:rPr lang="en-US" sz="1500" kern="1200" dirty="0"/>
            <a:t> </a:t>
          </a:r>
          <a:r>
            <a:rPr lang="en-US" sz="1500" kern="1200" dirty="0" err="1"/>
            <a:t>liệu</a:t>
          </a:r>
          <a:r>
            <a:rPr lang="en-US" sz="1500" kern="1200" dirty="0"/>
            <a:t> </a:t>
          </a:r>
          <a:r>
            <a:rPr lang="en-US" sz="1500" kern="1200" dirty="0" err="1"/>
            <a:t>quốc</a:t>
          </a:r>
          <a:r>
            <a:rPr lang="en-US" sz="1500" kern="1200" dirty="0"/>
            <a:t> </a:t>
          </a:r>
          <a:r>
            <a:rPr lang="en-US" sz="1500" kern="1200" dirty="0" err="1"/>
            <a:t>gia</a:t>
          </a:r>
          <a:r>
            <a:rPr lang="en-US" sz="1500" kern="1200" dirty="0"/>
            <a:t>, </a:t>
          </a:r>
          <a:r>
            <a:rPr lang="en-US" sz="1500" kern="1200" dirty="0" err="1"/>
            <a:t>Từ</a:t>
          </a:r>
          <a:r>
            <a:rPr lang="en-US" sz="1500" kern="1200" dirty="0"/>
            <a:t> </a:t>
          </a:r>
          <a:r>
            <a:rPr lang="en-US" sz="1500" kern="1200" dirty="0" err="1"/>
            <a:t>điển</a:t>
          </a:r>
          <a:r>
            <a:rPr lang="en-US" sz="1500" kern="1200" dirty="0"/>
            <a:t> </a:t>
          </a:r>
          <a:r>
            <a:rPr lang="en-US" sz="1500" kern="1200" dirty="0" err="1"/>
            <a:t>dữ</a:t>
          </a:r>
          <a:r>
            <a:rPr lang="en-US" sz="1500" kern="1200" dirty="0"/>
            <a:t> </a:t>
          </a:r>
          <a:r>
            <a:rPr lang="en-US" sz="1500" kern="1200" dirty="0" err="1"/>
            <a:t>liệu</a:t>
          </a:r>
          <a:r>
            <a:rPr lang="en-US" sz="1500" kern="1200" dirty="0"/>
            <a:t> </a:t>
          </a:r>
          <a:r>
            <a:rPr lang="en-US" sz="1500" kern="1200" dirty="0" err="1"/>
            <a:t>dùng</a:t>
          </a:r>
          <a:r>
            <a:rPr lang="en-US" sz="1500" kern="1200" dirty="0"/>
            <a:t> </a:t>
          </a:r>
          <a:r>
            <a:rPr lang="en-US" sz="1500" kern="1200" dirty="0" err="1"/>
            <a:t>chung</a:t>
          </a:r>
          <a:r>
            <a:rPr lang="en-US" sz="1500" kern="1200" dirty="0"/>
            <a:t> (</a:t>
          </a:r>
          <a:r>
            <a:rPr lang="en-US" sz="1500" kern="1200" dirty="0" err="1"/>
            <a:t>Phiên</a:t>
          </a:r>
          <a:r>
            <a:rPr lang="en-US" sz="1500" kern="1200" dirty="0"/>
            <a:t> </a:t>
          </a:r>
          <a:r>
            <a:rPr lang="en-US" sz="1500" kern="1200" dirty="0" err="1"/>
            <a:t>bản</a:t>
          </a:r>
          <a:r>
            <a:rPr lang="en-US" sz="1500" kern="1200" dirty="0"/>
            <a:t> 1.0)</a:t>
          </a:r>
          <a:endParaRPr lang="en-US" sz="1500" kern="1200" dirty="0">
            <a:latin typeface="Arial (Body)"/>
          </a:endParaRPr>
        </a:p>
      </dsp:txBody>
      <dsp:txXfrm>
        <a:off x="587341" y="3174186"/>
        <a:ext cx="4173606" cy="2443350"/>
      </dsp:txXfrm>
    </dsp:sp>
    <dsp:sp modelId="{682B3D02-D7C7-4EDF-807E-9E94024AC0A0}">
      <dsp:nvSpPr>
        <dsp:cNvPr id="0" name=""/>
        <dsp:cNvSpPr/>
      </dsp:nvSpPr>
      <dsp:spPr>
        <a:xfrm rot="16200000">
          <a:off x="6991619" y="2036842"/>
          <a:ext cx="3174402" cy="38930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77E1286-9EDB-4440-ADD5-95D2172DD367}">
      <dsp:nvSpPr>
        <dsp:cNvPr id="0" name=""/>
        <dsp:cNvSpPr/>
      </dsp:nvSpPr>
      <dsp:spPr>
        <a:xfrm>
          <a:off x="6316417" y="3098170"/>
          <a:ext cx="4325638" cy="25953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err="1"/>
            <a:t>Quyết</a:t>
          </a:r>
          <a:r>
            <a:rPr lang="en-US" sz="1500" kern="1200" dirty="0"/>
            <a:t> </a:t>
          </a:r>
          <a:r>
            <a:rPr lang="en-US" sz="1500" kern="1200" dirty="0" err="1"/>
            <a:t>định</a:t>
          </a:r>
          <a:r>
            <a:rPr lang="en-US" sz="1500" kern="1200" dirty="0"/>
            <a:t> </a:t>
          </a:r>
          <a:r>
            <a:rPr lang="en-US" sz="1500" kern="1200" dirty="0" err="1"/>
            <a:t>số</a:t>
          </a:r>
          <a:r>
            <a:rPr lang="en-US" sz="1500" kern="1200" dirty="0"/>
            <a:t> 292/QĐ-BKHCN </a:t>
          </a:r>
          <a:r>
            <a:rPr lang="en-US" sz="1500" kern="1200" dirty="0" err="1"/>
            <a:t>ngày</a:t>
          </a:r>
          <a:r>
            <a:rPr lang="en-US" sz="1500" kern="1200" dirty="0"/>
            <a:t> 25 </a:t>
          </a:r>
          <a:r>
            <a:rPr lang="en-US" sz="1500" kern="1200" dirty="0" err="1"/>
            <a:t>tháng</a:t>
          </a:r>
          <a:r>
            <a:rPr lang="en-US" sz="1500" kern="1200" dirty="0"/>
            <a:t> 03 </a:t>
          </a:r>
          <a:r>
            <a:rPr lang="en-US" sz="1500" kern="1200" dirty="0" err="1"/>
            <a:t>năm</a:t>
          </a:r>
          <a:r>
            <a:rPr lang="en-US" sz="1500" kern="1200" dirty="0"/>
            <a:t> 2025 </a:t>
          </a:r>
          <a:r>
            <a:rPr lang="en-US" sz="1500" kern="1200" dirty="0" err="1"/>
            <a:t>của</a:t>
          </a:r>
          <a:r>
            <a:rPr lang="en-US" sz="1500" kern="1200" dirty="0"/>
            <a:t> </a:t>
          </a:r>
          <a:r>
            <a:rPr lang="en-US" sz="1500" kern="1200" dirty="0" err="1"/>
            <a:t>Bộ</a:t>
          </a:r>
          <a:r>
            <a:rPr lang="en-US" sz="1500" kern="1200" dirty="0"/>
            <a:t> </a:t>
          </a:r>
          <a:r>
            <a:rPr lang="en-US" sz="1500" kern="1200" dirty="0" err="1"/>
            <a:t>trưởng</a:t>
          </a:r>
          <a:r>
            <a:rPr lang="en-US" sz="1500" kern="1200" dirty="0"/>
            <a:t> </a:t>
          </a:r>
          <a:r>
            <a:rPr lang="en-US" sz="1500" kern="1200" dirty="0" err="1"/>
            <a:t>Bộ</a:t>
          </a:r>
          <a:r>
            <a:rPr lang="en-US" sz="1500" kern="1200" dirty="0"/>
            <a:t> Khoa </a:t>
          </a:r>
          <a:r>
            <a:rPr lang="en-US" sz="1500" kern="1200" dirty="0" err="1"/>
            <a:t>học</a:t>
          </a:r>
          <a:r>
            <a:rPr lang="en-US" sz="1500" kern="1200" dirty="0"/>
            <a:t> </a:t>
          </a:r>
          <a:r>
            <a:rPr lang="en-US" sz="1500" kern="1200" dirty="0" err="1"/>
            <a:t>và</a:t>
          </a:r>
          <a:r>
            <a:rPr lang="en-US" sz="1500" kern="1200" dirty="0"/>
            <a:t> </a:t>
          </a:r>
          <a:r>
            <a:rPr lang="en-US" sz="1500" kern="1200" dirty="0" err="1"/>
            <a:t>Công</a:t>
          </a:r>
          <a:r>
            <a:rPr lang="en-US" sz="1500" kern="1200" dirty="0"/>
            <a:t> </a:t>
          </a:r>
          <a:r>
            <a:rPr lang="en-US" sz="1500" kern="1200" dirty="0" err="1"/>
            <a:t>nghệ</a:t>
          </a:r>
          <a:r>
            <a:rPr lang="en-US" sz="1500" kern="1200" dirty="0"/>
            <a:t> ban </a:t>
          </a:r>
          <a:r>
            <a:rPr lang="en-US" sz="1500" kern="1200" dirty="0" err="1"/>
            <a:t>hành</a:t>
          </a:r>
          <a:r>
            <a:rPr lang="en-US" sz="1500" kern="1200" dirty="0"/>
            <a:t> </a:t>
          </a:r>
          <a:r>
            <a:rPr lang="en-US" sz="1500" kern="1200" dirty="0" err="1"/>
            <a:t>Khung</a:t>
          </a:r>
          <a:r>
            <a:rPr lang="en-US" sz="1500" kern="1200" dirty="0"/>
            <a:t> </a:t>
          </a:r>
          <a:r>
            <a:rPr lang="en-US" sz="1500" kern="1200" dirty="0" err="1"/>
            <a:t>kiến</a:t>
          </a:r>
          <a:r>
            <a:rPr lang="en-US" sz="1500" kern="1200" dirty="0"/>
            <a:t> </a:t>
          </a:r>
          <a:r>
            <a:rPr lang="en-US" sz="1500" kern="1200" dirty="0" err="1"/>
            <a:t>trúc</a:t>
          </a:r>
          <a:r>
            <a:rPr lang="en-US" sz="1500" kern="1200" dirty="0"/>
            <a:t> </a:t>
          </a:r>
          <a:r>
            <a:rPr lang="en-US" sz="1500" kern="1200" dirty="0" err="1"/>
            <a:t>Chính</a:t>
          </a:r>
          <a:r>
            <a:rPr lang="en-US" sz="1500" kern="1200" dirty="0"/>
            <a:t> </a:t>
          </a:r>
          <a:r>
            <a:rPr lang="en-US" sz="1500" kern="1200" dirty="0" err="1"/>
            <a:t>phủ</a:t>
          </a:r>
          <a:r>
            <a:rPr lang="en-US" sz="1500" kern="1200" dirty="0"/>
            <a:t> </a:t>
          </a:r>
          <a:r>
            <a:rPr lang="en-US" sz="1500" kern="1200" dirty="0" err="1"/>
            <a:t>số</a:t>
          </a:r>
          <a:r>
            <a:rPr lang="en-US" sz="1500" kern="1200" dirty="0"/>
            <a:t> </a:t>
          </a:r>
          <a:r>
            <a:rPr lang="en-US" sz="1500" kern="1200" dirty="0" err="1"/>
            <a:t>Việt</a:t>
          </a:r>
          <a:r>
            <a:rPr lang="en-US" sz="1500" kern="1200" dirty="0"/>
            <a:t> Nam, </a:t>
          </a:r>
          <a:r>
            <a:rPr lang="en-US" sz="1500" kern="1200" dirty="0" err="1"/>
            <a:t>phiên</a:t>
          </a:r>
          <a:r>
            <a:rPr lang="en-US" sz="1500" kern="1200" dirty="0"/>
            <a:t> </a:t>
          </a:r>
          <a:r>
            <a:rPr lang="en-US" sz="1500" kern="1200" dirty="0" err="1"/>
            <a:t>bản</a:t>
          </a:r>
          <a:r>
            <a:rPr lang="en-US" sz="1500" kern="1200" dirty="0"/>
            <a:t> 4.0</a:t>
          </a:r>
          <a:endParaRPr lang="en-US" sz="1500" kern="1200" dirty="0">
            <a:latin typeface="Arial (Body)"/>
          </a:endParaRPr>
        </a:p>
      </dsp:txBody>
      <dsp:txXfrm>
        <a:off x="6392433" y="3174186"/>
        <a:ext cx="4173606" cy="2443350"/>
      </dsp:txXfrm>
    </dsp:sp>
    <dsp:sp modelId="{D9D7E6BF-5226-46B2-B5F9-FA776B4ACAE1}">
      <dsp:nvSpPr>
        <dsp:cNvPr id="0" name=""/>
        <dsp:cNvSpPr/>
      </dsp:nvSpPr>
      <dsp:spPr>
        <a:xfrm>
          <a:off x="6316417" y="0"/>
          <a:ext cx="4325638" cy="24158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err="1"/>
            <a:t>Quyết</a:t>
          </a:r>
          <a:r>
            <a:rPr lang="en-US" sz="1500" kern="1200" dirty="0"/>
            <a:t> </a:t>
          </a:r>
          <a:r>
            <a:rPr lang="en-US" sz="1500" kern="1200" dirty="0" err="1"/>
            <a:t>định</a:t>
          </a:r>
          <a:r>
            <a:rPr lang="en-US" sz="1500" kern="1200" dirty="0"/>
            <a:t> </a:t>
          </a:r>
          <a:r>
            <a:rPr lang="en-US" sz="1500" kern="1200" dirty="0" err="1"/>
            <a:t>số</a:t>
          </a:r>
          <a:r>
            <a:rPr lang="en-US" sz="1500" kern="1200" dirty="0"/>
            <a:t> 3090/QĐ-BKHCN </a:t>
          </a:r>
          <a:r>
            <a:rPr lang="en-US" sz="1500" kern="1200" dirty="0" err="1"/>
            <a:t>ngày</a:t>
          </a:r>
          <a:r>
            <a:rPr lang="en-US" sz="1500" kern="1200" dirty="0"/>
            <a:t> 8 </a:t>
          </a:r>
          <a:r>
            <a:rPr lang="en-US" sz="1500" kern="1200" dirty="0" err="1"/>
            <a:t>tháng</a:t>
          </a:r>
          <a:r>
            <a:rPr lang="en-US" sz="1500" kern="1200" dirty="0"/>
            <a:t> 10 </a:t>
          </a:r>
          <a:r>
            <a:rPr lang="en-US" sz="1500" kern="1200" dirty="0" err="1"/>
            <a:t>năm</a:t>
          </a:r>
          <a:r>
            <a:rPr lang="en-US" sz="1500" kern="1200" dirty="0"/>
            <a:t> 2025 </a:t>
          </a:r>
          <a:r>
            <a:rPr lang="en-US" sz="1500" kern="1200" dirty="0" err="1"/>
            <a:t>của</a:t>
          </a:r>
          <a:r>
            <a:rPr lang="en-US" sz="1500" kern="1200" dirty="0"/>
            <a:t> </a:t>
          </a:r>
          <a:r>
            <a:rPr lang="en-US" sz="1500" kern="1200" dirty="0" err="1"/>
            <a:t>Bộ</a:t>
          </a:r>
          <a:r>
            <a:rPr lang="en-US" sz="1500" kern="1200" dirty="0"/>
            <a:t> </a:t>
          </a:r>
          <a:r>
            <a:rPr lang="en-US" sz="1500" kern="1200" dirty="0" err="1"/>
            <a:t>trưởng</a:t>
          </a:r>
          <a:r>
            <a:rPr lang="en-US" sz="1500" kern="1200" dirty="0"/>
            <a:t> </a:t>
          </a:r>
          <a:r>
            <a:rPr lang="en-US" sz="1500" kern="1200" dirty="0" err="1"/>
            <a:t>Bộ</a:t>
          </a:r>
          <a:r>
            <a:rPr lang="en-US" sz="1500" kern="1200" dirty="0"/>
            <a:t> Khoa </a:t>
          </a:r>
          <a:r>
            <a:rPr lang="en-US" sz="1500" kern="1200" dirty="0" err="1"/>
            <a:t>học</a:t>
          </a:r>
          <a:r>
            <a:rPr lang="en-US" sz="1500" kern="1200" dirty="0"/>
            <a:t> </a:t>
          </a:r>
          <a:r>
            <a:rPr lang="en-US" sz="1500" kern="1200" dirty="0" err="1"/>
            <a:t>và</a:t>
          </a:r>
          <a:r>
            <a:rPr lang="en-US" sz="1500" kern="1200" dirty="0"/>
            <a:t> </a:t>
          </a:r>
          <a:r>
            <a:rPr lang="en-US" sz="1500" kern="1200" dirty="0" err="1"/>
            <a:t>Công</a:t>
          </a:r>
          <a:r>
            <a:rPr lang="en-US" sz="1500" kern="1200" dirty="0"/>
            <a:t> </a:t>
          </a:r>
          <a:r>
            <a:rPr lang="en-US" sz="1500" kern="1200" dirty="0" err="1"/>
            <a:t>nghệ</a:t>
          </a:r>
          <a:r>
            <a:rPr lang="en-US" sz="1500" kern="1200" dirty="0"/>
            <a:t> ban </a:t>
          </a:r>
          <a:r>
            <a:rPr lang="en-US" sz="1500" kern="1200" dirty="0" err="1"/>
            <a:t>hành</a:t>
          </a:r>
          <a:r>
            <a:rPr lang="en-US" sz="1500" kern="1200" dirty="0"/>
            <a:t> </a:t>
          </a:r>
          <a:r>
            <a:rPr lang="en-US" sz="1500" kern="1200" dirty="0" err="1"/>
            <a:t>Khung</a:t>
          </a:r>
          <a:r>
            <a:rPr lang="en-US" sz="1500" kern="1200" dirty="0"/>
            <a:t> </a:t>
          </a:r>
          <a:r>
            <a:rPr lang="en-US" sz="1500" kern="1200" dirty="0" err="1"/>
            <a:t>kiến</a:t>
          </a:r>
          <a:r>
            <a:rPr lang="en-US" sz="1500" kern="1200" dirty="0"/>
            <a:t> </a:t>
          </a:r>
          <a:r>
            <a:rPr lang="en-US" sz="1500" kern="1200" dirty="0" err="1"/>
            <a:t>trúc</a:t>
          </a:r>
          <a:r>
            <a:rPr lang="en-US" sz="1500" kern="1200" dirty="0"/>
            <a:t> </a:t>
          </a:r>
          <a:r>
            <a:rPr lang="en-US" sz="1500" kern="1200" dirty="0" err="1"/>
            <a:t>tổng</a:t>
          </a:r>
          <a:r>
            <a:rPr lang="en-US" sz="1500" kern="1200" dirty="0"/>
            <a:t> </a:t>
          </a:r>
          <a:r>
            <a:rPr lang="en-US" sz="1500" kern="1200" dirty="0" err="1"/>
            <a:t>thể</a:t>
          </a:r>
          <a:r>
            <a:rPr lang="en-US" sz="1500" kern="1200" dirty="0"/>
            <a:t> </a:t>
          </a:r>
          <a:r>
            <a:rPr lang="en-US" sz="1500" kern="1200" dirty="0" err="1"/>
            <a:t>quốc</a:t>
          </a:r>
          <a:r>
            <a:rPr lang="en-US" sz="1500" kern="1200" dirty="0"/>
            <a:t> </a:t>
          </a:r>
          <a:r>
            <a:rPr lang="en-US" sz="1500" kern="1200" dirty="0" err="1"/>
            <a:t>gia</a:t>
          </a:r>
          <a:r>
            <a:rPr lang="en-US" sz="1500" kern="1200" dirty="0"/>
            <a:t> </a:t>
          </a:r>
          <a:r>
            <a:rPr lang="en-US" sz="1500" kern="1200" dirty="0" err="1"/>
            <a:t>số</a:t>
          </a:r>
          <a:endParaRPr lang="en-US" sz="1500" kern="1200" dirty="0">
            <a:latin typeface="Arial (Body)"/>
          </a:endParaRPr>
        </a:p>
      </dsp:txBody>
      <dsp:txXfrm>
        <a:off x="6387174" y="70757"/>
        <a:ext cx="4184124" cy="22743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A6EE39-2694-4738-B281-452B6383D3A2}">
      <dsp:nvSpPr>
        <dsp:cNvPr id="0" name=""/>
        <dsp:cNvSpPr/>
      </dsp:nvSpPr>
      <dsp:spPr>
        <a:xfrm>
          <a:off x="3595766" y="1418447"/>
          <a:ext cx="1817128" cy="181735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F7288E04-E568-4C3A-85AB-A48A89656FE6}">
      <dsp:nvSpPr>
        <dsp:cNvPr id="0" name=""/>
        <dsp:cNvSpPr/>
      </dsp:nvSpPr>
      <dsp:spPr>
        <a:xfrm>
          <a:off x="3463267" y="0"/>
          <a:ext cx="2082126" cy="111425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FF0000"/>
              </a:solidFill>
              <a:latin typeface="Arial (Body)"/>
            </a:rPr>
            <a:t>1.</a:t>
          </a:r>
          <a:r>
            <a:rPr lang="en-US" sz="2400" b="1" kern="1200" dirty="0">
              <a:latin typeface="Arial (Body)"/>
            </a:rPr>
            <a:t> </a:t>
          </a:r>
          <a:r>
            <a:rPr lang="en-US" sz="1800" b="1" kern="1200" dirty="0" err="1">
              <a:latin typeface="Arial (Body)"/>
            </a:rPr>
            <a:t>Kế</a:t>
          </a:r>
          <a:r>
            <a:rPr lang="en-US" sz="1800" b="1" kern="1200" dirty="0">
              <a:latin typeface="Arial (Body)"/>
            </a:rPr>
            <a:t> </a:t>
          </a:r>
          <a:r>
            <a:rPr lang="en-US" sz="1800" b="1" kern="1200" dirty="0" err="1">
              <a:latin typeface="Arial (Body)"/>
            </a:rPr>
            <a:t>thừa</a:t>
          </a:r>
          <a:r>
            <a:rPr lang="en-US" sz="1800" b="1" kern="1200" dirty="0">
              <a:latin typeface="Arial (Body)"/>
            </a:rPr>
            <a:t> - </a:t>
          </a:r>
          <a:r>
            <a:rPr lang="en-US" sz="1800" b="1" kern="1200" dirty="0" err="1">
              <a:latin typeface="Arial (Body)"/>
            </a:rPr>
            <a:t>Tuân</a:t>
          </a:r>
          <a:r>
            <a:rPr lang="en-US" sz="1800" b="1" kern="1200" dirty="0">
              <a:latin typeface="Arial (Body)"/>
            </a:rPr>
            <a:t> </a:t>
          </a:r>
          <a:r>
            <a:rPr lang="en-US" sz="1800" b="1" kern="1200" dirty="0" err="1">
              <a:latin typeface="Arial (Body)"/>
            </a:rPr>
            <a:t>thủ</a:t>
          </a:r>
          <a:endParaRPr lang="en-US" sz="1800" b="1" kern="1200" dirty="0">
            <a:latin typeface="Arial (Body)"/>
          </a:endParaRPr>
        </a:p>
      </dsp:txBody>
      <dsp:txXfrm>
        <a:off x="3463267" y="0"/>
        <a:ext cx="2082126" cy="1114255"/>
      </dsp:txXfrm>
    </dsp:sp>
    <dsp:sp modelId="{A5287170-5D85-4BB3-965C-F91715296442}">
      <dsp:nvSpPr>
        <dsp:cNvPr id="0" name=""/>
        <dsp:cNvSpPr/>
      </dsp:nvSpPr>
      <dsp:spPr>
        <a:xfrm>
          <a:off x="4128790" y="1674726"/>
          <a:ext cx="1817128" cy="181735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A9B777E2-E5A1-4D1A-B115-0CC26D3AD55E}">
      <dsp:nvSpPr>
        <dsp:cNvPr id="0" name=""/>
        <dsp:cNvSpPr/>
      </dsp:nvSpPr>
      <dsp:spPr>
        <a:xfrm>
          <a:off x="6170031" y="1058543"/>
          <a:ext cx="1968555" cy="122568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FF0000"/>
              </a:solidFill>
              <a:latin typeface="Arial (Body)"/>
            </a:rPr>
            <a:t>2. </a:t>
          </a:r>
          <a:r>
            <a:rPr lang="en-US" sz="1800" b="1" kern="1200" dirty="0" err="1">
              <a:latin typeface="Arial (Body)"/>
            </a:rPr>
            <a:t>Lấy</a:t>
          </a:r>
          <a:r>
            <a:rPr lang="en-US" sz="1800" b="1" kern="1200" dirty="0">
              <a:latin typeface="Arial (Body)"/>
            </a:rPr>
            <a:t> </a:t>
          </a:r>
          <a:r>
            <a:rPr lang="en-US" sz="1800" b="1" kern="1200" dirty="0" err="1">
              <a:latin typeface="Arial (Body)"/>
            </a:rPr>
            <a:t>người</a:t>
          </a:r>
          <a:r>
            <a:rPr lang="en-US" sz="1800" b="1" kern="1200" dirty="0">
              <a:latin typeface="Arial (Body)"/>
            </a:rPr>
            <a:t> </a:t>
          </a:r>
          <a:r>
            <a:rPr lang="en-US" sz="1800" b="1" kern="1200" dirty="0" err="1">
              <a:latin typeface="Arial (Body)"/>
            </a:rPr>
            <a:t>dân</a:t>
          </a:r>
          <a:r>
            <a:rPr lang="en-US" sz="1800" b="1" kern="1200" dirty="0">
              <a:latin typeface="Arial (Body)"/>
            </a:rPr>
            <a:t>, </a:t>
          </a:r>
          <a:r>
            <a:rPr lang="en-US" sz="1800" b="1" kern="1200" dirty="0" err="1">
              <a:latin typeface="Arial (Body)"/>
            </a:rPr>
            <a:t>doanh</a:t>
          </a:r>
          <a:r>
            <a:rPr lang="en-US" sz="1800" b="1" kern="1200" dirty="0">
              <a:latin typeface="Arial (Body)"/>
            </a:rPr>
            <a:t> </a:t>
          </a:r>
          <a:r>
            <a:rPr lang="en-US" sz="1800" b="1" kern="1200" dirty="0" err="1">
              <a:latin typeface="Arial (Body)"/>
            </a:rPr>
            <a:t>nghiệp</a:t>
          </a:r>
          <a:r>
            <a:rPr lang="en-US" sz="1800" b="1" kern="1200" dirty="0">
              <a:latin typeface="Arial (Body)"/>
            </a:rPr>
            <a:t> </a:t>
          </a:r>
          <a:r>
            <a:rPr lang="en-US" sz="1800" b="1" kern="1200" dirty="0" err="1">
              <a:latin typeface="Arial (Body)"/>
            </a:rPr>
            <a:t>làm</a:t>
          </a:r>
          <a:r>
            <a:rPr lang="en-US" sz="1800" b="1" kern="1200" dirty="0">
              <a:latin typeface="Arial (Body)"/>
            </a:rPr>
            <a:t> </a:t>
          </a:r>
          <a:r>
            <a:rPr lang="en-US" sz="1800" b="1" kern="1200" dirty="0" err="1">
              <a:latin typeface="Arial (Body)"/>
            </a:rPr>
            <a:t>trung</a:t>
          </a:r>
          <a:r>
            <a:rPr lang="en-US" sz="1800" b="1" kern="1200" dirty="0">
              <a:latin typeface="Arial (Body)"/>
            </a:rPr>
            <a:t> </a:t>
          </a:r>
          <a:r>
            <a:rPr lang="en-US" sz="1800" b="1" kern="1200" dirty="0" err="1">
              <a:latin typeface="Arial (Body)"/>
            </a:rPr>
            <a:t>tâm</a:t>
          </a:r>
          <a:endParaRPr lang="en-US" sz="1800" b="1" kern="1200" dirty="0">
            <a:latin typeface="Arial (Body)"/>
          </a:endParaRPr>
        </a:p>
      </dsp:txBody>
      <dsp:txXfrm>
        <a:off x="6170031" y="1058543"/>
        <a:ext cx="1968555" cy="1225681"/>
      </dsp:txXfrm>
    </dsp:sp>
    <dsp:sp modelId="{365D5DCA-C457-4CCF-BA87-559B6F5F6ED2}">
      <dsp:nvSpPr>
        <dsp:cNvPr id="0" name=""/>
        <dsp:cNvSpPr/>
      </dsp:nvSpPr>
      <dsp:spPr>
        <a:xfrm>
          <a:off x="4259775" y="2251353"/>
          <a:ext cx="1817128" cy="181735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7EF01755-8917-40D4-B2A4-B6F71D4F0999}">
      <dsp:nvSpPr>
        <dsp:cNvPr id="0" name=""/>
        <dsp:cNvSpPr/>
      </dsp:nvSpPr>
      <dsp:spPr>
        <a:xfrm>
          <a:off x="6359315" y="2618501"/>
          <a:ext cx="1930698" cy="130925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FF0000"/>
              </a:solidFill>
              <a:latin typeface="Arial (Body)"/>
            </a:rPr>
            <a:t>3.</a:t>
          </a:r>
          <a:r>
            <a:rPr lang="en-US" sz="1800" b="1" kern="1200" dirty="0">
              <a:latin typeface="Arial (Body)"/>
            </a:rPr>
            <a:t> </a:t>
          </a:r>
          <a:r>
            <a:rPr lang="en-US" sz="1800" b="1" kern="1200" dirty="0" err="1">
              <a:latin typeface="Arial (Body)"/>
            </a:rPr>
            <a:t>Dữ</a:t>
          </a:r>
          <a:r>
            <a:rPr lang="en-US" sz="1800" b="1" kern="1200" dirty="0">
              <a:latin typeface="Arial (Body)"/>
            </a:rPr>
            <a:t> </a:t>
          </a:r>
          <a:r>
            <a:rPr lang="en-US" sz="1800" b="1" kern="1200" dirty="0" err="1">
              <a:latin typeface="Arial (Body)"/>
            </a:rPr>
            <a:t>liệu</a:t>
          </a:r>
          <a:r>
            <a:rPr lang="en-US" sz="1800" b="1" kern="1200" dirty="0">
              <a:latin typeface="Arial (Body)"/>
            </a:rPr>
            <a:t> </a:t>
          </a:r>
          <a:r>
            <a:rPr lang="en-US" sz="1800" b="1" kern="1200" dirty="0" err="1">
              <a:latin typeface="Arial (Body)"/>
            </a:rPr>
            <a:t>là</a:t>
          </a:r>
          <a:r>
            <a:rPr lang="en-US" sz="1800" b="1" kern="1200" dirty="0">
              <a:latin typeface="Arial (Body)"/>
            </a:rPr>
            <a:t> </a:t>
          </a:r>
          <a:r>
            <a:rPr lang="en-US" sz="1800" b="1" kern="1200" dirty="0" err="1">
              <a:latin typeface="Arial (Body)"/>
            </a:rPr>
            <a:t>tài</a:t>
          </a:r>
          <a:r>
            <a:rPr lang="en-US" sz="1800" b="1" kern="1200" dirty="0">
              <a:latin typeface="Arial (Body)"/>
            </a:rPr>
            <a:t> </a:t>
          </a:r>
          <a:r>
            <a:rPr lang="en-US" sz="1800" b="1" kern="1200" dirty="0" err="1">
              <a:latin typeface="Arial (Body)"/>
            </a:rPr>
            <a:t>sản</a:t>
          </a:r>
          <a:r>
            <a:rPr lang="en-US" sz="1800" b="1" kern="1200" dirty="0">
              <a:latin typeface="Arial (Body)"/>
            </a:rPr>
            <a:t> </a:t>
          </a:r>
          <a:r>
            <a:rPr lang="en-US" sz="1800" b="1" kern="1200" dirty="0" err="1">
              <a:latin typeface="Arial (Body)"/>
            </a:rPr>
            <a:t>chiến</a:t>
          </a:r>
          <a:r>
            <a:rPr lang="en-US" sz="1800" b="1" kern="1200" dirty="0">
              <a:latin typeface="Arial (Body)"/>
            </a:rPr>
            <a:t> </a:t>
          </a:r>
          <a:r>
            <a:rPr lang="en-US" sz="1800" b="1" kern="1200" dirty="0" err="1">
              <a:latin typeface="Arial (Body)"/>
            </a:rPr>
            <a:t>lược</a:t>
          </a:r>
          <a:endParaRPr lang="en-US" sz="1800" b="1" kern="1200" dirty="0">
            <a:latin typeface="Arial (Body)"/>
          </a:endParaRPr>
        </a:p>
      </dsp:txBody>
      <dsp:txXfrm>
        <a:off x="6359315" y="2618501"/>
        <a:ext cx="1930698" cy="1309250"/>
      </dsp:txXfrm>
    </dsp:sp>
    <dsp:sp modelId="{D9D1EF99-3BEF-4240-B610-8973BCD0C711}">
      <dsp:nvSpPr>
        <dsp:cNvPr id="0" name=""/>
        <dsp:cNvSpPr/>
      </dsp:nvSpPr>
      <dsp:spPr>
        <a:xfrm>
          <a:off x="3891049" y="2713770"/>
          <a:ext cx="1817128" cy="181735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6270DA5F-3DD7-46F3-9A6B-D142797ECCAD}">
      <dsp:nvSpPr>
        <dsp:cNvPr id="0" name=""/>
        <dsp:cNvSpPr/>
      </dsp:nvSpPr>
      <dsp:spPr>
        <a:xfrm>
          <a:off x="5526465" y="4373454"/>
          <a:ext cx="2082126" cy="119782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FF0000"/>
              </a:solidFill>
              <a:latin typeface="Arial (Body)"/>
            </a:rPr>
            <a:t>4.</a:t>
          </a:r>
          <a:r>
            <a:rPr lang="en-US" sz="1800" b="1" kern="1200" dirty="0">
              <a:latin typeface="Arial (Body)"/>
            </a:rPr>
            <a:t> </a:t>
          </a:r>
          <a:r>
            <a:rPr lang="en-US" sz="1800" b="1" kern="1200" dirty="0" err="1">
              <a:latin typeface="Arial (Body)"/>
            </a:rPr>
            <a:t>Tái</a:t>
          </a:r>
          <a:r>
            <a:rPr lang="en-US" sz="1800" b="1" kern="1200" dirty="0">
              <a:latin typeface="Arial (Body)"/>
            </a:rPr>
            <a:t> </a:t>
          </a:r>
          <a:r>
            <a:rPr lang="en-US" sz="1800" b="1" kern="1200" dirty="0" err="1">
              <a:latin typeface="Arial (Body)"/>
            </a:rPr>
            <a:t>cấu</a:t>
          </a:r>
          <a:r>
            <a:rPr lang="en-US" sz="1800" b="1" kern="1200" dirty="0">
              <a:latin typeface="Arial (Body)"/>
            </a:rPr>
            <a:t> </a:t>
          </a:r>
          <a:r>
            <a:rPr lang="en-US" sz="1800" b="1" kern="1200" dirty="0" err="1">
              <a:latin typeface="Arial (Body)"/>
            </a:rPr>
            <a:t>trúc</a:t>
          </a:r>
          <a:r>
            <a:rPr lang="en-US" sz="1800" b="1" kern="1200" dirty="0">
              <a:latin typeface="Arial (Body)"/>
            </a:rPr>
            <a:t> </a:t>
          </a:r>
          <a:r>
            <a:rPr lang="en-US" sz="1800" b="1" kern="1200" dirty="0" err="1">
              <a:latin typeface="Arial (Body)"/>
            </a:rPr>
            <a:t>nghiệp</a:t>
          </a:r>
          <a:r>
            <a:rPr lang="en-US" sz="1800" b="1" kern="1200" dirty="0">
              <a:latin typeface="Arial (Body)"/>
            </a:rPr>
            <a:t> </a:t>
          </a:r>
          <a:r>
            <a:rPr lang="en-US" sz="1800" b="1" kern="1200" dirty="0" err="1">
              <a:latin typeface="Arial (Body)"/>
            </a:rPr>
            <a:t>vụ</a:t>
          </a:r>
          <a:r>
            <a:rPr lang="en-US" sz="1800" b="1" kern="1200" dirty="0">
              <a:latin typeface="Arial (Body)"/>
            </a:rPr>
            <a:t>, </a:t>
          </a:r>
          <a:r>
            <a:rPr lang="en-US" sz="1800" b="1" kern="1200" dirty="0" err="1">
              <a:latin typeface="Arial (Body)"/>
            </a:rPr>
            <a:t>ứng</a:t>
          </a:r>
          <a:r>
            <a:rPr lang="en-US" sz="1800" b="1" kern="1200" dirty="0">
              <a:latin typeface="Arial (Body)"/>
            </a:rPr>
            <a:t> </a:t>
          </a:r>
          <a:r>
            <a:rPr lang="en-US" sz="1800" b="1" kern="1200" dirty="0" err="1">
              <a:latin typeface="Arial (Body)"/>
            </a:rPr>
            <a:t>dụng</a:t>
          </a:r>
          <a:r>
            <a:rPr lang="en-US" sz="1800" b="1" kern="1200" dirty="0">
              <a:latin typeface="Arial (Body)"/>
            </a:rPr>
            <a:t> </a:t>
          </a:r>
          <a:r>
            <a:rPr lang="en-US" sz="1800" b="1" kern="1200" dirty="0" err="1">
              <a:latin typeface="Arial (Body)"/>
            </a:rPr>
            <a:t>công</a:t>
          </a:r>
          <a:r>
            <a:rPr lang="en-US" sz="1800" b="1" kern="1200" dirty="0">
              <a:latin typeface="Arial (Body)"/>
            </a:rPr>
            <a:t> </a:t>
          </a:r>
          <a:r>
            <a:rPr lang="en-US" sz="1800" b="1" kern="1200" dirty="0" err="1">
              <a:latin typeface="Arial (Body)"/>
            </a:rPr>
            <a:t>nghệ</a:t>
          </a:r>
          <a:r>
            <a:rPr lang="en-US" sz="1800" b="1" kern="1200" dirty="0">
              <a:latin typeface="Arial (Body)"/>
            </a:rPr>
            <a:t> </a:t>
          </a:r>
          <a:r>
            <a:rPr lang="en-US" sz="1800" b="1" kern="1200" dirty="0" err="1">
              <a:latin typeface="Arial (Body)"/>
            </a:rPr>
            <a:t>số</a:t>
          </a:r>
          <a:endParaRPr lang="en-US" sz="1800" b="1" kern="1200" dirty="0">
            <a:latin typeface="Arial (Body)"/>
          </a:endParaRPr>
        </a:p>
      </dsp:txBody>
      <dsp:txXfrm>
        <a:off x="5526465" y="4373454"/>
        <a:ext cx="2082126" cy="1197824"/>
      </dsp:txXfrm>
    </dsp:sp>
    <dsp:sp modelId="{FD667FD1-39CA-4F7C-A3EC-C5499B372F2A}">
      <dsp:nvSpPr>
        <dsp:cNvPr id="0" name=""/>
        <dsp:cNvSpPr/>
      </dsp:nvSpPr>
      <dsp:spPr>
        <a:xfrm>
          <a:off x="3300482" y="2713770"/>
          <a:ext cx="1817128" cy="181735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770E59A1-5ED3-4DF3-AEE4-DF33700B480E}">
      <dsp:nvSpPr>
        <dsp:cNvPr id="0" name=""/>
        <dsp:cNvSpPr/>
      </dsp:nvSpPr>
      <dsp:spPr>
        <a:xfrm>
          <a:off x="1400069" y="4373454"/>
          <a:ext cx="2082126" cy="119782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FF0000"/>
              </a:solidFill>
              <a:latin typeface="Arial (Body)"/>
            </a:rPr>
            <a:t>5.</a:t>
          </a:r>
          <a:r>
            <a:rPr lang="en-US" sz="1800" b="1" kern="1200" dirty="0">
              <a:latin typeface="Arial (Body)"/>
            </a:rPr>
            <a:t> </a:t>
          </a:r>
          <a:r>
            <a:rPr lang="en-US" sz="1800" b="1" kern="1200" dirty="0" err="1">
              <a:latin typeface="Arial (Body)"/>
            </a:rPr>
            <a:t>Sử</a:t>
          </a:r>
          <a:r>
            <a:rPr lang="en-US" sz="1800" b="1" kern="1200" dirty="0">
              <a:latin typeface="Arial (Body)"/>
            </a:rPr>
            <a:t> </a:t>
          </a:r>
          <a:r>
            <a:rPr lang="en-US" sz="1800" b="1" kern="1200" dirty="0" err="1">
              <a:latin typeface="Arial (Body)"/>
            </a:rPr>
            <a:t>dụng</a:t>
          </a:r>
          <a:r>
            <a:rPr lang="en-US" sz="1800" b="1" kern="1200" dirty="0">
              <a:latin typeface="Arial (Body)"/>
            </a:rPr>
            <a:t> </a:t>
          </a:r>
          <a:r>
            <a:rPr lang="en-US" sz="1800" b="1" kern="1200" dirty="0" err="1">
              <a:latin typeface="Arial (Body)"/>
            </a:rPr>
            <a:t>nền</a:t>
          </a:r>
          <a:r>
            <a:rPr lang="en-US" sz="1800" b="1" kern="1200" dirty="0">
              <a:latin typeface="Arial (Body)"/>
            </a:rPr>
            <a:t> </a:t>
          </a:r>
          <a:r>
            <a:rPr lang="en-US" sz="1800" b="1" kern="1200" dirty="0" err="1">
              <a:latin typeface="Arial (Body)"/>
            </a:rPr>
            <a:t>tảng</a:t>
          </a:r>
          <a:r>
            <a:rPr lang="en-US" sz="1800" b="1" kern="1200" dirty="0">
              <a:latin typeface="Arial (Body)"/>
            </a:rPr>
            <a:t> </a:t>
          </a:r>
          <a:r>
            <a:rPr lang="en-US" sz="1800" b="1" kern="1200" dirty="0" err="1">
              <a:latin typeface="Arial (Body)"/>
            </a:rPr>
            <a:t>dùng</a:t>
          </a:r>
          <a:r>
            <a:rPr lang="en-US" sz="1800" b="1" kern="1200" dirty="0">
              <a:latin typeface="Arial (Body)"/>
            </a:rPr>
            <a:t> </a:t>
          </a:r>
          <a:r>
            <a:rPr lang="en-US" sz="1800" b="1" kern="1200" dirty="0" err="1">
              <a:latin typeface="Arial (Body)"/>
            </a:rPr>
            <a:t>chung</a:t>
          </a:r>
          <a:endParaRPr lang="en-US" sz="1800" b="1" kern="1200" dirty="0">
            <a:latin typeface="Arial (Body)"/>
          </a:endParaRPr>
        </a:p>
      </dsp:txBody>
      <dsp:txXfrm>
        <a:off x="1400069" y="4373454"/>
        <a:ext cx="2082126" cy="1197824"/>
      </dsp:txXfrm>
    </dsp:sp>
    <dsp:sp modelId="{88A922EC-1B9C-4B06-BD6F-94F9DED236F0}">
      <dsp:nvSpPr>
        <dsp:cNvPr id="0" name=""/>
        <dsp:cNvSpPr/>
      </dsp:nvSpPr>
      <dsp:spPr>
        <a:xfrm>
          <a:off x="2931757" y="2251353"/>
          <a:ext cx="1817128" cy="181735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9356B7DF-09E4-412D-8778-8E429842A096}">
      <dsp:nvSpPr>
        <dsp:cNvPr id="0" name=""/>
        <dsp:cNvSpPr/>
      </dsp:nvSpPr>
      <dsp:spPr>
        <a:xfrm>
          <a:off x="718646" y="2618501"/>
          <a:ext cx="1930698" cy="130925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FF0000"/>
              </a:solidFill>
              <a:latin typeface="Arial (Body)"/>
            </a:rPr>
            <a:t>6.</a:t>
          </a:r>
          <a:r>
            <a:rPr lang="en-US" sz="1800" b="1" kern="1200" dirty="0">
              <a:latin typeface="Arial (Body)"/>
            </a:rPr>
            <a:t> An </a:t>
          </a:r>
          <a:r>
            <a:rPr lang="en-US" sz="1800" b="1" kern="1200" dirty="0" err="1">
              <a:latin typeface="Arial (Body)"/>
            </a:rPr>
            <a:t>toàn</a:t>
          </a:r>
          <a:r>
            <a:rPr lang="en-US" sz="1800" b="1" kern="1200" dirty="0">
              <a:latin typeface="Arial (Body)"/>
            </a:rPr>
            <a:t>, an </a:t>
          </a:r>
          <a:r>
            <a:rPr lang="en-US" sz="1800" b="1" kern="1200" dirty="0" err="1">
              <a:latin typeface="Arial (Body)"/>
            </a:rPr>
            <a:t>ninh</a:t>
          </a:r>
          <a:r>
            <a:rPr lang="en-US" sz="1800" b="1" kern="1200" dirty="0">
              <a:latin typeface="Arial (Body)"/>
            </a:rPr>
            <a:t> </a:t>
          </a:r>
          <a:r>
            <a:rPr lang="en-US" sz="1800" b="1" kern="1200" dirty="0" err="1">
              <a:latin typeface="Arial (Body)"/>
            </a:rPr>
            <a:t>thông</a:t>
          </a:r>
          <a:r>
            <a:rPr lang="en-US" sz="1800" b="1" kern="1200" dirty="0">
              <a:latin typeface="Arial (Body)"/>
            </a:rPr>
            <a:t> tin </a:t>
          </a:r>
          <a:r>
            <a:rPr lang="en-US" sz="1800" b="1" kern="1200" dirty="0" err="1">
              <a:latin typeface="Arial (Body)"/>
            </a:rPr>
            <a:t>là</a:t>
          </a:r>
          <a:r>
            <a:rPr lang="en-US" sz="1800" b="1" kern="1200" dirty="0">
              <a:latin typeface="Arial (Body)"/>
            </a:rPr>
            <a:t> </a:t>
          </a:r>
          <a:r>
            <a:rPr lang="en-US" sz="1800" b="1" kern="1200" dirty="0" err="1">
              <a:latin typeface="Arial (Body)"/>
            </a:rPr>
            <a:t>bắt</a:t>
          </a:r>
          <a:r>
            <a:rPr lang="en-US" sz="1800" b="1" kern="1200" dirty="0">
              <a:latin typeface="Arial (Body)"/>
            </a:rPr>
            <a:t> </a:t>
          </a:r>
          <a:r>
            <a:rPr lang="en-US" sz="1800" b="1" kern="1200" dirty="0" err="1">
              <a:latin typeface="Arial (Body)"/>
            </a:rPr>
            <a:t>buộc</a:t>
          </a:r>
          <a:endParaRPr lang="en-US" sz="1800" b="1" kern="1200" dirty="0">
            <a:latin typeface="Arial (Body)"/>
          </a:endParaRPr>
        </a:p>
      </dsp:txBody>
      <dsp:txXfrm>
        <a:off x="718646" y="2618501"/>
        <a:ext cx="1930698" cy="1309250"/>
      </dsp:txXfrm>
    </dsp:sp>
    <dsp:sp modelId="{2083970B-9A57-4417-919C-8000F4733484}">
      <dsp:nvSpPr>
        <dsp:cNvPr id="0" name=""/>
        <dsp:cNvSpPr/>
      </dsp:nvSpPr>
      <dsp:spPr>
        <a:xfrm>
          <a:off x="3062742" y="1674726"/>
          <a:ext cx="1817128" cy="181735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8E3ADB98-F0DA-4B58-99FE-D8209D6F3B74}">
      <dsp:nvSpPr>
        <dsp:cNvPr id="0" name=""/>
        <dsp:cNvSpPr/>
      </dsp:nvSpPr>
      <dsp:spPr>
        <a:xfrm>
          <a:off x="870073" y="1058543"/>
          <a:ext cx="1968555" cy="122568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FF0000"/>
              </a:solidFill>
              <a:latin typeface="Arial (Body)"/>
            </a:rPr>
            <a:t>7.</a:t>
          </a:r>
          <a:r>
            <a:rPr lang="en-US" sz="1800" b="1" kern="1200" dirty="0">
              <a:latin typeface="Arial (Body)"/>
            </a:rPr>
            <a:t> </a:t>
          </a:r>
          <a:r>
            <a:rPr lang="en-US" sz="1800" b="1" kern="1200" dirty="0" err="1">
              <a:latin typeface="Arial (Body)"/>
            </a:rPr>
            <a:t>Chuẩn</a:t>
          </a:r>
          <a:r>
            <a:rPr lang="en-US" sz="1800" b="1" kern="1200" dirty="0">
              <a:latin typeface="Arial (Body)"/>
            </a:rPr>
            <a:t> </a:t>
          </a:r>
          <a:r>
            <a:rPr lang="en-US" sz="1800" b="1" kern="1200" dirty="0" err="1">
              <a:latin typeface="Arial (Body)"/>
            </a:rPr>
            <a:t>hóa</a:t>
          </a:r>
          <a:r>
            <a:rPr lang="en-US" sz="1800" b="1" kern="1200" dirty="0">
              <a:latin typeface="Arial (Body)"/>
            </a:rPr>
            <a:t> - </a:t>
          </a:r>
          <a:r>
            <a:rPr lang="en-US" sz="1800" b="1" kern="1200" dirty="0" err="1">
              <a:latin typeface="Arial (Body)"/>
            </a:rPr>
            <a:t>Kết</a:t>
          </a:r>
          <a:r>
            <a:rPr lang="en-US" sz="1800" b="1" kern="1200" dirty="0">
              <a:latin typeface="Arial (Body)"/>
            </a:rPr>
            <a:t> </a:t>
          </a:r>
          <a:r>
            <a:rPr lang="en-US" sz="1800" b="1" kern="1200" dirty="0" err="1">
              <a:latin typeface="Arial (Body)"/>
            </a:rPr>
            <a:t>nối</a:t>
          </a:r>
          <a:r>
            <a:rPr lang="en-US" sz="1800" b="1" kern="1200" dirty="0">
              <a:latin typeface="Arial (Body)"/>
            </a:rPr>
            <a:t> - </a:t>
          </a:r>
          <a:r>
            <a:rPr lang="en-US" sz="1800" b="1" kern="1200" dirty="0" err="1">
              <a:latin typeface="Arial (Body)"/>
            </a:rPr>
            <a:t>Liên</a:t>
          </a:r>
          <a:r>
            <a:rPr lang="en-US" sz="1800" b="1" kern="1200" dirty="0">
              <a:latin typeface="Arial (Body)"/>
            </a:rPr>
            <a:t> </a:t>
          </a:r>
          <a:r>
            <a:rPr lang="en-US" sz="1800" b="1" kern="1200" dirty="0" err="1">
              <a:latin typeface="Arial (Body)"/>
            </a:rPr>
            <a:t>thông</a:t>
          </a:r>
          <a:endParaRPr lang="en-US" sz="1800" b="1" kern="1200" dirty="0">
            <a:latin typeface="Arial (Body)"/>
          </a:endParaRPr>
        </a:p>
      </dsp:txBody>
      <dsp:txXfrm>
        <a:off x="870073" y="1058543"/>
        <a:ext cx="1968555" cy="12256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F8AEF4E0-BC6B-472E-9E4F-6F3B80AF0B52}" type="datetimeFigureOut">
              <a:rPr lang="en-US" smtClean="0"/>
              <a:t>12/18/2025</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E0D8FF63-02DB-4028-972B-E3F33E36B58E}" type="slidenum">
              <a:rPr lang="en-US" smtClean="0"/>
              <a:t>‹#›</a:t>
            </a:fld>
            <a:endParaRPr lang="en-US"/>
          </a:p>
        </p:txBody>
      </p:sp>
    </p:spTree>
    <p:extLst>
      <p:ext uri="{BB962C8B-B14F-4D97-AF65-F5344CB8AC3E}">
        <p14:creationId xmlns:p14="http://schemas.microsoft.com/office/powerpoint/2010/main" val="4191082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D8FF63-02DB-4028-972B-E3F33E36B58E}" type="slidenum">
              <a:rPr lang="en-US" smtClean="0"/>
              <a:t>2</a:t>
            </a:fld>
            <a:endParaRPr lang="en-US"/>
          </a:p>
        </p:txBody>
      </p:sp>
    </p:spTree>
    <p:extLst>
      <p:ext uri="{BB962C8B-B14F-4D97-AF65-F5344CB8AC3E}">
        <p14:creationId xmlns:p14="http://schemas.microsoft.com/office/powerpoint/2010/main" val="1785548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D8FF63-02DB-4028-972B-E3F33E36B58E}" type="slidenum">
              <a:rPr lang="en-US" smtClean="0"/>
              <a:t>7</a:t>
            </a:fld>
            <a:endParaRPr lang="en-US"/>
          </a:p>
        </p:txBody>
      </p:sp>
    </p:spTree>
    <p:extLst>
      <p:ext uri="{BB962C8B-B14F-4D97-AF65-F5344CB8AC3E}">
        <p14:creationId xmlns:p14="http://schemas.microsoft.com/office/powerpoint/2010/main" val="976201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dirty="0"/>
              <a:t>Kế thừa – Tuân thủ</a:t>
            </a:r>
            <a:endParaRPr lang="vi-VN" dirty="0"/>
          </a:p>
          <a:p>
            <a:r>
              <a:rPr lang="vi-VN" dirty="0"/>
              <a:t>Kế thừa kiến trúc đã ban hành; tuân thủ Khung kiến trúc Chính phủ số Việt Nam 4.0, Khung kiến trúc tổng thể quốc gia số, Khung kiến trúc dữ liệu quốc gia và các quy định liên quan.</a:t>
            </a:r>
          </a:p>
          <a:p>
            <a:r>
              <a:rPr lang="vi-VN" b="1" dirty="0"/>
              <a:t>Phù hợp chiến lược – Hiệu quả thực chất</a:t>
            </a:r>
            <a:endParaRPr lang="vi-VN" dirty="0"/>
          </a:p>
          <a:p>
            <a:r>
              <a:rPr lang="vi-VN" dirty="0"/>
              <a:t>Phù hợp chiến lược phát triển KT–XH, chuyển đổi số quốc gia, của Bộ và ngành NN&amp;MT; quản trị dựa trên kết quả, hiệu quả mang lại và mức độ hài lòng của người dân, doanh nghiệp.</a:t>
            </a:r>
          </a:p>
          <a:p>
            <a:r>
              <a:rPr lang="vi-VN" b="1" dirty="0"/>
              <a:t>Lấy người dân, doanh nghiệp làm trung tâm</a:t>
            </a:r>
            <a:endParaRPr lang="vi-VN" dirty="0"/>
          </a:p>
          <a:p>
            <a:r>
              <a:rPr lang="vi-VN" dirty="0"/>
              <a:t>Thiết kế hệ thống, ứng dụng, dịch vụ số thuận tiện, liền mạch, minh bạch, đa kênh, dễ sử dụng; nâng cao chất lượng dịch vụ công.</a:t>
            </a:r>
          </a:p>
          <a:p>
            <a:r>
              <a:rPr lang="vi-VN" b="1" dirty="0"/>
              <a:t>Dữ liệu là tài sản chiến lược</a:t>
            </a:r>
            <a:endParaRPr lang="vi-VN" dirty="0"/>
          </a:p>
          <a:p>
            <a:r>
              <a:rPr lang="vi-VN" dirty="0"/>
              <a:t>Quản lý dữ liệu tập trung, chuẩn hóa, kết nối, chia sẻ, dùng chung; bảo đảm “đúng – đủ – sạch – sống”; không trùng lặp; thúc đẩy dữ liệu mở theo quy định pháp luật.</a:t>
            </a:r>
          </a:p>
          <a:p>
            <a:r>
              <a:rPr lang="vi-VN" b="1" dirty="0"/>
              <a:t>Tái cấu trúc nghiệp vụ – Ưu tiên công nghệ mới</a:t>
            </a:r>
            <a:endParaRPr lang="vi-VN" dirty="0"/>
          </a:p>
          <a:p>
            <a:r>
              <a:rPr lang="vi-VN" dirty="0"/>
              <a:t>Gắn kiến trúc với tái cấu trúc quy trình; ưu tiên ứng dụng AI, học máy, tự động hóa để nâng cao hiệu suất, giảm thủ công, tiết kiệm chi phí.</a:t>
            </a:r>
          </a:p>
          <a:p>
            <a:r>
              <a:rPr lang="vi-VN" b="1" dirty="0"/>
              <a:t>Nền tảng dùng chung – Phân cấp gắn trách nhiệm</a:t>
            </a:r>
            <a:endParaRPr lang="vi-VN" dirty="0"/>
          </a:p>
          <a:p>
            <a:r>
              <a:rPr lang="vi-VN" dirty="0"/>
              <a:t>Đẩy mạnh nền tảng số dùng chung từ Trung ương đến địa phương; phân cấp, phân quyền gắn với trách nhiệm tạo lập, cập nhật và bảo đảm chất lượng dữ liệu.</a:t>
            </a:r>
          </a:p>
          <a:p>
            <a:r>
              <a:rPr lang="vi-VN" b="1" dirty="0"/>
              <a:t>An toàn, an ninh thông tin xuyên suốt</a:t>
            </a:r>
            <a:endParaRPr lang="vi-VN" dirty="0"/>
          </a:p>
          <a:p>
            <a:r>
              <a:rPr lang="vi-VN" dirty="0"/>
              <a:t>An toàn thông tin là yêu cầu bắt buộc, tích hợp từ thiết kế đến vận hành; có phương án giám sát, dự phòng, khôi phục, ứng cứu sự cố.</a:t>
            </a:r>
          </a:p>
          <a:p>
            <a:r>
              <a:rPr lang="vi-VN" b="1" dirty="0"/>
              <a:t>Chuẩn hóa – Kết nối – Liên thông</a:t>
            </a:r>
            <a:endParaRPr lang="vi-VN" dirty="0"/>
          </a:p>
          <a:p>
            <a:r>
              <a:rPr lang="vi-VN" dirty="0"/>
              <a:t>Tuân thủ tiêu chuẩn, quy chuẩn kỹ thuật; tập trung hạ tầng tại TTDL của Bộ, kết nối TTDLQG; bảo đảm liên thông giữa các hệ thống trong Bộ và với bộ, ngành, địa phương.</a:t>
            </a:r>
          </a:p>
        </p:txBody>
      </p:sp>
      <p:sp>
        <p:nvSpPr>
          <p:cNvPr id="4" name="Slide Number Placeholder 3"/>
          <p:cNvSpPr>
            <a:spLocks noGrp="1"/>
          </p:cNvSpPr>
          <p:nvPr>
            <p:ph type="sldNum" sz="quarter" idx="5"/>
          </p:nvPr>
        </p:nvSpPr>
        <p:spPr/>
        <p:txBody>
          <a:bodyPr/>
          <a:lstStyle/>
          <a:p>
            <a:fld id="{E0D8FF63-02DB-4028-972B-E3F33E36B58E}" type="slidenum">
              <a:rPr lang="en-US" smtClean="0"/>
              <a:t>10</a:t>
            </a:fld>
            <a:endParaRPr lang="en-US"/>
          </a:p>
        </p:txBody>
      </p:sp>
    </p:spTree>
    <p:extLst>
      <p:ext uri="{BB962C8B-B14F-4D97-AF65-F5344CB8AC3E}">
        <p14:creationId xmlns:p14="http://schemas.microsoft.com/office/powerpoint/2010/main" val="3497806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D8FF63-02DB-4028-972B-E3F33E36B58E}" type="slidenum">
              <a:rPr lang="en-US" smtClean="0"/>
              <a:t>15</a:t>
            </a:fld>
            <a:endParaRPr lang="en-US"/>
          </a:p>
        </p:txBody>
      </p:sp>
    </p:spTree>
    <p:extLst>
      <p:ext uri="{BB962C8B-B14F-4D97-AF65-F5344CB8AC3E}">
        <p14:creationId xmlns:p14="http://schemas.microsoft.com/office/powerpoint/2010/main" val="1222534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5CB3B-E1F1-4BA6-ABD7-81863B936F3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E57AF42-FBC6-4908-87B3-9534B98075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A78DB2-81B9-4B14-A424-37A86873273F}"/>
              </a:ext>
            </a:extLst>
          </p:cNvPr>
          <p:cNvSpPr>
            <a:spLocks noGrp="1"/>
          </p:cNvSpPr>
          <p:nvPr>
            <p:ph type="dt" sz="half" idx="10"/>
          </p:nvPr>
        </p:nvSpPr>
        <p:spPr/>
        <p:txBody>
          <a:bodyPr/>
          <a:lstStyle/>
          <a:p>
            <a:fld id="{48FBFE86-4918-45FC-92F7-81D0A492A1FB}" type="datetimeFigureOut">
              <a:rPr lang="en-US" smtClean="0"/>
              <a:t>12/18/2025</a:t>
            </a:fld>
            <a:endParaRPr lang="en-US"/>
          </a:p>
        </p:txBody>
      </p:sp>
      <p:sp>
        <p:nvSpPr>
          <p:cNvPr id="5" name="Footer Placeholder 4">
            <a:extLst>
              <a:ext uri="{FF2B5EF4-FFF2-40B4-BE49-F238E27FC236}">
                <a16:creationId xmlns:a16="http://schemas.microsoft.com/office/drawing/2014/main" id="{F686CCBD-EB4D-4834-BC6C-E07E9536F2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0C5B24-662E-4B4A-A7AB-35BB9961CBBF}"/>
              </a:ext>
            </a:extLst>
          </p:cNvPr>
          <p:cNvSpPr>
            <a:spLocks noGrp="1"/>
          </p:cNvSpPr>
          <p:nvPr>
            <p:ph type="sldNum" sz="quarter" idx="12"/>
          </p:nvPr>
        </p:nvSpPr>
        <p:spPr/>
        <p:txBody>
          <a:bodyPr/>
          <a:lstStyle/>
          <a:p>
            <a:fld id="{A4187595-7D10-4E03-894E-399C025ACFB0}" type="slidenum">
              <a:rPr lang="en-US" smtClean="0"/>
              <a:t>‹#›</a:t>
            </a:fld>
            <a:endParaRPr lang="en-US"/>
          </a:p>
        </p:txBody>
      </p:sp>
    </p:spTree>
    <p:extLst>
      <p:ext uri="{BB962C8B-B14F-4D97-AF65-F5344CB8AC3E}">
        <p14:creationId xmlns:p14="http://schemas.microsoft.com/office/powerpoint/2010/main" val="3202401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A28BE-6392-455C-AA37-B9347E5FE2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EE43CA7-1278-4434-97CD-7BFA6BBA97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2903A4-E26B-4206-B883-668E9B2CACE1}"/>
              </a:ext>
            </a:extLst>
          </p:cNvPr>
          <p:cNvSpPr>
            <a:spLocks noGrp="1"/>
          </p:cNvSpPr>
          <p:nvPr>
            <p:ph type="dt" sz="half" idx="10"/>
          </p:nvPr>
        </p:nvSpPr>
        <p:spPr/>
        <p:txBody>
          <a:bodyPr/>
          <a:lstStyle/>
          <a:p>
            <a:fld id="{48FBFE86-4918-45FC-92F7-81D0A492A1FB}" type="datetimeFigureOut">
              <a:rPr lang="en-US" smtClean="0"/>
              <a:t>12/18/2025</a:t>
            </a:fld>
            <a:endParaRPr lang="en-US"/>
          </a:p>
        </p:txBody>
      </p:sp>
      <p:sp>
        <p:nvSpPr>
          <p:cNvPr id="5" name="Footer Placeholder 4">
            <a:extLst>
              <a:ext uri="{FF2B5EF4-FFF2-40B4-BE49-F238E27FC236}">
                <a16:creationId xmlns:a16="http://schemas.microsoft.com/office/drawing/2014/main" id="{178357A4-BBFC-49D1-BA7E-00E744C72E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0CA90A-8014-4D1A-AAF1-3DE767D09A92}"/>
              </a:ext>
            </a:extLst>
          </p:cNvPr>
          <p:cNvSpPr>
            <a:spLocks noGrp="1"/>
          </p:cNvSpPr>
          <p:nvPr>
            <p:ph type="sldNum" sz="quarter" idx="12"/>
          </p:nvPr>
        </p:nvSpPr>
        <p:spPr/>
        <p:txBody>
          <a:bodyPr/>
          <a:lstStyle/>
          <a:p>
            <a:fld id="{A4187595-7D10-4E03-894E-399C025ACFB0}" type="slidenum">
              <a:rPr lang="en-US" smtClean="0"/>
              <a:t>‹#›</a:t>
            </a:fld>
            <a:endParaRPr lang="en-US"/>
          </a:p>
        </p:txBody>
      </p:sp>
    </p:spTree>
    <p:extLst>
      <p:ext uri="{BB962C8B-B14F-4D97-AF65-F5344CB8AC3E}">
        <p14:creationId xmlns:p14="http://schemas.microsoft.com/office/powerpoint/2010/main" val="2259202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57FF27-09DC-42C0-9BA4-D2656AEEE80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0639B49-1243-49A0-9CAA-ADC79D00505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9788BE-1B27-4ACD-AD34-AD15919F9A9A}"/>
              </a:ext>
            </a:extLst>
          </p:cNvPr>
          <p:cNvSpPr>
            <a:spLocks noGrp="1"/>
          </p:cNvSpPr>
          <p:nvPr>
            <p:ph type="dt" sz="half" idx="10"/>
          </p:nvPr>
        </p:nvSpPr>
        <p:spPr/>
        <p:txBody>
          <a:bodyPr/>
          <a:lstStyle/>
          <a:p>
            <a:fld id="{48FBFE86-4918-45FC-92F7-81D0A492A1FB}" type="datetimeFigureOut">
              <a:rPr lang="en-US" smtClean="0"/>
              <a:t>12/18/2025</a:t>
            </a:fld>
            <a:endParaRPr lang="en-US"/>
          </a:p>
        </p:txBody>
      </p:sp>
      <p:sp>
        <p:nvSpPr>
          <p:cNvPr id="5" name="Footer Placeholder 4">
            <a:extLst>
              <a:ext uri="{FF2B5EF4-FFF2-40B4-BE49-F238E27FC236}">
                <a16:creationId xmlns:a16="http://schemas.microsoft.com/office/drawing/2014/main" id="{ADFD3B73-DE2C-4BF1-AB9C-388BD8459E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1DA5DF-D0A3-47D0-81EA-57E5A3C047BF}"/>
              </a:ext>
            </a:extLst>
          </p:cNvPr>
          <p:cNvSpPr>
            <a:spLocks noGrp="1"/>
          </p:cNvSpPr>
          <p:nvPr>
            <p:ph type="sldNum" sz="quarter" idx="12"/>
          </p:nvPr>
        </p:nvSpPr>
        <p:spPr/>
        <p:txBody>
          <a:bodyPr/>
          <a:lstStyle/>
          <a:p>
            <a:fld id="{A4187595-7D10-4E03-894E-399C025ACFB0}" type="slidenum">
              <a:rPr lang="en-US" smtClean="0"/>
              <a:t>‹#›</a:t>
            </a:fld>
            <a:endParaRPr lang="en-US"/>
          </a:p>
        </p:txBody>
      </p:sp>
    </p:spTree>
    <p:extLst>
      <p:ext uri="{BB962C8B-B14F-4D97-AF65-F5344CB8AC3E}">
        <p14:creationId xmlns:p14="http://schemas.microsoft.com/office/powerpoint/2010/main" val="4202826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FF7B1-0A1E-404D-8531-765629C866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92F35E-DA1D-4553-ACFF-B68B3087E0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DE521C-D835-455D-B120-9A91103DD475}"/>
              </a:ext>
            </a:extLst>
          </p:cNvPr>
          <p:cNvSpPr>
            <a:spLocks noGrp="1"/>
          </p:cNvSpPr>
          <p:nvPr>
            <p:ph type="dt" sz="half" idx="10"/>
          </p:nvPr>
        </p:nvSpPr>
        <p:spPr/>
        <p:txBody>
          <a:bodyPr/>
          <a:lstStyle/>
          <a:p>
            <a:fld id="{48FBFE86-4918-45FC-92F7-81D0A492A1FB}" type="datetimeFigureOut">
              <a:rPr lang="en-US" smtClean="0"/>
              <a:t>12/18/2025</a:t>
            </a:fld>
            <a:endParaRPr lang="en-US"/>
          </a:p>
        </p:txBody>
      </p:sp>
      <p:sp>
        <p:nvSpPr>
          <p:cNvPr id="5" name="Footer Placeholder 4">
            <a:extLst>
              <a:ext uri="{FF2B5EF4-FFF2-40B4-BE49-F238E27FC236}">
                <a16:creationId xmlns:a16="http://schemas.microsoft.com/office/drawing/2014/main" id="{191DD886-EF82-44A0-AEA0-F28F503722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732ECB-785F-4BE3-A1F7-766F2B88290C}"/>
              </a:ext>
            </a:extLst>
          </p:cNvPr>
          <p:cNvSpPr>
            <a:spLocks noGrp="1"/>
          </p:cNvSpPr>
          <p:nvPr>
            <p:ph type="sldNum" sz="quarter" idx="12"/>
          </p:nvPr>
        </p:nvSpPr>
        <p:spPr/>
        <p:txBody>
          <a:bodyPr/>
          <a:lstStyle/>
          <a:p>
            <a:fld id="{A4187595-7D10-4E03-894E-399C025ACFB0}" type="slidenum">
              <a:rPr lang="en-US" smtClean="0"/>
              <a:t>‹#›</a:t>
            </a:fld>
            <a:endParaRPr lang="en-US"/>
          </a:p>
        </p:txBody>
      </p:sp>
    </p:spTree>
    <p:extLst>
      <p:ext uri="{BB962C8B-B14F-4D97-AF65-F5344CB8AC3E}">
        <p14:creationId xmlns:p14="http://schemas.microsoft.com/office/powerpoint/2010/main" val="2558224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B099-6790-4E5E-B6C6-EEA1944FD1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F8E32EA-33BE-4A6A-8C26-A46202946B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922A03-112C-4DE3-96F1-5C6C7F43578E}"/>
              </a:ext>
            </a:extLst>
          </p:cNvPr>
          <p:cNvSpPr>
            <a:spLocks noGrp="1"/>
          </p:cNvSpPr>
          <p:nvPr>
            <p:ph type="dt" sz="half" idx="10"/>
          </p:nvPr>
        </p:nvSpPr>
        <p:spPr/>
        <p:txBody>
          <a:bodyPr/>
          <a:lstStyle/>
          <a:p>
            <a:fld id="{48FBFE86-4918-45FC-92F7-81D0A492A1FB}" type="datetimeFigureOut">
              <a:rPr lang="en-US" smtClean="0"/>
              <a:t>12/18/2025</a:t>
            </a:fld>
            <a:endParaRPr lang="en-US"/>
          </a:p>
        </p:txBody>
      </p:sp>
      <p:sp>
        <p:nvSpPr>
          <p:cNvPr id="5" name="Footer Placeholder 4">
            <a:extLst>
              <a:ext uri="{FF2B5EF4-FFF2-40B4-BE49-F238E27FC236}">
                <a16:creationId xmlns:a16="http://schemas.microsoft.com/office/drawing/2014/main" id="{128ABBE6-B992-437B-A23A-13683C6C2D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BDCB3A-B5C1-46D3-B3DA-F603DB48514D}"/>
              </a:ext>
            </a:extLst>
          </p:cNvPr>
          <p:cNvSpPr>
            <a:spLocks noGrp="1"/>
          </p:cNvSpPr>
          <p:nvPr>
            <p:ph type="sldNum" sz="quarter" idx="12"/>
          </p:nvPr>
        </p:nvSpPr>
        <p:spPr/>
        <p:txBody>
          <a:bodyPr/>
          <a:lstStyle/>
          <a:p>
            <a:fld id="{A4187595-7D10-4E03-894E-399C025ACFB0}" type="slidenum">
              <a:rPr lang="en-US" smtClean="0"/>
              <a:t>‹#›</a:t>
            </a:fld>
            <a:endParaRPr lang="en-US"/>
          </a:p>
        </p:txBody>
      </p:sp>
    </p:spTree>
    <p:extLst>
      <p:ext uri="{BB962C8B-B14F-4D97-AF65-F5344CB8AC3E}">
        <p14:creationId xmlns:p14="http://schemas.microsoft.com/office/powerpoint/2010/main" val="538589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F15CE-16B2-4D10-B325-7AA3137A78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6460EC-0E38-4441-938D-62F1EA92B7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12DC54-61E0-4B3B-88C4-344021AC51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0CE2394-3030-4F8D-A71C-3C3BCE1E43E6}"/>
              </a:ext>
            </a:extLst>
          </p:cNvPr>
          <p:cNvSpPr>
            <a:spLocks noGrp="1"/>
          </p:cNvSpPr>
          <p:nvPr>
            <p:ph type="dt" sz="half" idx="10"/>
          </p:nvPr>
        </p:nvSpPr>
        <p:spPr/>
        <p:txBody>
          <a:bodyPr/>
          <a:lstStyle/>
          <a:p>
            <a:fld id="{48FBFE86-4918-45FC-92F7-81D0A492A1FB}" type="datetimeFigureOut">
              <a:rPr lang="en-US" smtClean="0"/>
              <a:t>12/18/2025</a:t>
            </a:fld>
            <a:endParaRPr lang="en-US"/>
          </a:p>
        </p:txBody>
      </p:sp>
      <p:sp>
        <p:nvSpPr>
          <p:cNvPr id="6" name="Footer Placeholder 5">
            <a:extLst>
              <a:ext uri="{FF2B5EF4-FFF2-40B4-BE49-F238E27FC236}">
                <a16:creationId xmlns:a16="http://schemas.microsoft.com/office/drawing/2014/main" id="{96342B45-363B-4C8F-905A-D3A099ED7F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5FBBB8-EF3C-44AB-89DD-1C7A6C1BC33F}"/>
              </a:ext>
            </a:extLst>
          </p:cNvPr>
          <p:cNvSpPr>
            <a:spLocks noGrp="1"/>
          </p:cNvSpPr>
          <p:nvPr>
            <p:ph type="sldNum" sz="quarter" idx="12"/>
          </p:nvPr>
        </p:nvSpPr>
        <p:spPr/>
        <p:txBody>
          <a:bodyPr/>
          <a:lstStyle/>
          <a:p>
            <a:fld id="{A4187595-7D10-4E03-894E-399C025ACFB0}" type="slidenum">
              <a:rPr lang="en-US" smtClean="0"/>
              <a:t>‹#›</a:t>
            </a:fld>
            <a:endParaRPr lang="en-US"/>
          </a:p>
        </p:txBody>
      </p:sp>
    </p:spTree>
    <p:extLst>
      <p:ext uri="{BB962C8B-B14F-4D97-AF65-F5344CB8AC3E}">
        <p14:creationId xmlns:p14="http://schemas.microsoft.com/office/powerpoint/2010/main" val="4287628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FF3F0-28D8-432C-B481-A64963647E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1738F2-66BC-449E-BD68-B6A28EA1DB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804E65-43CE-45ED-B77C-3EB1835972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D5D84F4-6ECD-4C65-8880-C9491ADA8B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CDDFBB-AD3B-4D68-AD50-FBEEEF28DF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95D29F-B14D-4840-92D0-AAFE5B6B3AB6}"/>
              </a:ext>
            </a:extLst>
          </p:cNvPr>
          <p:cNvSpPr>
            <a:spLocks noGrp="1"/>
          </p:cNvSpPr>
          <p:nvPr>
            <p:ph type="dt" sz="half" idx="10"/>
          </p:nvPr>
        </p:nvSpPr>
        <p:spPr/>
        <p:txBody>
          <a:bodyPr/>
          <a:lstStyle/>
          <a:p>
            <a:fld id="{48FBFE86-4918-45FC-92F7-81D0A492A1FB}" type="datetimeFigureOut">
              <a:rPr lang="en-US" smtClean="0"/>
              <a:t>12/18/2025</a:t>
            </a:fld>
            <a:endParaRPr lang="en-US"/>
          </a:p>
        </p:txBody>
      </p:sp>
      <p:sp>
        <p:nvSpPr>
          <p:cNvPr id="8" name="Footer Placeholder 7">
            <a:extLst>
              <a:ext uri="{FF2B5EF4-FFF2-40B4-BE49-F238E27FC236}">
                <a16:creationId xmlns:a16="http://schemas.microsoft.com/office/drawing/2014/main" id="{46B3A045-883A-4D8F-A2D5-FEA119ED363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764276-5221-488F-8EA0-A852E9939511}"/>
              </a:ext>
            </a:extLst>
          </p:cNvPr>
          <p:cNvSpPr>
            <a:spLocks noGrp="1"/>
          </p:cNvSpPr>
          <p:nvPr>
            <p:ph type="sldNum" sz="quarter" idx="12"/>
          </p:nvPr>
        </p:nvSpPr>
        <p:spPr/>
        <p:txBody>
          <a:bodyPr/>
          <a:lstStyle/>
          <a:p>
            <a:fld id="{A4187595-7D10-4E03-894E-399C025ACFB0}" type="slidenum">
              <a:rPr lang="en-US" smtClean="0"/>
              <a:t>‹#›</a:t>
            </a:fld>
            <a:endParaRPr lang="en-US"/>
          </a:p>
        </p:txBody>
      </p:sp>
    </p:spTree>
    <p:extLst>
      <p:ext uri="{BB962C8B-B14F-4D97-AF65-F5344CB8AC3E}">
        <p14:creationId xmlns:p14="http://schemas.microsoft.com/office/powerpoint/2010/main" val="117656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DD477-F5DD-4DC4-B659-77FBABB9AD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3AE9D2B-C9EE-44AA-9177-4FC7216E3C61}"/>
              </a:ext>
            </a:extLst>
          </p:cNvPr>
          <p:cNvSpPr>
            <a:spLocks noGrp="1"/>
          </p:cNvSpPr>
          <p:nvPr>
            <p:ph type="dt" sz="half" idx="10"/>
          </p:nvPr>
        </p:nvSpPr>
        <p:spPr/>
        <p:txBody>
          <a:bodyPr/>
          <a:lstStyle/>
          <a:p>
            <a:fld id="{48FBFE86-4918-45FC-92F7-81D0A492A1FB}" type="datetimeFigureOut">
              <a:rPr lang="en-US" smtClean="0"/>
              <a:t>12/18/2025</a:t>
            </a:fld>
            <a:endParaRPr lang="en-US"/>
          </a:p>
        </p:txBody>
      </p:sp>
      <p:sp>
        <p:nvSpPr>
          <p:cNvPr id="4" name="Footer Placeholder 3">
            <a:extLst>
              <a:ext uri="{FF2B5EF4-FFF2-40B4-BE49-F238E27FC236}">
                <a16:creationId xmlns:a16="http://schemas.microsoft.com/office/drawing/2014/main" id="{92594105-B3C6-4615-BDEE-7312D4E063F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37D91D-F772-404D-A9AF-5FF01BC526D2}"/>
              </a:ext>
            </a:extLst>
          </p:cNvPr>
          <p:cNvSpPr>
            <a:spLocks noGrp="1"/>
          </p:cNvSpPr>
          <p:nvPr>
            <p:ph type="sldNum" sz="quarter" idx="12"/>
          </p:nvPr>
        </p:nvSpPr>
        <p:spPr/>
        <p:txBody>
          <a:bodyPr/>
          <a:lstStyle/>
          <a:p>
            <a:fld id="{A4187595-7D10-4E03-894E-399C025ACFB0}" type="slidenum">
              <a:rPr lang="en-US" smtClean="0"/>
              <a:t>‹#›</a:t>
            </a:fld>
            <a:endParaRPr lang="en-US"/>
          </a:p>
        </p:txBody>
      </p:sp>
    </p:spTree>
    <p:extLst>
      <p:ext uri="{BB962C8B-B14F-4D97-AF65-F5344CB8AC3E}">
        <p14:creationId xmlns:p14="http://schemas.microsoft.com/office/powerpoint/2010/main" val="2883345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303695-398A-40B2-8C7F-4194B2E1C170}"/>
              </a:ext>
            </a:extLst>
          </p:cNvPr>
          <p:cNvSpPr>
            <a:spLocks noGrp="1"/>
          </p:cNvSpPr>
          <p:nvPr>
            <p:ph type="dt" sz="half" idx="10"/>
          </p:nvPr>
        </p:nvSpPr>
        <p:spPr/>
        <p:txBody>
          <a:bodyPr/>
          <a:lstStyle/>
          <a:p>
            <a:fld id="{48FBFE86-4918-45FC-92F7-81D0A492A1FB}" type="datetimeFigureOut">
              <a:rPr lang="en-US" smtClean="0"/>
              <a:t>12/18/2025</a:t>
            </a:fld>
            <a:endParaRPr lang="en-US"/>
          </a:p>
        </p:txBody>
      </p:sp>
      <p:sp>
        <p:nvSpPr>
          <p:cNvPr id="3" name="Footer Placeholder 2">
            <a:extLst>
              <a:ext uri="{FF2B5EF4-FFF2-40B4-BE49-F238E27FC236}">
                <a16:creationId xmlns:a16="http://schemas.microsoft.com/office/drawing/2014/main" id="{B5385C48-63C6-4B43-A7D0-FE8457D985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6E18C59-0ECB-423E-A542-D6BC2DE7E51C}"/>
              </a:ext>
            </a:extLst>
          </p:cNvPr>
          <p:cNvSpPr>
            <a:spLocks noGrp="1"/>
          </p:cNvSpPr>
          <p:nvPr>
            <p:ph type="sldNum" sz="quarter" idx="12"/>
          </p:nvPr>
        </p:nvSpPr>
        <p:spPr/>
        <p:txBody>
          <a:bodyPr/>
          <a:lstStyle/>
          <a:p>
            <a:fld id="{A4187595-7D10-4E03-894E-399C025ACFB0}" type="slidenum">
              <a:rPr lang="en-US" smtClean="0"/>
              <a:t>‹#›</a:t>
            </a:fld>
            <a:endParaRPr lang="en-US"/>
          </a:p>
        </p:txBody>
      </p:sp>
    </p:spTree>
    <p:extLst>
      <p:ext uri="{BB962C8B-B14F-4D97-AF65-F5344CB8AC3E}">
        <p14:creationId xmlns:p14="http://schemas.microsoft.com/office/powerpoint/2010/main" val="1762689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001A8-1C7C-47C5-A06F-E7D94DC04E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A147C02-8EED-4590-9C74-C413D99182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464947-5253-48E6-A7B4-1DFE0C74CD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F655C2-8BF5-4920-A09E-C19EC3394482}"/>
              </a:ext>
            </a:extLst>
          </p:cNvPr>
          <p:cNvSpPr>
            <a:spLocks noGrp="1"/>
          </p:cNvSpPr>
          <p:nvPr>
            <p:ph type="dt" sz="half" idx="10"/>
          </p:nvPr>
        </p:nvSpPr>
        <p:spPr/>
        <p:txBody>
          <a:bodyPr/>
          <a:lstStyle/>
          <a:p>
            <a:fld id="{48FBFE86-4918-45FC-92F7-81D0A492A1FB}" type="datetimeFigureOut">
              <a:rPr lang="en-US" smtClean="0"/>
              <a:t>12/18/2025</a:t>
            </a:fld>
            <a:endParaRPr lang="en-US"/>
          </a:p>
        </p:txBody>
      </p:sp>
      <p:sp>
        <p:nvSpPr>
          <p:cNvPr id="6" name="Footer Placeholder 5">
            <a:extLst>
              <a:ext uri="{FF2B5EF4-FFF2-40B4-BE49-F238E27FC236}">
                <a16:creationId xmlns:a16="http://schemas.microsoft.com/office/drawing/2014/main" id="{7FDDC449-0F3F-4993-B737-5D91B887D4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0037E1-184A-434D-90F6-D03C1C1C8F67}"/>
              </a:ext>
            </a:extLst>
          </p:cNvPr>
          <p:cNvSpPr>
            <a:spLocks noGrp="1"/>
          </p:cNvSpPr>
          <p:nvPr>
            <p:ph type="sldNum" sz="quarter" idx="12"/>
          </p:nvPr>
        </p:nvSpPr>
        <p:spPr/>
        <p:txBody>
          <a:bodyPr/>
          <a:lstStyle/>
          <a:p>
            <a:fld id="{A4187595-7D10-4E03-894E-399C025ACFB0}" type="slidenum">
              <a:rPr lang="en-US" smtClean="0"/>
              <a:t>‹#›</a:t>
            </a:fld>
            <a:endParaRPr lang="en-US"/>
          </a:p>
        </p:txBody>
      </p:sp>
    </p:spTree>
    <p:extLst>
      <p:ext uri="{BB962C8B-B14F-4D97-AF65-F5344CB8AC3E}">
        <p14:creationId xmlns:p14="http://schemas.microsoft.com/office/powerpoint/2010/main" val="1439992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3AC48-8433-4D71-98A3-ADF6F7413B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8ECA69-5309-4658-A0A0-F99502532A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8492DC-8E41-426B-A2A7-9AA2ED7F80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8AE339-D667-4841-88FF-13E8276A4989}"/>
              </a:ext>
            </a:extLst>
          </p:cNvPr>
          <p:cNvSpPr>
            <a:spLocks noGrp="1"/>
          </p:cNvSpPr>
          <p:nvPr>
            <p:ph type="dt" sz="half" idx="10"/>
          </p:nvPr>
        </p:nvSpPr>
        <p:spPr/>
        <p:txBody>
          <a:bodyPr/>
          <a:lstStyle/>
          <a:p>
            <a:fld id="{48FBFE86-4918-45FC-92F7-81D0A492A1FB}" type="datetimeFigureOut">
              <a:rPr lang="en-US" smtClean="0"/>
              <a:t>12/18/2025</a:t>
            </a:fld>
            <a:endParaRPr lang="en-US"/>
          </a:p>
        </p:txBody>
      </p:sp>
      <p:sp>
        <p:nvSpPr>
          <p:cNvPr id="6" name="Footer Placeholder 5">
            <a:extLst>
              <a:ext uri="{FF2B5EF4-FFF2-40B4-BE49-F238E27FC236}">
                <a16:creationId xmlns:a16="http://schemas.microsoft.com/office/drawing/2014/main" id="{790CBF01-9450-4973-998B-48E16ACFE4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467631-4F6C-44CF-A617-7C311D3A8B52}"/>
              </a:ext>
            </a:extLst>
          </p:cNvPr>
          <p:cNvSpPr>
            <a:spLocks noGrp="1"/>
          </p:cNvSpPr>
          <p:nvPr>
            <p:ph type="sldNum" sz="quarter" idx="12"/>
          </p:nvPr>
        </p:nvSpPr>
        <p:spPr/>
        <p:txBody>
          <a:bodyPr/>
          <a:lstStyle/>
          <a:p>
            <a:fld id="{A4187595-7D10-4E03-894E-399C025ACFB0}" type="slidenum">
              <a:rPr lang="en-US" smtClean="0"/>
              <a:t>‹#›</a:t>
            </a:fld>
            <a:endParaRPr lang="en-US"/>
          </a:p>
        </p:txBody>
      </p:sp>
    </p:spTree>
    <p:extLst>
      <p:ext uri="{BB962C8B-B14F-4D97-AF65-F5344CB8AC3E}">
        <p14:creationId xmlns:p14="http://schemas.microsoft.com/office/powerpoint/2010/main" val="2468385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D67593-988D-47F0-B963-DD17FE8EDE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8A140AF-B932-4224-B3D9-027612EA67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657FE1-B641-49A7-8F70-5446799009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FBFE86-4918-45FC-92F7-81D0A492A1FB}" type="datetimeFigureOut">
              <a:rPr lang="en-US" smtClean="0"/>
              <a:t>12/18/2025</a:t>
            </a:fld>
            <a:endParaRPr lang="en-US"/>
          </a:p>
        </p:txBody>
      </p:sp>
      <p:sp>
        <p:nvSpPr>
          <p:cNvPr id="5" name="Footer Placeholder 4">
            <a:extLst>
              <a:ext uri="{FF2B5EF4-FFF2-40B4-BE49-F238E27FC236}">
                <a16:creationId xmlns:a16="http://schemas.microsoft.com/office/drawing/2014/main" id="{A6536251-ED8C-444A-8CEB-F9478240A6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67FA422-8705-43B9-B541-219CB7E14A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187595-7D10-4E03-894E-399C025ACFB0}" type="slidenum">
              <a:rPr lang="en-US" smtClean="0"/>
              <a:t>‹#›</a:t>
            </a:fld>
            <a:endParaRPr lang="en-US"/>
          </a:p>
        </p:txBody>
      </p:sp>
    </p:spTree>
    <p:extLst>
      <p:ext uri="{BB962C8B-B14F-4D97-AF65-F5344CB8AC3E}">
        <p14:creationId xmlns:p14="http://schemas.microsoft.com/office/powerpoint/2010/main" val="35242750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3" name="Rectangle 62">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93EF28-B4D6-47C8-805E-A2CC7D874F99}"/>
              </a:ext>
            </a:extLst>
          </p:cNvPr>
          <p:cNvSpPr>
            <a:spLocks noGrp="1"/>
          </p:cNvSpPr>
          <p:nvPr>
            <p:ph type="ctrTitle"/>
          </p:nvPr>
        </p:nvSpPr>
        <p:spPr>
          <a:xfrm>
            <a:off x="2397968" y="959537"/>
            <a:ext cx="10006326" cy="5168220"/>
          </a:xfrm>
        </p:spPr>
        <p:txBody>
          <a:bodyPr anchor="ctr">
            <a:normAutofit/>
          </a:bodyPr>
          <a:lstStyle/>
          <a:p>
            <a:pPr>
              <a:lnSpc>
                <a:spcPct val="120000"/>
              </a:lnSpc>
            </a:pPr>
            <a:br>
              <a:rPr lang="en-US" altLang="en-US" sz="3200" b="1" dirty="0">
                <a:solidFill>
                  <a:srgbClr val="0070C0"/>
                </a:solidFill>
                <a:latin typeface="Arial (Body)"/>
                <a:ea typeface="Tahoma" panose="020B0604030504040204" pitchFamily="34" charset="0"/>
                <a:cs typeface="Tahoma" panose="020B0604030504040204" pitchFamily="34" charset="0"/>
              </a:rPr>
            </a:br>
            <a:br>
              <a:rPr lang="en-US" altLang="en-US" sz="3200" b="1" dirty="0">
                <a:solidFill>
                  <a:srgbClr val="0070C0"/>
                </a:solidFill>
                <a:latin typeface="Arial (Body)"/>
                <a:ea typeface="Tahoma" panose="020B0604030504040204" pitchFamily="34" charset="0"/>
                <a:cs typeface="Tahoma" panose="020B0604030504040204" pitchFamily="34" charset="0"/>
              </a:rPr>
            </a:br>
            <a:r>
              <a:rPr lang="en-US" altLang="en-US" sz="4200" b="1" dirty="0">
                <a:solidFill>
                  <a:srgbClr val="0070C0"/>
                </a:solidFill>
                <a:latin typeface="Arial (Body)"/>
                <a:ea typeface="Tahoma" panose="020B0604030504040204" pitchFamily="34" charset="0"/>
                <a:cs typeface="Tahoma" panose="020B0604030504040204" pitchFamily="34" charset="0"/>
              </a:rPr>
              <a:t>BÁO CÁO</a:t>
            </a:r>
            <a:br>
              <a:rPr lang="en-US" altLang="en-US" sz="4200" b="1" dirty="0">
                <a:solidFill>
                  <a:srgbClr val="0070C0"/>
                </a:solidFill>
                <a:latin typeface="Arial (Body)"/>
                <a:ea typeface="Tahoma" panose="020B0604030504040204" pitchFamily="34" charset="0"/>
                <a:cs typeface="Tahoma" panose="020B0604030504040204" pitchFamily="34" charset="0"/>
              </a:rPr>
            </a:br>
            <a:r>
              <a:rPr lang="vi-VN" sz="4200" b="1" dirty="0">
                <a:solidFill>
                  <a:srgbClr val="0070C0"/>
                </a:solidFill>
                <a:effectLst/>
                <a:latin typeface="Arial (Body)"/>
                <a:ea typeface="Tahoma" panose="020B0604030504040204" pitchFamily="34" charset="0"/>
                <a:cs typeface="Tahoma" panose="020B0604030504040204" pitchFamily="34" charset="0"/>
              </a:rPr>
              <a:t>K</a:t>
            </a:r>
            <a:r>
              <a:rPr lang="en-US" sz="4200" b="1" dirty="0">
                <a:solidFill>
                  <a:srgbClr val="0070C0"/>
                </a:solidFill>
                <a:latin typeface="Arial (Body)"/>
                <a:ea typeface="Tahoma" panose="020B0604030504040204" pitchFamily="34" charset="0"/>
                <a:cs typeface="Tahoma" panose="020B0604030504040204" pitchFamily="34" charset="0"/>
              </a:rPr>
              <a:t>HUNG KIẾN TRÚC SỐ </a:t>
            </a:r>
            <a:br>
              <a:rPr lang="en-US" sz="4200" b="1" dirty="0">
                <a:solidFill>
                  <a:srgbClr val="0070C0"/>
                </a:solidFill>
                <a:latin typeface="Arial (Body)"/>
                <a:ea typeface="Tahoma" panose="020B0604030504040204" pitchFamily="34" charset="0"/>
                <a:cs typeface="Tahoma" panose="020B0604030504040204" pitchFamily="34" charset="0"/>
              </a:rPr>
            </a:br>
            <a:r>
              <a:rPr lang="en-US" sz="4200" b="1" dirty="0">
                <a:solidFill>
                  <a:srgbClr val="0070C0"/>
                </a:solidFill>
                <a:latin typeface="Arial (Body)"/>
                <a:ea typeface="Tahoma" panose="020B0604030504040204" pitchFamily="34" charset="0"/>
                <a:cs typeface="Tahoma" panose="020B0604030504040204" pitchFamily="34" charset="0"/>
              </a:rPr>
              <a:t>BỘ NÔNG NGHIỆP VÀ MÔI TR</a:t>
            </a:r>
            <a:r>
              <a:rPr lang="vi-VN" sz="4200" b="1" dirty="0">
                <a:solidFill>
                  <a:srgbClr val="0070C0"/>
                </a:solidFill>
                <a:latin typeface="Arial (Body)"/>
                <a:ea typeface="Tahoma" panose="020B0604030504040204" pitchFamily="34" charset="0"/>
                <a:cs typeface="Tahoma" panose="020B0604030504040204" pitchFamily="34" charset="0"/>
              </a:rPr>
              <a:t>Ư</a:t>
            </a:r>
            <a:r>
              <a:rPr lang="en-US" sz="4200" b="1" dirty="0">
                <a:solidFill>
                  <a:srgbClr val="0070C0"/>
                </a:solidFill>
                <a:latin typeface="Arial (Body)"/>
                <a:ea typeface="Tahoma" panose="020B0604030504040204" pitchFamily="34" charset="0"/>
                <a:cs typeface="Tahoma" panose="020B0604030504040204" pitchFamily="34" charset="0"/>
              </a:rPr>
              <a:t>ỜNG</a:t>
            </a:r>
            <a:br>
              <a:rPr lang="en-US" sz="3800" b="1" dirty="0">
                <a:solidFill>
                  <a:srgbClr val="0070C0"/>
                </a:solidFill>
                <a:effectLst/>
                <a:latin typeface="Arial (Body)"/>
                <a:ea typeface="Tahoma" panose="020B0604030504040204" pitchFamily="34" charset="0"/>
                <a:cs typeface="Tahoma" panose="020B0604030504040204" pitchFamily="34" charset="0"/>
              </a:rPr>
            </a:br>
            <a:endParaRPr lang="en-US" sz="3800" b="1" dirty="0">
              <a:solidFill>
                <a:srgbClr val="0070C0"/>
              </a:solidFill>
              <a:latin typeface="Arial (Body)"/>
              <a:ea typeface="Tahoma" panose="020B0604030504040204" pitchFamily="34" charset="0"/>
              <a:cs typeface="Tahoma" panose="020B0604030504040204" pitchFamily="34" charset="0"/>
            </a:endParaRPr>
          </a:p>
        </p:txBody>
      </p:sp>
      <p:sp>
        <p:nvSpPr>
          <p:cNvPr id="3" name="Subtitle 2">
            <a:extLst>
              <a:ext uri="{FF2B5EF4-FFF2-40B4-BE49-F238E27FC236}">
                <a16:creationId xmlns:a16="http://schemas.microsoft.com/office/drawing/2014/main" id="{976AAD41-26BE-4398-9917-CA0F0C3D3599}"/>
              </a:ext>
            </a:extLst>
          </p:cNvPr>
          <p:cNvSpPr>
            <a:spLocks noGrp="1"/>
          </p:cNvSpPr>
          <p:nvPr>
            <p:ph type="subTitle" idx="1"/>
          </p:nvPr>
        </p:nvSpPr>
        <p:spPr>
          <a:xfrm>
            <a:off x="6412407" y="6380976"/>
            <a:ext cx="3524612" cy="354803"/>
          </a:xfrm>
        </p:spPr>
        <p:txBody>
          <a:bodyPr>
            <a:normAutofit fontScale="92500" lnSpcReduction="20000"/>
          </a:bodyPr>
          <a:lstStyle/>
          <a:p>
            <a:r>
              <a:rPr lang="en-US" b="1" dirty="0">
                <a:solidFill>
                  <a:srgbClr val="0070C0"/>
                </a:solidFill>
              </a:rPr>
              <a:t>DINRE 2025</a:t>
            </a:r>
          </a:p>
        </p:txBody>
      </p:sp>
      <p:sp>
        <p:nvSpPr>
          <p:cNvPr id="65" name="Freeform: Shape 64">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Freeform: Shape 66">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5" name="Picture 4" descr="Diagram, engineering drawing&#10;&#10;Description automatically generated">
            <a:extLst>
              <a:ext uri="{FF2B5EF4-FFF2-40B4-BE49-F238E27FC236}">
                <a16:creationId xmlns:a16="http://schemas.microsoft.com/office/drawing/2014/main" id="{54060CE3-1B2A-4823-813F-7E214AD55739}"/>
              </a:ext>
            </a:extLst>
          </p:cNvPr>
          <p:cNvPicPr>
            <a:picLocks noChangeAspect="1"/>
          </p:cNvPicPr>
          <p:nvPr/>
        </p:nvPicPr>
        <p:blipFill rotWithShape="1">
          <a:blip r:embed="rId2">
            <a:extLst>
              <a:ext uri="{28A0092B-C50C-407E-A947-70E740481C1C}">
                <a14:useLocalDpi xmlns:a14="http://schemas.microsoft.com/office/drawing/2010/main" val="0"/>
              </a:ext>
            </a:extLst>
          </a:blip>
          <a:srcRect l="11279" r="21471"/>
          <a:stretch/>
        </p:blipFill>
        <p:spPr>
          <a:xfrm>
            <a:off x="336333" y="598722"/>
            <a:ext cx="3957061" cy="3790398"/>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75" name="Freeform: Shape 74">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422035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8A91ED-6DCC-DE86-1EBD-5FC7AF4FCEE1}"/>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210E3C32-A4C6-3F51-393F-F5EFB507F7C4}"/>
              </a:ext>
            </a:extLst>
          </p:cNvPr>
          <p:cNvGrpSpPr/>
          <p:nvPr/>
        </p:nvGrpSpPr>
        <p:grpSpPr>
          <a:xfrm>
            <a:off x="10308" y="186351"/>
            <a:ext cx="12181693" cy="397032"/>
            <a:chOff x="336329" y="298111"/>
            <a:chExt cx="11403724" cy="397032"/>
          </a:xfrm>
        </p:grpSpPr>
        <p:sp>
          <p:nvSpPr>
            <p:cNvPr id="6" name="Title 3">
              <a:extLst>
                <a:ext uri="{FF2B5EF4-FFF2-40B4-BE49-F238E27FC236}">
                  <a16:creationId xmlns:a16="http://schemas.microsoft.com/office/drawing/2014/main" id="{875C06A6-1F45-C847-6DCF-D54E08AC163C}"/>
                </a:ext>
              </a:extLst>
            </p:cNvPr>
            <p:cNvSpPr txBox="1">
              <a:spLocks/>
            </p:cNvSpPr>
            <p:nvPr/>
          </p:nvSpPr>
          <p:spPr>
            <a:xfrm>
              <a:off x="336329" y="298111"/>
              <a:ext cx="11394073" cy="369332"/>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2E83C3"/>
                  </a:solidFill>
                  <a:latin typeface="Arial" panose="020B0604020202020204" pitchFamily="34" charset="0"/>
                  <a:cs typeface="Arial" panose="020B0604020202020204" pitchFamily="34" charset="0"/>
                </a:rPr>
                <a:t>II. KHUNG KIẾN TRÚC SỐ: TẦM NHÌN, MỤC TIÊU, NGUYÊN TẮC</a:t>
              </a:r>
            </a:p>
          </p:txBody>
        </p:sp>
        <p:cxnSp>
          <p:nvCxnSpPr>
            <p:cNvPr id="7" name="Straight Connector 6">
              <a:extLst>
                <a:ext uri="{FF2B5EF4-FFF2-40B4-BE49-F238E27FC236}">
                  <a16:creationId xmlns:a16="http://schemas.microsoft.com/office/drawing/2014/main" id="{3E614FC5-0DBF-223D-08D5-93D50AD58313}"/>
                </a:ext>
              </a:extLst>
            </p:cNvPr>
            <p:cNvCxnSpPr/>
            <p:nvPr/>
          </p:nvCxnSpPr>
          <p:spPr>
            <a:xfrm>
              <a:off x="336329" y="695143"/>
              <a:ext cx="11403724" cy="0"/>
            </a:xfrm>
            <a:prstGeom prst="line">
              <a:avLst/>
            </a:prstGeom>
            <a:ln w="19050" cmpd="sng"/>
          </p:spPr>
          <p:style>
            <a:lnRef idx="1">
              <a:schemeClr val="accent1"/>
            </a:lnRef>
            <a:fillRef idx="0">
              <a:schemeClr val="accent1"/>
            </a:fillRef>
            <a:effectRef idx="0">
              <a:schemeClr val="accent1"/>
            </a:effectRef>
            <a:fontRef idx="minor">
              <a:schemeClr val="tx1"/>
            </a:fontRef>
          </p:style>
        </p:cxnSp>
      </p:grpSp>
      <p:sp>
        <p:nvSpPr>
          <p:cNvPr id="4" name="Hộp Văn bản 3">
            <a:extLst>
              <a:ext uri="{FF2B5EF4-FFF2-40B4-BE49-F238E27FC236}">
                <a16:creationId xmlns:a16="http://schemas.microsoft.com/office/drawing/2014/main" id="{BAEA1E82-0D7C-0E07-0D91-11B068D13C4A}"/>
              </a:ext>
            </a:extLst>
          </p:cNvPr>
          <p:cNvSpPr txBox="1"/>
          <p:nvPr/>
        </p:nvSpPr>
        <p:spPr>
          <a:xfrm>
            <a:off x="279250" y="662289"/>
            <a:ext cx="10489155" cy="523220"/>
          </a:xfrm>
          <a:prstGeom prst="rect">
            <a:avLst/>
          </a:prstGeom>
          <a:noFill/>
        </p:spPr>
        <p:txBody>
          <a:bodyPr wrap="square">
            <a:spAutoFit/>
          </a:bodyPr>
          <a:lstStyle/>
          <a:p>
            <a:r>
              <a:rPr lang="en-US" sz="2800" b="1" dirty="0" err="1">
                <a:latin typeface="Arial (Body)"/>
              </a:rPr>
              <a:t>Nguyên</a:t>
            </a:r>
            <a:r>
              <a:rPr lang="en-US" sz="2800" b="1" dirty="0">
                <a:latin typeface="Arial (Body)"/>
              </a:rPr>
              <a:t> </a:t>
            </a:r>
            <a:r>
              <a:rPr lang="en-US" sz="2800" b="1" dirty="0" err="1">
                <a:latin typeface="Arial (Body)"/>
              </a:rPr>
              <a:t>tắc</a:t>
            </a:r>
            <a:r>
              <a:rPr lang="en-US" sz="2800" dirty="0">
                <a:latin typeface="Arial (Body)"/>
              </a:rPr>
              <a:t>:</a:t>
            </a:r>
            <a:endParaRPr lang="vi-VN" sz="2800" dirty="0">
              <a:latin typeface="Arial (Body)"/>
            </a:endParaRPr>
          </a:p>
        </p:txBody>
      </p:sp>
      <p:graphicFrame>
        <p:nvGraphicFramePr>
          <p:cNvPr id="3" name="Diagram 2">
            <a:extLst>
              <a:ext uri="{FF2B5EF4-FFF2-40B4-BE49-F238E27FC236}">
                <a16:creationId xmlns:a16="http://schemas.microsoft.com/office/drawing/2014/main" id="{8A5CD461-1491-3243-F434-94255CFEA695}"/>
              </a:ext>
            </a:extLst>
          </p:cNvPr>
          <p:cNvGraphicFramePr/>
          <p:nvPr>
            <p:extLst>
              <p:ext uri="{D42A27DB-BD31-4B8C-83A1-F6EECF244321}">
                <p14:modId xmlns:p14="http://schemas.microsoft.com/office/powerpoint/2010/main" val="1202113147"/>
              </p:ext>
            </p:extLst>
          </p:nvPr>
        </p:nvGraphicFramePr>
        <p:xfrm>
          <a:off x="1591669" y="1107485"/>
          <a:ext cx="9008661" cy="55712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81736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D901A6-09D4-D4FD-3ED9-83A80EFE320A}"/>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BDBEC00C-C3D7-58A7-EE8D-B944623380D0}"/>
              </a:ext>
            </a:extLst>
          </p:cNvPr>
          <p:cNvGrpSpPr/>
          <p:nvPr/>
        </p:nvGrpSpPr>
        <p:grpSpPr>
          <a:xfrm>
            <a:off x="10308" y="186351"/>
            <a:ext cx="12181693" cy="397032"/>
            <a:chOff x="336329" y="298111"/>
            <a:chExt cx="11403724" cy="397032"/>
          </a:xfrm>
        </p:grpSpPr>
        <p:sp>
          <p:nvSpPr>
            <p:cNvPr id="6" name="Title 3">
              <a:extLst>
                <a:ext uri="{FF2B5EF4-FFF2-40B4-BE49-F238E27FC236}">
                  <a16:creationId xmlns:a16="http://schemas.microsoft.com/office/drawing/2014/main" id="{B8718C7B-B960-6830-9B64-C63100C0F09B}"/>
                </a:ext>
              </a:extLst>
            </p:cNvPr>
            <p:cNvSpPr txBox="1">
              <a:spLocks/>
            </p:cNvSpPr>
            <p:nvPr/>
          </p:nvSpPr>
          <p:spPr>
            <a:xfrm>
              <a:off x="336329" y="298111"/>
              <a:ext cx="8268403" cy="369332"/>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2E83C3"/>
                  </a:solidFill>
                  <a:latin typeface="Arial" panose="020B0604020202020204" pitchFamily="34" charset="0"/>
                  <a:cs typeface="Arial" panose="020B0604020202020204" pitchFamily="34" charset="0"/>
                </a:rPr>
                <a:t>III. NỘI DUNG C</a:t>
              </a:r>
              <a:r>
                <a:rPr lang="vi-VN" sz="2000" b="1" dirty="0">
                  <a:solidFill>
                    <a:srgbClr val="2E83C3"/>
                  </a:solidFill>
                  <a:latin typeface="Arial" panose="020B0604020202020204" pitchFamily="34" charset="0"/>
                  <a:cs typeface="Arial" panose="020B0604020202020204" pitchFamily="34" charset="0"/>
                </a:rPr>
                <a:t>Ơ</a:t>
              </a:r>
              <a:r>
                <a:rPr lang="en-US" sz="2000" b="1" dirty="0">
                  <a:solidFill>
                    <a:srgbClr val="2E83C3"/>
                  </a:solidFill>
                  <a:latin typeface="Arial" panose="020B0604020202020204" pitchFamily="34" charset="0"/>
                  <a:cs typeface="Arial" panose="020B0604020202020204" pitchFamily="34" charset="0"/>
                </a:rPr>
                <a:t> BẢN KHUNG KIẾN TRÚC SỐ: MÔ HÌNH TỔNG THỂ</a:t>
              </a:r>
            </a:p>
          </p:txBody>
        </p:sp>
        <p:cxnSp>
          <p:nvCxnSpPr>
            <p:cNvPr id="7" name="Straight Connector 6">
              <a:extLst>
                <a:ext uri="{FF2B5EF4-FFF2-40B4-BE49-F238E27FC236}">
                  <a16:creationId xmlns:a16="http://schemas.microsoft.com/office/drawing/2014/main" id="{663A0AA9-9F4D-E536-EBD6-89EBEFDDF914}"/>
                </a:ext>
              </a:extLst>
            </p:cNvPr>
            <p:cNvCxnSpPr/>
            <p:nvPr/>
          </p:nvCxnSpPr>
          <p:spPr>
            <a:xfrm>
              <a:off x="336329" y="695143"/>
              <a:ext cx="11403724" cy="0"/>
            </a:xfrm>
            <a:prstGeom prst="line">
              <a:avLst/>
            </a:prstGeom>
            <a:ln w="19050" cmpd="sng"/>
          </p:spPr>
          <p:style>
            <a:lnRef idx="1">
              <a:schemeClr val="accent1"/>
            </a:lnRef>
            <a:fillRef idx="0">
              <a:schemeClr val="accent1"/>
            </a:fillRef>
            <a:effectRef idx="0">
              <a:schemeClr val="accent1"/>
            </a:effectRef>
            <a:fontRef idx="minor">
              <a:schemeClr val="tx1"/>
            </a:fontRef>
          </p:style>
        </p:cxnSp>
      </p:grpSp>
      <p:sp>
        <p:nvSpPr>
          <p:cNvPr id="4" name="Rectangle 2">
            <a:extLst>
              <a:ext uri="{FF2B5EF4-FFF2-40B4-BE49-F238E27FC236}">
                <a16:creationId xmlns:a16="http://schemas.microsoft.com/office/drawing/2014/main" id="{484AA64E-6415-2EAB-1FF6-24D09CE4F5D1}"/>
              </a:ext>
            </a:extLst>
          </p:cNvPr>
          <p:cNvSpPr>
            <a:spLocks noChangeArrowheads="1"/>
          </p:cNvSpPr>
          <p:nvPr/>
        </p:nvSpPr>
        <p:spPr bwMode="auto">
          <a:xfrm flipV="1">
            <a:off x="4772870" y="-939702"/>
            <a:ext cx="754896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 name="Picture 9">
            <a:extLst>
              <a:ext uri="{FF2B5EF4-FFF2-40B4-BE49-F238E27FC236}">
                <a16:creationId xmlns:a16="http://schemas.microsoft.com/office/drawing/2014/main" id="{A3E653A4-07F4-4BB1-AC18-AD54FADCE2B5}"/>
              </a:ext>
            </a:extLst>
          </p:cNvPr>
          <p:cNvPicPr/>
          <p:nvPr/>
        </p:nvPicPr>
        <p:blipFill rotWithShape="1">
          <a:blip r:embed="rId2" cstate="print">
            <a:extLst>
              <a:ext uri="{28A0092B-C50C-407E-A947-70E740481C1C}">
                <a14:useLocalDpi xmlns:a14="http://schemas.microsoft.com/office/drawing/2010/main" val="0"/>
              </a:ext>
            </a:extLst>
          </a:blip>
          <a:srcRect t="4555" b="1519"/>
          <a:stretch/>
        </p:blipFill>
        <p:spPr bwMode="auto">
          <a:xfrm>
            <a:off x="985889" y="613325"/>
            <a:ext cx="9940258" cy="60860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84312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8F830-6309-4F53-64BB-ED96504E4DA6}"/>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C59F2A59-15ED-289E-B8E3-81FCCFA7C8CA}"/>
              </a:ext>
            </a:extLst>
          </p:cNvPr>
          <p:cNvGrpSpPr/>
          <p:nvPr/>
        </p:nvGrpSpPr>
        <p:grpSpPr>
          <a:xfrm>
            <a:off x="10308" y="186351"/>
            <a:ext cx="12181693" cy="397032"/>
            <a:chOff x="336329" y="298111"/>
            <a:chExt cx="11403724" cy="397032"/>
          </a:xfrm>
        </p:grpSpPr>
        <p:sp>
          <p:nvSpPr>
            <p:cNvPr id="6" name="Title 3">
              <a:extLst>
                <a:ext uri="{FF2B5EF4-FFF2-40B4-BE49-F238E27FC236}">
                  <a16:creationId xmlns:a16="http://schemas.microsoft.com/office/drawing/2014/main" id="{64EB2D44-F5AF-1F60-4267-48EE5F616342}"/>
                </a:ext>
              </a:extLst>
            </p:cNvPr>
            <p:cNvSpPr txBox="1">
              <a:spLocks/>
            </p:cNvSpPr>
            <p:nvPr/>
          </p:nvSpPr>
          <p:spPr>
            <a:xfrm>
              <a:off x="336329" y="298111"/>
              <a:ext cx="11118389" cy="369332"/>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2E83C3"/>
                  </a:solidFill>
                  <a:latin typeface="Arial" panose="020B0604020202020204" pitchFamily="34" charset="0"/>
                  <a:cs typeface="Arial" panose="020B0604020202020204" pitchFamily="34" charset="0"/>
                </a:rPr>
                <a:t>III. NỘI DUNG C</a:t>
              </a:r>
              <a:r>
                <a:rPr lang="vi-VN" sz="2000" b="1" dirty="0">
                  <a:solidFill>
                    <a:srgbClr val="2E83C3"/>
                  </a:solidFill>
                  <a:latin typeface="Arial" panose="020B0604020202020204" pitchFamily="34" charset="0"/>
                  <a:cs typeface="Arial" panose="020B0604020202020204" pitchFamily="34" charset="0"/>
                </a:rPr>
                <a:t>Ơ</a:t>
              </a:r>
              <a:r>
                <a:rPr lang="en-US" sz="2000" b="1" dirty="0">
                  <a:solidFill>
                    <a:srgbClr val="2E83C3"/>
                  </a:solidFill>
                  <a:latin typeface="Arial" panose="020B0604020202020204" pitchFamily="34" charset="0"/>
                  <a:cs typeface="Arial" panose="020B0604020202020204" pitchFamily="34" charset="0"/>
                </a:rPr>
                <a:t> BẢN KHUNG KIẾN TRÚC SỐ: HẠ TẦNG SỐ</a:t>
              </a:r>
            </a:p>
          </p:txBody>
        </p:sp>
        <p:cxnSp>
          <p:nvCxnSpPr>
            <p:cNvPr id="7" name="Straight Connector 6">
              <a:extLst>
                <a:ext uri="{FF2B5EF4-FFF2-40B4-BE49-F238E27FC236}">
                  <a16:creationId xmlns:a16="http://schemas.microsoft.com/office/drawing/2014/main" id="{80C6BF27-EAC5-C5F8-C20C-1D62CEF14041}"/>
                </a:ext>
              </a:extLst>
            </p:cNvPr>
            <p:cNvCxnSpPr/>
            <p:nvPr/>
          </p:nvCxnSpPr>
          <p:spPr>
            <a:xfrm>
              <a:off x="336329" y="695143"/>
              <a:ext cx="11403724" cy="0"/>
            </a:xfrm>
            <a:prstGeom prst="line">
              <a:avLst/>
            </a:prstGeom>
            <a:ln w="19050" cmpd="sng"/>
          </p:spPr>
          <p:style>
            <a:lnRef idx="1">
              <a:schemeClr val="accent1"/>
            </a:lnRef>
            <a:fillRef idx="0">
              <a:schemeClr val="accent1"/>
            </a:fillRef>
            <a:effectRef idx="0">
              <a:schemeClr val="accent1"/>
            </a:effectRef>
            <a:fontRef idx="minor">
              <a:schemeClr val="tx1"/>
            </a:fontRef>
          </p:style>
        </p:cxnSp>
      </p:grpSp>
      <p:sp>
        <p:nvSpPr>
          <p:cNvPr id="4" name="Rectangle 2">
            <a:extLst>
              <a:ext uri="{FF2B5EF4-FFF2-40B4-BE49-F238E27FC236}">
                <a16:creationId xmlns:a16="http://schemas.microsoft.com/office/drawing/2014/main" id="{75243E99-07B0-2329-BBA5-132BB8816373}"/>
              </a:ext>
            </a:extLst>
          </p:cNvPr>
          <p:cNvSpPr>
            <a:spLocks noChangeArrowheads="1"/>
          </p:cNvSpPr>
          <p:nvPr/>
        </p:nvSpPr>
        <p:spPr bwMode="auto">
          <a:xfrm flipV="1">
            <a:off x="4772870" y="-939702"/>
            <a:ext cx="754896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 name="Rectangle 2">
            <a:extLst>
              <a:ext uri="{FF2B5EF4-FFF2-40B4-BE49-F238E27FC236}">
                <a16:creationId xmlns:a16="http://schemas.microsoft.com/office/drawing/2014/main" id="{5D958B56-5BF2-7675-D094-CECEDAF5AFAC}"/>
              </a:ext>
            </a:extLst>
          </p:cNvPr>
          <p:cNvSpPr>
            <a:spLocks noChangeArrowheads="1"/>
          </p:cNvSpPr>
          <p:nvPr/>
        </p:nvSpPr>
        <p:spPr bwMode="auto">
          <a:xfrm>
            <a:off x="2082800" y="1103085"/>
            <a:ext cx="1602813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8" name="Picture 7" descr="A diagram of a network&#10;&#10;Description automatically generated">
            <a:extLst>
              <a:ext uri="{FF2B5EF4-FFF2-40B4-BE49-F238E27FC236}">
                <a16:creationId xmlns:a16="http://schemas.microsoft.com/office/drawing/2014/main" id="{EB180891-27AC-E168-8352-0506CA9BEB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36" y="1278708"/>
            <a:ext cx="5802940" cy="3433015"/>
          </a:xfrm>
          <a:prstGeom prst="rect">
            <a:avLst/>
          </a:prstGeom>
        </p:spPr>
      </p:pic>
      <p:pic>
        <p:nvPicPr>
          <p:cNvPr id="9" name="Picture 8">
            <a:extLst>
              <a:ext uri="{FF2B5EF4-FFF2-40B4-BE49-F238E27FC236}">
                <a16:creationId xmlns:a16="http://schemas.microsoft.com/office/drawing/2014/main" id="{AFD55467-00E9-4437-9919-CF5A6B0A98C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83485" y="1257293"/>
            <a:ext cx="6308515" cy="2468888"/>
          </a:xfrm>
          <a:prstGeom prst="rect">
            <a:avLst/>
          </a:prstGeom>
          <a:noFill/>
          <a:ln>
            <a:noFill/>
          </a:ln>
        </p:spPr>
      </p:pic>
    </p:spTree>
    <p:extLst>
      <p:ext uri="{BB962C8B-B14F-4D97-AF65-F5344CB8AC3E}">
        <p14:creationId xmlns:p14="http://schemas.microsoft.com/office/powerpoint/2010/main" val="126995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8F830-6309-4F53-64BB-ED96504E4DA6}"/>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C59F2A59-15ED-289E-B8E3-81FCCFA7C8CA}"/>
              </a:ext>
            </a:extLst>
          </p:cNvPr>
          <p:cNvGrpSpPr/>
          <p:nvPr/>
        </p:nvGrpSpPr>
        <p:grpSpPr>
          <a:xfrm>
            <a:off x="10308" y="186351"/>
            <a:ext cx="12181693" cy="397032"/>
            <a:chOff x="336329" y="298111"/>
            <a:chExt cx="11403724" cy="397032"/>
          </a:xfrm>
        </p:grpSpPr>
        <p:sp>
          <p:nvSpPr>
            <p:cNvPr id="6" name="Title 3">
              <a:extLst>
                <a:ext uri="{FF2B5EF4-FFF2-40B4-BE49-F238E27FC236}">
                  <a16:creationId xmlns:a16="http://schemas.microsoft.com/office/drawing/2014/main" id="{64EB2D44-F5AF-1F60-4267-48EE5F616342}"/>
                </a:ext>
              </a:extLst>
            </p:cNvPr>
            <p:cNvSpPr txBox="1">
              <a:spLocks/>
            </p:cNvSpPr>
            <p:nvPr/>
          </p:nvSpPr>
          <p:spPr>
            <a:xfrm>
              <a:off x="336329" y="298111"/>
              <a:ext cx="11118389" cy="369332"/>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2E83C3"/>
                  </a:solidFill>
                  <a:latin typeface="Arial" panose="020B0604020202020204" pitchFamily="34" charset="0"/>
                  <a:cs typeface="Arial" panose="020B0604020202020204" pitchFamily="34" charset="0"/>
                </a:rPr>
                <a:t>III. NỘI DUNG C</a:t>
              </a:r>
              <a:r>
                <a:rPr lang="vi-VN" sz="2000" b="1" dirty="0">
                  <a:solidFill>
                    <a:srgbClr val="2E83C3"/>
                  </a:solidFill>
                  <a:latin typeface="Arial" panose="020B0604020202020204" pitchFamily="34" charset="0"/>
                  <a:cs typeface="Arial" panose="020B0604020202020204" pitchFamily="34" charset="0"/>
                </a:rPr>
                <a:t>Ơ</a:t>
              </a:r>
              <a:r>
                <a:rPr lang="en-US" sz="2000" b="1" dirty="0">
                  <a:solidFill>
                    <a:srgbClr val="2E83C3"/>
                  </a:solidFill>
                  <a:latin typeface="Arial" panose="020B0604020202020204" pitchFamily="34" charset="0"/>
                  <a:cs typeface="Arial" panose="020B0604020202020204" pitchFamily="34" charset="0"/>
                </a:rPr>
                <a:t> BẢN KHUNG KIẾN TRÚC SỐ: AN TOÀN THÔNG TIN, AN NINH MẠNG</a:t>
              </a:r>
            </a:p>
          </p:txBody>
        </p:sp>
        <p:cxnSp>
          <p:nvCxnSpPr>
            <p:cNvPr id="7" name="Straight Connector 6">
              <a:extLst>
                <a:ext uri="{FF2B5EF4-FFF2-40B4-BE49-F238E27FC236}">
                  <a16:creationId xmlns:a16="http://schemas.microsoft.com/office/drawing/2014/main" id="{80C6BF27-EAC5-C5F8-C20C-1D62CEF14041}"/>
                </a:ext>
              </a:extLst>
            </p:cNvPr>
            <p:cNvCxnSpPr/>
            <p:nvPr/>
          </p:nvCxnSpPr>
          <p:spPr>
            <a:xfrm>
              <a:off x="336329" y="695143"/>
              <a:ext cx="11403724" cy="0"/>
            </a:xfrm>
            <a:prstGeom prst="line">
              <a:avLst/>
            </a:prstGeom>
            <a:ln w="19050" cmpd="sng"/>
          </p:spPr>
          <p:style>
            <a:lnRef idx="1">
              <a:schemeClr val="accent1"/>
            </a:lnRef>
            <a:fillRef idx="0">
              <a:schemeClr val="accent1"/>
            </a:fillRef>
            <a:effectRef idx="0">
              <a:schemeClr val="accent1"/>
            </a:effectRef>
            <a:fontRef idx="minor">
              <a:schemeClr val="tx1"/>
            </a:fontRef>
          </p:style>
        </p:cxnSp>
      </p:grpSp>
      <p:sp>
        <p:nvSpPr>
          <p:cNvPr id="4" name="Rectangle 2">
            <a:extLst>
              <a:ext uri="{FF2B5EF4-FFF2-40B4-BE49-F238E27FC236}">
                <a16:creationId xmlns:a16="http://schemas.microsoft.com/office/drawing/2014/main" id="{75243E99-07B0-2329-BBA5-132BB8816373}"/>
              </a:ext>
            </a:extLst>
          </p:cNvPr>
          <p:cNvSpPr>
            <a:spLocks noChangeArrowheads="1"/>
          </p:cNvSpPr>
          <p:nvPr/>
        </p:nvSpPr>
        <p:spPr bwMode="auto">
          <a:xfrm flipV="1">
            <a:off x="4772870" y="-939702"/>
            <a:ext cx="754896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 name="Rectangle 2">
            <a:extLst>
              <a:ext uri="{FF2B5EF4-FFF2-40B4-BE49-F238E27FC236}">
                <a16:creationId xmlns:a16="http://schemas.microsoft.com/office/drawing/2014/main" id="{5D958B56-5BF2-7675-D094-CECEDAF5AFAC}"/>
              </a:ext>
            </a:extLst>
          </p:cNvPr>
          <p:cNvSpPr>
            <a:spLocks noChangeArrowheads="1"/>
          </p:cNvSpPr>
          <p:nvPr/>
        </p:nvSpPr>
        <p:spPr bwMode="auto">
          <a:xfrm>
            <a:off x="2082800" y="1103085"/>
            <a:ext cx="1602813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 name="Picture 9">
            <a:extLst>
              <a:ext uri="{FF2B5EF4-FFF2-40B4-BE49-F238E27FC236}">
                <a16:creationId xmlns:a16="http://schemas.microsoft.com/office/drawing/2014/main" id="{0E18BC87-ADE9-43C9-B2BB-75EF31DB6CB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1430" y="971542"/>
            <a:ext cx="6084570" cy="4653280"/>
          </a:xfrm>
          <a:prstGeom prst="rect">
            <a:avLst/>
          </a:prstGeom>
        </p:spPr>
      </p:pic>
      <p:pic>
        <p:nvPicPr>
          <p:cNvPr id="11" name="Picture 10">
            <a:extLst>
              <a:ext uri="{FF2B5EF4-FFF2-40B4-BE49-F238E27FC236}">
                <a16:creationId xmlns:a16="http://schemas.microsoft.com/office/drawing/2014/main" id="{8AA2208A-9781-456D-B9DD-FCA7A0DF679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2218047"/>
            <a:ext cx="6084570" cy="2160270"/>
          </a:xfrm>
          <a:prstGeom prst="rect">
            <a:avLst/>
          </a:prstGeom>
          <a:noFill/>
          <a:ln>
            <a:noFill/>
          </a:ln>
        </p:spPr>
      </p:pic>
    </p:spTree>
    <p:extLst>
      <p:ext uri="{BB962C8B-B14F-4D97-AF65-F5344CB8AC3E}">
        <p14:creationId xmlns:p14="http://schemas.microsoft.com/office/powerpoint/2010/main" val="153395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BFC14-BD8E-5597-AD84-A9DF271BCD44}"/>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EF119D19-C501-2254-A18B-295B22E7F085}"/>
              </a:ext>
            </a:extLst>
          </p:cNvPr>
          <p:cNvGrpSpPr/>
          <p:nvPr/>
        </p:nvGrpSpPr>
        <p:grpSpPr>
          <a:xfrm>
            <a:off x="10307" y="186351"/>
            <a:ext cx="12181694" cy="397032"/>
            <a:chOff x="336328" y="298111"/>
            <a:chExt cx="11403725" cy="397032"/>
          </a:xfrm>
        </p:grpSpPr>
        <p:sp>
          <p:nvSpPr>
            <p:cNvPr id="6" name="Title 3">
              <a:extLst>
                <a:ext uri="{FF2B5EF4-FFF2-40B4-BE49-F238E27FC236}">
                  <a16:creationId xmlns:a16="http://schemas.microsoft.com/office/drawing/2014/main" id="{BDBFBC59-D43D-142F-4603-94542E6C63AF}"/>
                </a:ext>
              </a:extLst>
            </p:cNvPr>
            <p:cNvSpPr txBox="1">
              <a:spLocks/>
            </p:cNvSpPr>
            <p:nvPr/>
          </p:nvSpPr>
          <p:spPr>
            <a:xfrm>
              <a:off x="336328" y="298111"/>
              <a:ext cx="10734971" cy="369332"/>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2E83C3"/>
                  </a:solidFill>
                  <a:latin typeface="Arial" panose="020B0604020202020204" pitchFamily="34" charset="0"/>
                  <a:cs typeface="Arial" panose="020B0604020202020204" pitchFamily="34" charset="0"/>
                </a:rPr>
                <a:t>III. NỘI DUNG C</a:t>
              </a:r>
              <a:r>
                <a:rPr lang="vi-VN" sz="2000" b="1" dirty="0">
                  <a:solidFill>
                    <a:srgbClr val="2E83C3"/>
                  </a:solidFill>
                  <a:latin typeface="Arial" panose="020B0604020202020204" pitchFamily="34" charset="0"/>
                  <a:cs typeface="Arial" panose="020B0604020202020204" pitchFamily="34" charset="0"/>
                </a:rPr>
                <a:t>Ơ</a:t>
              </a:r>
              <a:r>
                <a:rPr lang="en-US" sz="2000" b="1" dirty="0">
                  <a:solidFill>
                    <a:srgbClr val="2E83C3"/>
                  </a:solidFill>
                  <a:latin typeface="Arial" panose="020B0604020202020204" pitchFamily="34" charset="0"/>
                  <a:cs typeface="Arial" panose="020B0604020202020204" pitchFamily="34" charset="0"/>
                </a:rPr>
                <a:t> BẢN KHUNG KIẾN TRÚC SỐ: MÔ HÌNH DỮ LIỆU TỔNG THỂ</a:t>
              </a:r>
            </a:p>
          </p:txBody>
        </p:sp>
        <p:cxnSp>
          <p:nvCxnSpPr>
            <p:cNvPr id="7" name="Straight Connector 6">
              <a:extLst>
                <a:ext uri="{FF2B5EF4-FFF2-40B4-BE49-F238E27FC236}">
                  <a16:creationId xmlns:a16="http://schemas.microsoft.com/office/drawing/2014/main" id="{C74B1028-254A-22B0-E655-973EB7DC8DD9}"/>
                </a:ext>
              </a:extLst>
            </p:cNvPr>
            <p:cNvCxnSpPr/>
            <p:nvPr/>
          </p:nvCxnSpPr>
          <p:spPr>
            <a:xfrm>
              <a:off x="336329" y="695143"/>
              <a:ext cx="11403724" cy="0"/>
            </a:xfrm>
            <a:prstGeom prst="line">
              <a:avLst/>
            </a:prstGeom>
            <a:ln w="19050" cmpd="sng"/>
          </p:spPr>
          <p:style>
            <a:lnRef idx="1">
              <a:schemeClr val="accent1"/>
            </a:lnRef>
            <a:fillRef idx="0">
              <a:schemeClr val="accent1"/>
            </a:fillRef>
            <a:effectRef idx="0">
              <a:schemeClr val="accent1"/>
            </a:effectRef>
            <a:fontRef idx="minor">
              <a:schemeClr val="tx1"/>
            </a:fontRef>
          </p:style>
        </p:cxnSp>
      </p:grpSp>
      <p:sp>
        <p:nvSpPr>
          <p:cNvPr id="4" name="Rectangle 2">
            <a:extLst>
              <a:ext uri="{FF2B5EF4-FFF2-40B4-BE49-F238E27FC236}">
                <a16:creationId xmlns:a16="http://schemas.microsoft.com/office/drawing/2014/main" id="{609CDF1E-19FF-5D2C-9CF1-63E1C8591156}"/>
              </a:ext>
            </a:extLst>
          </p:cNvPr>
          <p:cNvSpPr>
            <a:spLocks noChangeArrowheads="1"/>
          </p:cNvSpPr>
          <p:nvPr/>
        </p:nvSpPr>
        <p:spPr bwMode="auto">
          <a:xfrm flipV="1">
            <a:off x="4772870" y="-939702"/>
            <a:ext cx="754896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 name="Rectangle 2">
            <a:extLst>
              <a:ext uri="{FF2B5EF4-FFF2-40B4-BE49-F238E27FC236}">
                <a16:creationId xmlns:a16="http://schemas.microsoft.com/office/drawing/2014/main" id="{542F03F5-259B-BE64-84DA-E14FCCFECD3B}"/>
              </a:ext>
            </a:extLst>
          </p:cNvPr>
          <p:cNvSpPr>
            <a:spLocks noChangeArrowheads="1"/>
          </p:cNvSpPr>
          <p:nvPr/>
        </p:nvSpPr>
        <p:spPr bwMode="auto">
          <a:xfrm>
            <a:off x="2082800" y="1103085"/>
            <a:ext cx="1602813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8" name="Picture 7">
            <a:extLst>
              <a:ext uri="{FF2B5EF4-FFF2-40B4-BE49-F238E27FC236}">
                <a16:creationId xmlns:a16="http://schemas.microsoft.com/office/drawing/2014/main" id="{1112A571-443B-4B40-8D6A-50F0E48629C6}"/>
              </a:ext>
            </a:extLst>
          </p:cNvPr>
          <p:cNvPicPr/>
          <p:nvPr/>
        </p:nvPicPr>
        <p:blipFill rotWithShape="1">
          <a:blip r:embed="rId2" cstate="print">
            <a:extLst>
              <a:ext uri="{28A0092B-C50C-407E-A947-70E740481C1C}">
                <a14:useLocalDpi xmlns:a14="http://schemas.microsoft.com/office/drawing/2010/main" val="0"/>
              </a:ext>
            </a:extLst>
          </a:blip>
          <a:srcRect l="892" t="2346" r="614" b="3198"/>
          <a:stretch/>
        </p:blipFill>
        <p:spPr bwMode="auto">
          <a:xfrm>
            <a:off x="383222" y="719635"/>
            <a:ext cx="11094403" cy="586975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1748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7603EF-5DF8-5F12-EF54-AB6ABEFE4155}"/>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9597B0AE-9681-30A7-BE3C-3B9855D2C7D0}"/>
              </a:ext>
            </a:extLst>
          </p:cNvPr>
          <p:cNvGrpSpPr/>
          <p:nvPr/>
        </p:nvGrpSpPr>
        <p:grpSpPr>
          <a:xfrm>
            <a:off x="10308" y="186351"/>
            <a:ext cx="12181693" cy="397032"/>
            <a:chOff x="336329" y="298111"/>
            <a:chExt cx="11403724" cy="397032"/>
          </a:xfrm>
        </p:grpSpPr>
        <p:sp>
          <p:nvSpPr>
            <p:cNvPr id="6" name="Title 3">
              <a:extLst>
                <a:ext uri="{FF2B5EF4-FFF2-40B4-BE49-F238E27FC236}">
                  <a16:creationId xmlns:a16="http://schemas.microsoft.com/office/drawing/2014/main" id="{9DE2E4B3-430D-A117-4649-43852EFAC551}"/>
                </a:ext>
              </a:extLst>
            </p:cNvPr>
            <p:cNvSpPr txBox="1">
              <a:spLocks/>
            </p:cNvSpPr>
            <p:nvPr/>
          </p:nvSpPr>
          <p:spPr>
            <a:xfrm>
              <a:off x="336329" y="298111"/>
              <a:ext cx="9912997" cy="369332"/>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2E83C3"/>
                  </a:solidFill>
                  <a:latin typeface="Arial" panose="020B0604020202020204" pitchFamily="34" charset="0"/>
                  <a:cs typeface="Arial" panose="020B0604020202020204" pitchFamily="34" charset="0"/>
                </a:rPr>
                <a:t>III. NỘI DUNG CƠ BẢN KHUNG KIẾN TRÚC: NGHIỆP VỤ VÀ ỨNG DỤNG</a:t>
              </a:r>
            </a:p>
          </p:txBody>
        </p:sp>
        <p:cxnSp>
          <p:nvCxnSpPr>
            <p:cNvPr id="7" name="Straight Connector 6">
              <a:extLst>
                <a:ext uri="{FF2B5EF4-FFF2-40B4-BE49-F238E27FC236}">
                  <a16:creationId xmlns:a16="http://schemas.microsoft.com/office/drawing/2014/main" id="{1980F22B-A992-C533-94C6-855AA38676D8}"/>
                </a:ext>
              </a:extLst>
            </p:cNvPr>
            <p:cNvCxnSpPr/>
            <p:nvPr/>
          </p:nvCxnSpPr>
          <p:spPr>
            <a:xfrm>
              <a:off x="336329" y="695143"/>
              <a:ext cx="11403724" cy="0"/>
            </a:xfrm>
            <a:prstGeom prst="line">
              <a:avLst/>
            </a:prstGeom>
            <a:ln w="19050" cmpd="sng"/>
          </p:spPr>
          <p:style>
            <a:lnRef idx="1">
              <a:schemeClr val="accent1"/>
            </a:lnRef>
            <a:fillRef idx="0">
              <a:schemeClr val="accent1"/>
            </a:fillRef>
            <a:effectRef idx="0">
              <a:schemeClr val="accent1"/>
            </a:effectRef>
            <a:fontRef idx="minor">
              <a:schemeClr val="tx1"/>
            </a:fontRef>
          </p:style>
        </p:cxnSp>
      </p:grpSp>
      <p:sp>
        <p:nvSpPr>
          <p:cNvPr id="4" name="Rectangle 2">
            <a:extLst>
              <a:ext uri="{FF2B5EF4-FFF2-40B4-BE49-F238E27FC236}">
                <a16:creationId xmlns:a16="http://schemas.microsoft.com/office/drawing/2014/main" id="{2BCD10FC-6BC8-8E21-2FF9-738F0E8BF943}"/>
              </a:ext>
            </a:extLst>
          </p:cNvPr>
          <p:cNvSpPr>
            <a:spLocks noChangeArrowheads="1"/>
          </p:cNvSpPr>
          <p:nvPr/>
        </p:nvSpPr>
        <p:spPr bwMode="auto">
          <a:xfrm flipV="1">
            <a:off x="4772870" y="-939702"/>
            <a:ext cx="754896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1" name="Picture 10">
            <a:extLst>
              <a:ext uri="{FF2B5EF4-FFF2-40B4-BE49-F238E27FC236}">
                <a16:creationId xmlns:a16="http://schemas.microsoft.com/office/drawing/2014/main" id="{D40D7450-8C3F-42ED-9ED1-3DF5C09E447F}"/>
              </a:ext>
            </a:extLst>
          </p:cNvPr>
          <p:cNvPicPr/>
          <p:nvPr/>
        </p:nvPicPr>
        <p:blipFill rotWithShape="1">
          <a:blip r:embed="rId3" cstate="print">
            <a:extLst>
              <a:ext uri="{28A0092B-C50C-407E-A947-70E740481C1C}">
                <a14:useLocalDpi xmlns:a14="http://schemas.microsoft.com/office/drawing/2010/main" val="0"/>
              </a:ext>
            </a:extLst>
          </a:blip>
          <a:srcRect t="3771" b="2775"/>
          <a:stretch/>
        </p:blipFill>
        <p:spPr bwMode="auto">
          <a:xfrm>
            <a:off x="1289685" y="595312"/>
            <a:ext cx="9916380" cy="610403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37121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F48617-4CD7-E631-45A4-A0BCBCDAF832}"/>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F9005936-5521-246A-4CCA-7EF53005ED53}"/>
              </a:ext>
            </a:extLst>
          </p:cNvPr>
          <p:cNvGrpSpPr/>
          <p:nvPr/>
        </p:nvGrpSpPr>
        <p:grpSpPr>
          <a:xfrm>
            <a:off x="10307" y="186351"/>
            <a:ext cx="12181694" cy="397032"/>
            <a:chOff x="336328" y="298111"/>
            <a:chExt cx="11403725" cy="397032"/>
          </a:xfrm>
        </p:grpSpPr>
        <p:sp>
          <p:nvSpPr>
            <p:cNvPr id="6" name="Title 3">
              <a:extLst>
                <a:ext uri="{FF2B5EF4-FFF2-40B4-BE49-F238E27FC236}">
                  <a16:creationId xmlns:a16="http://schemas.microsoft.com/office/drawing/2014/main" id="{FFAD8BB9-EB03-7B92-07A2-E92D03E634BF}"/>
                </a:ext>
              </a:extLst>
            </p:cNvPr>
            <p:cNvSpPr txBox="1">
              <a:spLocks/>
            </p:cNvSpPr>
            <p:nvPr/>
          </p:nvSpPr>
          <p:spPr>
            <a:xfrm>
              <a:off x="336328" y="298111"/>
              <a:ext cx="9880655" cy="369332"/>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2E83C3"/>
                  </a:solidFill>
                  <a:latin typeface="Arial" panose="020B0604020202020204" pitchFamily="34" charset="0"/>
                  <a:cs typeface="Arial" panose="020B0604020202020204" pitchFamily="34" charset="0"/>
                </a:rPr>
                <a:t>IV. GIẢI PHÁP TRIỂN KHAI KHUNG KIẾN TRÚC SỐ </a:t>
              </a:r>
            </a:p>
          </p:txBody>
        </p:sp>
        <p:cxnSp>
          <p:nvCxnSpPr>
            <p:cNvPr id="7" name="Straight Connector 6">
              <a:extLst>
                <a:ext uri="{FF2B5EF4-FFF2-40B4-BE49-F238E27FC236}">
                  <a16:creationId xmlns:a16="http://schemas.microsoft.com/office/drawing/2014/main" id="{FB237B86-DDA6-9B07-B419-2CE6E4255507}"/>
                </a:ext>
              </a:extLst>
            </p:cNvPr>
            <p:cNvCxnSpPr/>
            <p:nvPr/>
          </p:nvCxnSpPr>
          <p:spPr>
            <a:xfrm>
              <a:off x="336329" y="695143"/>
              <a:ext cx="11403724" cy="0"/>
            </a:xfrm>
            <a:prstGeom prst="line">
              <a:avLst/>
            </a:prstGeom>
            <a:ln w="19050" cmpd="sng"/>
          </p:spPr>
          <p:style>
            <a:lnRef idx="1">
              <a:schemeClr val="accent1"/>
            </a:lnRef>
            <a:fillRef idx="0">
              <a:schemeClr val="accent1"/>
            </a:fillRef>
            <a:effectRef idx="0">
              <a:schemeClr val="accent1"/>
            </a:effectRef>
            <a:fontRef idx="minor">
              <a:schemeClr val="tx1"/>
            </a:fontRef>
          </p:style>
        </p:cxnSp>
      </p:grpSp>
      <p:graphicFrame>
        <p:nvGraphicFramePr>
          <p:cNvPr id="4" name="Content Placeholder 9">
            <a:extLst>
              <a:ext uri="{FF2B5EF4-FFF2-40B4-BE49-F238E27FC236}">
                <a16:creationId xmlns:a16="http://schemas.microsoft.com/office/drawing/2014/main" id="{05E46C40-79D7-4031-8EFF-DC2E0A6D9974}"/>
              </a:ext>
            </a:extLst>
          </p:cNvPr>
          <p:cNvGraphicFramePr>
            <a:graphicFrameLocks noGrp="1"/>
          </p:cNvGraphicFramePr>
          <p:nvPr>
            <p:ph idx="1"/>
            <p:extLst>
              <p:ext uri="{D42A27DB-BD31-4B8C-83A1-F6EECF244321}">
                <p14:modId xmlns:p14="http://schemas.microsoft.com/office/powerpoint/2010/main" val="244217485"/>
              </p:ext>
            </p:extLst>
          </p:nvPr>
        </p:nvGraphicFramePr>
        <p:xfrm>
          <a:off x="333633" y="729050"/>
          <a:ext cx="11701848" cy="5992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Arrow: Right 2">
            <a:extLst>
              <a:ext uri="{FF2B5EF4-FFF2-40B4-BE49-F238E27FC236}">
                <a16:creationId xmlns:a16="http://schemas.microsoft.com/office/drawing/2014/main" id="{CEBFB869-17A6-4E34-8945-41BA80E0BE88}"/>
              </a:ext>
            </a:extLst>
          </p:cNvPr>
          <p:cNvSpPr/>
          <p:nvPr/>
        </p:nvSpPr>
        <p:spPr>
          <a:xfrm>
            <a:off x="592487" y="878658"/>
            <a:ext cx="5304459" cy="17473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Body)"/>
              </a:rPr>
              <a:t>1. </a:t>
            </a:r>
            <a:r>
              <a:rPr lang="en-US" dirty="0" err="1">
                <a:latin typeface="Calibri (Body)"/>
              </a:rPr>
              <a:t>Các</a:t>
            </a:r>
            <a:r>
              <a:rPr lang="en-US" dirty="0">
                <a:latin typeface="Calibri (Body)"/>
              </a:rPr>
              <a:t> </a:t>
            </a:r>
            <a:r>
              <a:rPr lang="en-US" dirty="0" err="1">
                <a:latin typeface="Calibri (Body)"/>
              </a:rPr>
              <a:t>dự</a:t>
            </a:r>
            <a:r>
              <a:rPr lang="en-US" dirty="0">
                <a:latin typeface="Calibri (Body)"/>
              </a:rPr>
              <a:t> </a:t>
            </a:r>
            <a:r>
              <a:rPr lang="en-US" dirty="0" err="1">
                <a:latin typeface="Calibri (Body)"/>
              </a:rPr>
              <a:t>án</a:t>
            </a:r>
            <a:r>
              <a:rPr lang="en-US" dirty="0">
                <a:latin typeface="Calibri (Body)"/>
              </a:rPr>
              <a:t>/</a:t>
            </a:r>
            <a:r>
              <a:rPr lang="en-US" dirty="0" err="1">
                <a:latin typeface="Calibri (Body)"/>
              </a:rPr>
              <a:t>nhiệm</a:t>
            </a:r>
            <a:r>
              <a:rPr lang="en-US" dirty="0">
                <a:latin typeface="Calibri (Body)"/>
              </a:rPr>
              <a:t> </a:t>
            </a:r>
            <a:r>
              <a:rPr lang="en-US" dirty="0" err="1">
                <a:latin typeface="Calibri (Body)"/>
              </a:rPr>
              <a:t>vụ</a:t>
            </a:r>
            <a:r>
              <a:rPr lang="en-US" dirty="0">
                <a:latin typeface="Calibri (Body)"/>
              </a:rPr>
              <a:t> </a:t>
            </a:r>
            <a:r>
              <a:rPr lang="vi-VN" dirty="0">
                <a:latin typeface="Calibri (Body)"/>
              </a:rPr>
              <a:t>ư</a:t>
            </a:r>
            <a:r>
              <a:rPr lang="en-US" dirty="0">
                <a:latin typeface="Calibri (Body)"/>
              </a:rPr>
              <a:t>u </a:t>
            </a:r>
            <a:r>
              <a:rPr lang="en-US" dirty="0" err="1">
                <a:latin typeface="Calibri (Body)"/>
              </a:rPr>
              <a:t>tiên</a:t>
            </a:r>
            <a:r>
              <a:rPr lang="en-US" dirty="0">
                <a:latin typeface="Calibri (Body)"/>
              </a:rPr>
              <a:t> </a:t>
            </a:r>
            <a:r>
              <a:rPr lang="en-US" dirty="0" err="1">
                <a:latin typeface="Calibri (Body)"/>
              </a:rPr>
              <a:t>triển</a:t>
            </a:r>
            <a:r>
              <a:rPr lang="en-US" dirty="0">
                <a:latin typeface="Calibri (Body)"/>
              </a:rPr>
              <a:t> </a:t>
            </a:r>
            <a:r>
              <a:rPr lang="en-US" dirty="0" err="1">
                <a:latin typeface="Calibri (Body)"/>
              </a:rPr>
              <a:t>khai</a:t>
            </a:r>
            <a:r>
              <a:rPr lang="en-US" dirty="0">
                <a:latin typeface="Calibri (Body)"/>
              </a:rPr>
              <a:t> (</a:t>
            </a:r>
            <a:r>
              <a:rPr lang="en-US" dirty="0" err="1">
                <a:latin typeface="Calibri (Body)"/>
              </a:rPr>
              <a:t>Hạ</a:t>
            </a:r>
            <a:r>
              <a:rPr lang="en-US" dirty="0">
                <a:latin typeface="Calibri (Body)"/>
              </a:rPr>
              <a:t> </a:t>
            </a:r>
            <a:r>
              <a:rPr lang="en-US" dirty="0" err="1">
                <a:latin typeface="Calibri (Body)"/>
              </a:rPr>
              <a:t>tầng</a:t>
            </a:r>
            <a:r>
              <a:rPr lang="en-US" dirty="0">
                <a:latin typeface="Calibri (Body)"/>
              </a:rPr>
              <a:t>, CSDL, </a:t>
            </a:r>
            <a:r>
              <a:rPr lang="en-US" dirty="0" err="1">
                <a:latin typeface="Calibri (Body)"/>
              </a:rPr>
              <a:t>Ứng</a:t>
            </a:r>
            <a:r>
              <a:rPr lang="en-US" dirty="0">
                <a:latin typeface="Calibri (Body)"/>
              </a:rPr>
              <a:t> </a:t>
            </a:r>
            <a:r>
              <a:rPr lang="en-US" dirty="0" err="1">
                <a:latin typeface="Calibri (Body)"/>
              </a:rPr>
              <a:t>dụng</a:t>
            </a:r>
            <a:r>
              <a:rPr lang="en-US" dirty="0">
                <a:latin typeface="Calibri (Body)"/>
              </a:rPr>
              <a:t>/</a:t>
            </a:r>
            <a:r>
              <a:rPr lang="en-US" dirty="0" err="1">
                <a:latin typeface="Calibri (Body)"/>
              </a:rPr>
              <a:t>Nền</a:t>
            </a:r>
            <a:r>
              <a:rPr lang="en-US" dirty="0">
                <a:latin typeface="Calibri (Body)"/>
              </a:rPr>
              <a:t> </a:t>
            </a:r>
            <a:r>
              <a:rPr lang="en-US" dirty="0" err="1">
                <a:latin typeface="Calibri (Body)"/>
              </a:rPr>
              <a:t>tảng</a:t>
            </a:r>
            <a:r>
              <a:rPr lang="en-US" dirty="0">
                <a:latin typeface="Calibri (Body)"/>
              </a:rPr>
              <a:t>, An </a:t>
            </a:r>
            <a:r>
              <a:rPr lang="en-US" dirty="0" err="1">
                <a:latin typeface="Calibri (Body)"/>
              </a:rPr>
              <a:t>toàn</a:t>
            </a:r>
            <a:r>
              <a:rPr lang="en-US" dirty="0">
                <a:latin typeface="Calibri (Body)"/>
              </a:rPr>
              <a:t> </a:t>
            </a:r>
            <a:r>
              <a:rPr lang="en-US" dirty="0" err="1">
                <a:latin typeface="Calibri (Body)"/>
              </a:rPr>
              <a:t>thông</a:t>
            </a:r>
            <a:r>
              <a:rPr lang="en-US" dirty="0">
                <a:latin typeface="Calibri (Body)"/>
              </a:rPr>
              <a:t> tin)</a:t>
            </a:r>
          </a:p>
        </p:txBody>
      </p:sp>
      <p:sp>
        <p:nvSpPr>
          <p:cNvPr id="13" name="Arrow: Right 12">
            <a:extLst>
              <a:ext uri="{FF2B5EF4-FFF2-40B4-BE49-F238E27FC236}">
                <a16:creationId xmlns:a16="http://schemas.microsoft.com/office/drawing/2014/main" id="{E266386B-2DB5-402D-8633-F35023E4D5EB}"/>
              </a:ext>
            </a:extLst>
          </p:cNvPr>
          <p:cNvSpPr/>
          <p:nvPr/>
        </p:nvSpPr>
        <p:spPr>
          <a:xfrm>
            <a:off x="577324" y="2926405"/>
            <a:ext cx="5334783" cy="17473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 </a:t>
            </a:r>
            <a:r>
              <a:rPr lang="en-US" dirty="0" err="1"/>
              <a:t>Giải</a:t>
            </a:r>
            <a:r>
              <a:rPr lang="en-US" dirty="0"/>
              <a:t> </a:t>
            </a:r>
            <a:r>
              <a:rPr lang="en-US" dirty="0" err="1"/>
              <a:t>pháp</a:t>
            </a:r>
            <a:r>
              <a:rPr lang="en-US" dirty="0"/>
              <a:t> </a:t>
            </a:r>
            <a:r>
              <a:rPr lang="en-US" dirty="0" err="1"/>
              <a:t>quản</a:t>
            </a:r>
            <a:r>
              <a:rPr lang="en-US" dirty="0"/>
              <a:t> </a:t>
            </a:r>
            <a:r>
              <a:rPr lang="en-US" dirty="0" err="1"/>
              <a:t>trị</a:t>
            </a:r>
            <a:r>
              <a:rPr lang="en-US" dirty="0"/>
              <a:t> </a:t>
            </a:r>
            <a:r>
              <a:rPr lang="en-US" dirty="0" err="1"/>
              <a:t>Khung</a:t>
            </a:r>
            <a:r>
              <a:rPr lang="en-US" dirty="0"/>
              <a:t> </a:t>
            </a:r>
            <a:r>
              <a:rPr lang="en-US" dirty="0" err="1"/>
              <a:t>kiến</a:t>
            </a:r>
            <a:r>
              <a:rPr lang="en-US" dirty="0"/>
              <a:t> </a:t>
            </a:r>
            <a:r>
              <a:rPr lang="en-US" dirty="0" err="1"/>
              <a:t>trúc</a:t>
            </a:r>
            <a:r>
              <a:rPr lang="en-US" dirty="0"/>
              <a:t> (</a:t>
            </a:r>
            <a:r>
              <a:rPr lang="en-US" dirty="0" err="1"/>
              <a:t>quản</a:t>
            </a:r>
            <a:r>
              <a:rPr lang="en-US" dirty="0"/>
              <a:t> </a:t>
            </a:r>
            <a:r>
              <a:rPr lang="en-US" dirty="0" err="1"/>
              <a:t>lý</a:t>
            </a:r>
            <a:r>
              <a:rPr lang="en-US" dirty="0"/>
              <a:t>, </a:t>
            </a:r>
            <a:r>
              <a:rPr lang="en-US" dirty="0" err="1"/>
              <a:t>duy</a:t>
            </a:r>
            <a:r>
              <a:rPr lang="en-US" dirty="0"/>
              <a:t> </a:t>
            </a:r>
            <a:r>
              <a:rPr lang="en-US" dirty="0" err="1"/>
              <a:t>trì</a:t>
            </a:r>
            <a:r>
              <a:rPr lang="en-US" dirty="0"/>
              <a:t>, </a:t>
            </a:r>
            <a:r>
              <a:rPr lang="en-US" dirty="0" err="1"/>
              <a:t>cập</a:t>
            </a:r>
            <a:r>
              <a:rPr lang="en-US" dirty="0"/>
              <a:t> </a:t>
            </a:r>
            <a:r>
              <a:rPr lang="en-US" dirty="0" err="1"/>
              <a:t>nhật</a:t>
            </a:r>
            <a:r>
              <a:rPr lang="en-US" dirty="0"/>
              <a:t>)</a:t>
            </a:r>
          </a:p>
        </p:txBody>
      </p:sp>
      <p:sp>
        <p:nvSpPr>
          <p:cNvPr id="14" name="Arrow: Right 13">
            <a:extLst>
              <a:ext uri="{FF2B5EF4-FFF2-40B4-BE49-F238E27FC236}">
                <a16:creationId xmlns:a16="http://schemas.microsoft.com/office/drawing/2014/main" id="{429F469D-0899-48FF-8CED-5F6392D8EC30}"/>
              </a:ext>
            </a:extLst>
          </p:cNvPr>
          <p:cNvSpPr/>
          <p:nvPr/>
        </p:nvSpPr>
        <p:spPr>
          <a:xfrm>
            <a:off x="531842" y="4952027"/>
            <a:ext cx="5334783" cy="17473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 </a:t>
            </a:r>
            <a:r>
              <a:rPr lang="en-US" dirty="0" err="1"/>
              <a:t>Giải</a:t>
            </a:r>
            <a:r>
              <a:rPr lang="en-US" dirty="0"/>
              <a:t> </a:t>
            </a:r>
            <a:r>
              <a:rPr lang="en-US" dirty="0" err="1"/>
              <a:t>pháp</a:t>
            </a:r>
            <a:r>
              <a:rPr lang="en-US" dirty="0"/>
              <a:t> </a:t>
            </a:r>
            <a:r>
              <a:rPr lang="en-US" dirty="0" err="1"/>
              <a:t>về</a:t>
            </a:r>
            <a:r>
              <a:rPr lang="en-US" dirty="0"/>
              <a:t> </a:t>
            </a:r>
            <a:r>
              <a:rPr lang="en-US" dirty="0" err="1"/>
              <a:t>tổ</a:t>
            </a:r>
            <a:r>
              <a:rPr lang="en-US" dirty="0"/>
              <a:t> </a:t>
            </a:r>
            <a:r>
              <a:rPr lang="en-US" dirty="0" err="1"/>
              <a:t>chức</a:t>
            </a:r>
            <a:r>
              <a:rPr lang="en-US" dirty="0"/>
              <a:t>, </a:t>
            </a:r>
            <a:r>
              <a:rPr lang="en-US" dirty="0" err="1"/>
              <a:t>nguồn</a:t>
            </a:r>
            <a:r>
              <a:rPr lang="en-US" dirty="0"/>
              <a:t> </a:t>
            </a:r>
            <a:r>
              <a:rPr lang="en-US" dirty="0" err="1"/>
              <a:t>nhân</a:t>
            </a:r>
            <a:r>
              <a:rPr lang="en-US" dirty="0"/>
              <a:t> </a:t>
            </a:r>
            <a:r>
              <a:rPr lang="en-US" dirty="0" err="1"/>
              <a:t>lực</a:t>
            </a:r>
            <a:endParaRPr lang="en-US" dirty="0"/>
          </a:p>
        </p:txBody>
      </p:sp>
      <p:sp>
        <p:nvSpPr>
          <p:cNvPr id="12" name="Arrow: Left 11">
            <a:extLst>
              <a:ext uri="{FF2B5EF4-FFF2-40B4-BE49-F238E27FC236}">
                <a16:creationId xmlns:a16="http://schemas.microsoft.com/office/drawing/2014/main" id="{2D91AEEE-1547-427B-AB99-EB9873BA4023}"/>
              </a:ext>
            </a:extLst>
          </p:cNvPr>
          <p:cNvSpPr/>
          <p:nvPr/>
        </p:nvSpPr>
        <p:spPr>
          <a:xfrm>
            <a:off x="6588462" y="4160543"/>
            <a:ext cx="5113176" cy="174732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 </a:t>
            </a:r>
            <a:r>
              <a:rPr lang="en-US" dirty="0" err="1"/>
              <a:t>Giải</a:t>
            </a:r>
            <a:r>
              <a:rPr lang="en-US" dirty="0"/>
              <a:t> </a:t>
            </a:r>
            <a:r>
              <a:rPr lang="en-US" dirty="0" err="1"/>
              <a:t>pháp</a:t>
            </a:r>
            <a:r>
              <a:rPr lang="en-US" dirty="0"/>
              <a:t> </a:t>
            </a:r>
            <a:r>
              <a:rPr lang="en-US" dirty="0" err="1"/>
              <a:t>về</a:t>
            </a:r>
            <a:r>
              <a:rPr lang="en-US" dirty="0"/>
              <a:t> </a:t>
            </a:r>
            <a:r>
              <a:rPr lang="en-US" dirty="0" err="1"/>
              <a:t>tài</a:t>
            </a:r>
            <a:r>
              <a:rPr lang="en-US" dirty="0"/>
              <a:t> </a:t>
            </a:r>
            <a:r>
              <a:rPr lang="en-US" dirty="0" err="1"/>
              <a:t>chính</a:t>
            </a:r>
            <a:endParaRPr lang="en-US" dirty="0"/>
          </a:p>
        </p:txBody>
      </p:sp>
      <p:sp>
        <p:nvSpPr>
          <p:cNvPr id="17" name="Arrow: Left 16">
            <a:extLst>
              <a:ext uri="{FF2B5EF4-FFF2-40B4-BE49-F238E27FC236}">
                <a16:creationId xmlns:a16="http://schemas.microsoft.com/office/drawing/2014/main" id="{6A17CDF0-74DA-48AD-9F82-20C3DEB987D4}"/>
              </a:ext>
            </a:extLst>
          </p:cNvPr>
          <p:cNvSpPr/>
          <p:nvPr/>
        </p:nvSpPr>
        <p:spPr>
          <a:xfrm>
            <a:off x="6588462" y="1827728"/>
            <a:ext cx="5113176" cy="174732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 </a:t>
            </a:r>
            <a:r>
              <a:rPr lang="en-US" dirty="0" err="1"/>
              <a:t>Giải</a:t>
            </a:r>
            <a:r>
              <a:rPr lang="en-US" dirty="0"/>
              <a:t> </a:t>
            </a:r>
            <a:r>
              <a:rPr lang="en-US" dirty="0" err="1"/>
              <a:t>pháp</a:t>
            </a:r>
            <a:r>
              <a:rPr lang="en-US" dirty="0"/>
              <a:t> </a:t>
            </a:r>
            <a:r>
              <a:rPr lang="en-US" dirty="0" err="1"/>
              <a:t>về</a:t>
            </a:r>
            <a:r>
              <a:rPr lang="en-US" dirty="0"/>
              <a:t> c</a:t>
            </a:r>
            <a:r>
              <a:rPr lang="vi-VN" dirty="0"/>
              <a:t>ơ</a:t>
            </a:r>
            <a:r>
              <a:rPr lang="en-US" dirty="0"/>
              <a:t> </a:t>
            </a:r>
            <a:r>
              <a:rPr lang="en-US" dirty="0" err="1"/>
              <a:t>chế</a:t>
            </a:r>
            <a:r>
              <a:rPr lang="en-US" dirty="0"/>
              <a:t>, </a:t>
            </a:r>
            <a:r>
              <a:rPr lang="en-US" dirty="0" err="1"/>
              <a:t>chính</a:t>
            </a:r>
            <a:r>
              <a:rPr lang="en-US" dirty="0"/>
              <a:t> </a:t>
            </a:r>
            <a:r>
              <a:rPr lang="en-US" dirty="0" err="1"/>
              <a:t>sách</a:t>
            </a:r>
            <a:endParaRPr lang="en-US" dirty="0"/>
          </a:p>
        </p:txBody>
      </p:sp>
    </p:spTree>
    <p:extLst>
      <p:ext uri="{BB962C8B-B14F-4D97-AF65-F5344CB8AC3E}">
        <p14:creationId xmlns:p14="http://schemas.microsoft.com/office/powerpoint/2010/main" val="4122366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CD22AAF-271E-4706-A997-753AC0BD61D6}"/>
              </a:ext>
            </a:extLst>
          </p:cNvPr>
          <p:cNvGrpSpPr/>
          <p:nvPr/>
        </p:nvGrpSpPr>
        <p:grpSpPr>
          <a:xfrm>
            <a:off x="10308" y="186351"/>
            <a:ext cx="12181693" cy="397032"/>
            <a:chOff x="336329" y="298111"/>
            <a:chExt cx="11403724" cy="397032"/>
          </a:xfrm>
        </p:grpSpPr>
        <p:sp>
          <p:nvSpPr>
            <p:cNvPr id="6" name="Title 3">
              <a:extLst>
                <a:ext uri="{FF2B5EF4-FFF2-40B4-BE49-F238E27FC236}">
                  <a16:creationId xmlns:a16="http://schemas.microsoft.com/office/drawing/2014/main" id="{DCCCF20A-3E24-4169-93AC-8FE914645BB5}"/>
                </a:ext>
              </a:extLst>
            </p:cNvPr>
            <p:cNvSpPr txBox="1">
              <a:spLocks/>
            </p:cNvSpPr>
            <p:nvPr/>
          </p:nvSpPr>
          <p:spPr>
            <a:xfrm>
              <a:off x="336329" y="298111"/>
              <a:ext cx="11394073" cy="369332"/>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2E83C3"/>
                  </a:solidFill>
                  <a:latin typeface="Arial" panose="020B0604020202020204" pitchFamily="34" charset="0"/>
                  <a:cs typeface="Arial" panose="020B0604020202020204" pitchFamily="34" charset="0"/>
                </a:rPr>
                <a:t>IV. GIẢI PHÁP TRIỂN KHAI KHUNG KIẾN TRÚC SỐ: CÁC NHIỆM VỤ ƯU TIÊN</a:t>
              </a:r>
            </a:p>
          </p:txBody>
        </p:sp>
        <p:cxnSp>
          <p:nvCxnSpPr>
            <p:cNvPr id="7" name="Straight Connector 6">
              <a:extLst>
                <a:ext uri="{FF2B5EF4-FFF2-40B4-BE49-F238E27FC236}">
                  <a16:creationId xmlns:a16="http://schemas.microsoft.com/office/drawing/2014/main" id="{3AF746CC-A42E-4E89-8744-925AC1FE6D25}"/>
                </a:ext>
              </a:extLst>
            </p:cNvPr>
            <p:cNvCxnSpPr/>
            <p:nvPr/>
          </p:nvCxnSpPr>
          <p:spPr>
            <a:xfrm>
              <a:off x="336329" y="695143"/>
              <a:ext cx="11403724" cy="0"/>
            </a:xfrm>
            <a:prstGeom prst="line">
              <a:avLst/>
            </a:prstGeom>
            <a:ln w="19050" cmpd="sng"/>
          </p:spPr>
          <p:style>
            <a:lnRef idx="1">
              <a:schemeClr val="accent1"/>
            </a:lnRef>
            <a:fillRef idx="0">
              <a:schemeClr val="accent1"/>
            </a:fillRef>
            <a:effectRef idx="0">
              <a:schemeClr val="accent1"/>
            </a:effectRef>
            <a:fontRef idx="minor">
              <a:schemeClr val="tx1"/>
            </a:fontRef>
          </p:style>
        </p:cxnSp>
      </p:grpSp>
      <p:sp>
        <p:nvSpPr>
          <p:cNvPr id="2" name="Google Shape;112;p3">
            <a:extLst>
              <a:ext uri="{FF2B5EF4-FFF2-40B4-BE49-F238E27FC236}">
                <a16:creationId xmlns:a16="http://schemas.microsoft.com/office/drawing/2014/main" id="{BA28653E-8F99-773A-2E6C-BC63620A9E67}"/>
              </a:ext>
            </a:extLst>
          </p:cNvPr>
          <p:cNvSpPr txBox="1">
            <a:spLocks/>
          </p:cNvSpPr>
          <p:nvPr/>
        </p:nvSpPr>
        <p:spPr>
          <a:xfrm>
            <a:off x="-1" y="583383"/>
            <a:ext cx="12181693" cy="6274616"/>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0" indent="-50800" algn="l" rtl="0">
              <a:lnSpc>
                <a:spcPct val="90000"/>
              </a:lnSpc>
              <a:spcBef>
                <a:spcPts val="600"/>
              </a:spcBef>
              <a:spcAft>
                <a:spcPts val="0"/>
              </a:spcAft>
              <a:buClr>
                <a:schemeClr val="dk1"/>
              </a:buClr>
              <a:buSzPct val="235789"/>
              <a:buNone/>
            </a:pPr>
            <a:r>
              <a:rPr lang="vi-VN" sz="1400" b="1" dirty="0">
                <a:latin typeface="Arial (Body)"/>
              </a:rPr>
              <a:t>1. Triển khai các nền tảng số:</a:t>
            </a:r>
            <a:endParaRPr lang="vi-VN" sz="1400" dirty="0">
              <a:latin typeface="Arial (Body)"/>
            </a:endParaRPr>
          </a:p>
          <a:p>
            <a:pPr marL="228600" lvl="0" indent="-50800" algn="l" rtl="0">
              <a:lnSpc>
                <a:spcPct val="90000"/>
              </a:lnSpc>
              <a:spcBef>
                <a:spcPts val="600"/>
              </a:spcBef>
              <a:spcAft>
                <a:spcPts val="0"/>
              </a:spcAft>
              <a:buClr>
                <a:schemeClr val="dk1"/>
              </a:buClr>
              <a:buSzPct val="235789"/>
              <a:buNone/>
            </a:pPr>
            <a:r>
              <a:rPr lang="en-US" sz="1400" dirty="0">
                <a:latin typeface="Arial (Body)"/>
              </a:rPr>
              <a:t>- </a:t>
            </a:r>
            <a:r>
              <a:rPr lang="en-US" sz="1400" dirty="0" err="1">
                <a:latin typeface="Arial (Body)"/>
              </a:rPr>
              <a:t>Các</a:t>
            </a:r>
            <a:r>
              <a:rPr lang="en-US" sz="1400" dirty="0">
                <a:latin typeface="Arial (Body)"/>
              </a:rPr>
              <a:t> </a:t>
            </a:r>
            <a:r>
              <a:rPr lang="en-US" sz="1400" dirty="0" err="1">
                <a:latin typeface="Arial (Body)"/>
              </a:rPr>
              <a:t>nền</a:t>
            </a:r>
            <a:r>
              <a:rPr lang="en-US" sz="1400" dirty="0">
                <a:latin typeface="Arial (Body)"/>
              </a:rPr>
              <a:t> </a:t>
            </a:r>
            <a:r>
              <a:rPr lang="en-US" sz="1400" dirty="0" err="1">
                <a:latin typeface="Arial (Body)"/>
              </a:rPr>
              <a:t>tảng</a:t>
            </a:r>
            <a:r>
              <a:rPr lang="en-US" sz="1400" dirty="0">
                <a:latin typeface="Arial (Body)"/>
              </a:rPr>
              <a:t> </a:t>
            </a:r>
            <a:r>
              <a:rPr lang="en-US" sz="1400" dirty="0" err="1">
                <a:latin typeface="Arial (Body)"/>
              </a:rPr>
              <a:t>số</a:t>
            </a:r>
            <a:r>
              <a:rPr lang="en-US" sz="1400" dirty="0">
                <a:latin typeface="Arial (Body)"/>
              </a:rPr>
              <a:t> </a:t>
            </a:r>
            <a:r>
              <a:rPr lang="en-US" sz="1400" dirty="0" err="1">
                <a:latin typeface="Arial (Body)"/>
              </a:rPr>
              <a:t>quốc</a:t>
            </a:r>
            <a:r>
              <a:rPr lang="en-US" sz="1400" dirty="0">
                <a:latin typeface="Arial (Body)"/>
              </a:rPr>
              <a:t> </a:t>
            </a:r>
            <a:r>
              <a:rPr lang="en-US" sz="1400" dirty="0" err="1">
                <a:latin typeface="Arial (Body)"/>
              </a:rPr>
              <a:t>gia</a:t>
            </a:r>
            <a:r>
              <a:rPr lang="en-US" sz="1400" dirty="0">
                <a:latin typeface="Arial (Body)"/>
              </a:rPr>
              <a:t>.</a:t>
            </a:r>
            <a:endParaRPr lang="vi-VN" sz="1400" dirty="0">
              <a:latin typeface="Arial (Body)"/>
            </a:endParaRPr>
          </a:p>
          <a:p>
            <a:pPr marL="228600" lvl="0" indent="-50800" algn="l" rtl="0">
              <a:lnSpc>
                <a:spcPct val="90000"/>
              </a:lnSpc>
              <a:spcBef>
                <a:spcPts val="600"/>
              </a:spcBef>
              <a:spcAft>
                <a:spcPts val="0"/>
              </a:spcAft>
              <a:buClr>
                <a:schemeClr val="dk1"/>
              </a:buClr>
              <a:buSzPct val="235789"/>
              <a:buNone/>
            </a:pPr>
            <a:r>
              <a:rPr lang="en-US" sz="1400" dirty="0">
                <a:latin typeface="Arial (Body)"/>
              </a:rPr>
              <a:t>- </a:t>
            </a:r>
            <a:r>
              <a:rPr lang="en-US" sz="1400" dirty="0" err="1">
                <a:latin typeface="Arial (Body)"/>
              </a:rPr>
              <a:t>Các</a:t>
            </a:r>
            <a:r>
              <a:rPr lang="en-US" sz="1400" dirty="0">
                <a:latin typeface="Arial (Body)"/>
              </a:rPr>
              <a:t> </a:t>
            </a:r>
            <a:r>
              <a:rPr lang="en-US" sz="1400" dirty="0" err="1">
                <a:latin typeface="Arial (Body)"/>
              </a:rPr>
              <a:t>nền</a:t>
            </a:r>
            <a:r>
              <a:rPr lang="en-US" sz="1400" dirty="0">
                <a:latin typeface="Arial (Body)"/>
              </a:rPr>
              <a:t> </a:t>
            </a:r>
            <a:r>
              <a:rPr lang="en-US" sz="1400" dirty="0" err="1">
                <a:latin typeface="Arial (Body)"/>
              </a:rPr>
              <a:t>tảng</a:t>
            </a:r>
            <a:r>
              <a:rPr lang="en-US" sz="1400" dirty="0">
                <a:latin typeface="Arial (Body)"/>
              </a:rPr>
              <a:t> </a:t>
            </a:r>
            <a:r>
              <a:rPr lang="en-US" sz="1400" dirty="0" err="1">
                <a:latin typeface="Arial (Body)"/>
              </a:rPr>
              <a:t>số</a:t>
            </a:r>
            <a:r>
              <a:rPr lang="en-US" sz="1400" dirty="0">
                <a:latin typeface="Arial (Body)"/>
              </a:rPr>
              <a:t> </a:t>
            </a:r>
            <a:r>
              <a:rPr lang="en-US" sz="1400" dirty="0" err="1">
                <a:latin typeface="Arial (Body)"/>
              </a:rPr>
              <a:t>ngành</a:t>
            </a:r>
            <a:r>
              <a:rPr lang="en-US" sz="1400" dirty="0">
                <a:latin typeface="Arial (Body)"/>
              </a:rPr>
              <a:t> NN&amp;MT </a:t>
            </a:r>
            <a:r>
              <a:rPr lang="en-US" sz="1400" dirty="0" err="1">
                <a:latin typeface="Arial (Body)"/>
              </a:rPr>
              <a:t>dùng</a:t>
            </a:r>
            <a:r>
              <a:rPr lang="en-US" sz="1400" dirty="0">
                <a:latin typeface="Arial (Body)"/>
              </a:rPr>
              <a:t> </a:t>
            </a:r>
            <a:r>
              <a:rPr lang="en-US" sz="1400" dirty="0" err="1">
                <a:latin typeface="Arial (Body)"/>
              </a:rPr>
              <a:t>chung</a:t>
            </a:r>
            <a:r>
              <a:rPr lang="en-US" sz="1400" dirty="0">
                <a:latin typeface="Arial (Body)"/>
              </a:rPr>
              <a:t> </a:t>
            </a:r>
            <a:r>
              <a:rPr lang="en-US" sz="1400" dirty="0" err="1">
                <a:latin typeface="Arial (Body)"/>
              </a:rPr>
              <a:t>từ</a:t>
            </a:r>
            <a:r>
              <a:rPr lang="en-US" sz="1400" dirty="0">
                <a:latin typeface="Arial (Body)"/>
              </a:rPr>
              <a:t> </a:t>
            </a:r>
            <a:r>
              <a:rPr lang="en-US" sz="1400" dirty="0" err="1">
                <a:latin typeface="Arial (Body)"/>
              </a:rPr>
              <a:t>Trung</a:t>
            </a:r>
            <a:r>
              <a:rPr lang="en-US" sz="1400" dirty="0">
                <a:latin typeface="Arial (Body)"/>
              </a:rPr>
              <a:t> </a:t>
            </a:r>
            <a:r>
              <a:rPr lang="en-US" sz="1400" dirty="0" err="1">
                <a:latin typeface="Arial (Body)"/>
              </a:rPr>
              <a:t>ương</a:t>
            </a:r>
            <a:r>
              <a:rPr lang="en-US" sz="1400" dirty="0">
                <a:latin typeface="Arial (Body)"/>
              </a:rPr>
              <a:t> </a:t>
            </a:r>
            <a:r>
              <a:rPr lang="en-US" sz="1400" dirty="0" err="1">
                <a:latin typeface="Arial (Body)"/>
              </a:rPr>
              <a:t>đến</a:t>
            </a:r>
            <a:r>
              <a:rPr lang="en-US" sz="1400" dirty="0">
                <a:latin typeface="Arial (Body)"/>
              </a:rPr>
              <a:t> </a:t>
            </a:r>
            <a:r>
              <a:rPr lang="en-US" sz="1400" dirty="0" err="1">
                <a:latin typeface="Arial (Body)"/>
              </a:rPr>
              <a:t>địa</a:t>
            </a:r>
            <a:r>
              <a:rPr lang="en-US" sz="1400" dirty="0">
                <a:latin typeface="Arial (Body)"/>
              </a:rPr>
              <a:t> </a:t>
            </a:r>
            <a:r>
              <a:rPr lang="en-US" sz="1400" dirty="0" err="1">
                <a:latin typeface="Arial (Body)"/>
              </a:rPr>
              <a:t>ph</a:t>
            </a:r>
            <a:r>
              <a:rPr lang="vi-VN" sz="1400" dirty="0">
                <a:latin typeface="Arial (Body)"/>
              </a:rPr>
              <a:t>ư</a:t>
            </a:r>
            <a:r>
              <a:rPr lang="en-US" sz="1400" dirty="0" err="1">
                <a:latin typeface="Arial (Body)"/>
              </a:rPr>
              <a:t>ơng</a:t>
            </a:r>
            <a:r>
              <a:rPr lang="en-US" sz="1400" dirty="0">
                <a:latin typeface="Arial (Body)"/>
              </a:rPr>
              <a:t>.</a:t>
            </a:r>
          </a:p>
          <a:p>
            <a:pPr marL="228600" lvl="0" indent="-50800" algn="l" rtl="0">
              <a:lnSpc>
                <a:spcPct val="90000"/>
              </a:lnSpc>
              <a:spcBef>
                <a:spcPts val="600"/>
              </a:spcBef>
              <a:spcAft>
                <a:spcPts val="0"/>
              </a:spcAft>
              <a:buClr>
                <a:schemeClr val="dk1"/>
              </a:buClr>
              <a:buSzPct val="235789"/>
              <a:buNone/>
            </a:pPr>
            <a:r>
              <a:rPr lang="en-US" sz="1400" dirty="0">
                <a:latin typeface="Arial (Body)"/>
              </a:rPr>
              <a:t>- </a:t>
            </a:r>
            <a:r>
              <a:rPr lang="en-US" sz="1400" dirty="0" err="1">
                <a:latin typeface="Arial (Body)"/>
              </a:rPr>
              <a:t>Các</a:t>
            </a:r>
            <a:r>
              <a:rPr lang="en-US" sz="1400" dirty="0">
                <a:latin typeface="Arial (Body)"/>
              </a:rPr>
              <a:t> </a:t>
            </a:r>
            <a:r>
              <a:rPr lang="en-US" sz="1400" dirty="0" err="1">
                <a:latin typeface="Arial (Body)"/>
              </a:rPr>
              <a:t>nền</a:t>
            </a:r>
            <a:r>
              <a:rPr lang="en-US" sz="1400" dirty="0">
                <a:latin typeface="Arial (Body)"/>
              </a:rPr>
              <a:t> </a:t>
            </a:r>
            <a:r>
              <a:rPr lang="en-US" sz="1400" dirty="0" err="1">
                <a:latin typeface="Arial (Body)"/>
              </a:rPr>
              <a:t>tảng</a:t>
            </a:r>
            <a:r>
              <a:rPr lang="en-US" sz="1400" dirty="0">
                <a:latin typeface="Arial (Body)"/>
              </a:rPr>
              <a:t> </a:t>
            </a:r>
            <a:r>
              <a:rPr lang="en-US" sz="1400" dirty="0" err="1">
                <a:latin typeface="Arial (Body)"/>
              </a:rPr>
              <a:t>dùng</a:t>
            </a:r>
            <a:r>
              <a:rPr lang="en-US" sz="1400" dirty="0">
                <a:latin typeface="Arial (Body)"/>
              </a:rPr>
              <a:t> </a:t>
            </a:r>
            <a:r>
              <a:rPr lang="en-US" sz="1400" dirty="0" err="1">
                <a:latin typeface="Arial (Body)"/>
              </a:rPr>
              <a:t>chung</a:t>
            </a:r>
            <a:r>
              <a:rPr lang="en-US" sz="1400" dirty="0">
                <a:latin typeface="Arial (Body)"/>
              </a:rPr>
              <a:t> </a:t>
            </a:r>
            <a:r>
              <a:rPr lang="en-US" sz="1400" dirty="0" err="1">
                <a:latin typeface="Arial (Body)"/>
              </a:rPr>
              <a:t>của</a:t>
            </a:r>
            <a:r>
              <a:rPr lang="en-US" sz="1400" dirty="0">
                <a:latin typeface="Arial (Body)"/>
              </a:rPr>
              <a:t> </a:t>
            </a:r>
            <a:r>
              <a:rPr lang="en-US" sz="1400" dirty="0" err="1">
                <a:latin typeface="Arial (Body)"/>
              </a:rPr>
              <a:t>Bộ</a:t>
            </a:r>
            <a:r>
              <a:rPr lang="en-US" sz="1400" dirty="0">
                <a:latin typeface="Arial (Body)"/>
              </a:rPr>
              <a:t> </a:t>
            </a:r>
            <a:r>
              <a:rPr lang="en-US" sz="1400" dirty="0" err="1">
                <a:latin typeface="Arial (Body)"/>
              </a:rPr>
              <a:t>Nông</a:t>
            </a:r>
            <a:r>
              <a:rPr lang="en-US" sz="1400" dirty="0">
                <a:latin typeface="Arial (Body)"/>
              </a:rPr>
              <a:t> </a:t>
            </a:r>
            <a:r>
              <a:rPr lang="en-US" sz="1400" dirty="0" err="1">
                <a:latin typeface="Arial (Body)"/>
              </a:rPr>
              <a:t>nghiệp</a:t>
            </a:r>
            <a:r>
              <a:rPr lang="en-US" sz="1400" dirty="0">
                <a:latin typeface="Arial (Body)"/>
              </a:rPr>
              <a:t> </a:t>
            </a:r>
            <a:r>
              <a:rPr lang="en-US" sz="1400" dirty="0" err="1">
                <a:latin typeface="Arial (Body)"/>
              </a:rPr>
              <a:t>và</a:t>
            </a:r>
            <a:r>
              <a:rPr lang="en-US" sz="1400" dirty="0">
                <a:latin typeface="Arial (Body)"/>
              </a:rPr>
              <a:t> </a:t>
            </a:r>
            <a:r>
              <a:rPr lang="en-US" sz="1400" dirty="0" err="1">
                <a:latin typeface="Arial (Body)"/>
              </a:rPr>
              <a:t>Môi</a:t>
            </a:r>
            <a:r>
              <a:rPr lang="en-US" sz="1400" dirty="0">
                <a:latin typeface="Arial (Body)"/>
              </a:rPr>
              <a:t> tr</a:t>
            </a:r>
            <a:r>
              <a:rPr lang="vi-VN" sz="1400" dirty="0">
                <a:latin typeface="Arial (Body)"/>
              </a:rPr>
              <a:t>ư</a:t>
            </a:r>
            <a:r>
              <a:rPr lang="en-US" sz="1400" dirty="0" err="1">
                <a:latin typeface="Arial (Body)"/>
              </a:rPr>
              <a:t>ờng</a:t>
            </a:r>
            <a:r>
              <a:rPr lang="en-US" sz="1400" dirty="0">
                <a:latin typeface="Arial (Body)"/>
              </a:rPr>
              <a:t>.</a:t>
            </a:r>
            <a:endParaRPr lang="vi-VN" sz="1400" dirty="0">
              <a:latin typeface="Arial (Body)"/>
            </a:endParaRPr>
          </a:p>
          <a:p>
            <a:pPr marL="228600" lvl="0" indent="-50800" algn="l" rtl="0">
              <a:lnSpc>
                <a:spcPct val="90000"/>
              </a:lnSpc>
              <a:spcBef>
                <a:spcPts val="1200"/>
              </a:spcBef>
              <a:spcAft>
                <a:spcPts val="0"/>
              </a:spcAft>
              <a:buClr>
                <a:schemeClr val="dk1"/>
              </a:buClr>
              <a:buSzPct val="235789"/>
              <a:buNone/>
            </a:pPr>
            <a:r>
              <a:rPr lang="vi-VN" sz="1400" b="1" dirty="0">
                <a:latin typeface="Arial (Body)"/>
              </a:rPr>
              <a:t>2. Xây dựng, hoàn thiện dữ liệu </a:t>
            </a:r>
            <a:endParaRPr lang="en-US" sz="1400" b="1" dirty="0">
              <a:latin typeface="Arial (Body)"/>
            </a:endParaRPr>
          </a:p>
          <a:p>
            <a:pPr marL="228600" lvl="0" indent="-50800" algn="l" rtl="0">
              <a:lnSpc>
                <a:spcPct val="90000"/>
              </a:lnSpc>
              <a:spcBef>
                <a:spcPts val="1200"/>
              </a:spcBef>
              <a:spcAft>
                <a:spcPts val="0"/>
              </a:spcAft>
              <a:buClr>
                <a:schemeClr val="dk1"/>
              </a:buClr>
              <a:buSzPct val="235789"/>
              <a:buNone/>
            </a:pPr>
            <a:r>
              <a:rPr lang="en-US" sz="1400" dirty="0">
                <a:latin typeface="Arial (Body)"/>
              </a:rPr>
              <a:t>- Ban </a:t>
            </a:r>
            <a:r>
              <a:rPr lang="en-US" sz="1400" dirty="0" err="1">
                <a:latin typeface="Arial (Body)"/>
              </a:rPr>
              <a:t>hành</a:t>
            </a:r>
            <a:r>
              <a:rPr lang="en-US" sz="1400" dirty="0">
                <a:latin typeface="Arial (Body)"/>
              </a:rPr>
              <a:t> QĐKT, </a:t>
            </a:r>
            <a:r>
              <a:rPr lang="en-US" sz="1400" dirty="0" err="1">
                <a:latin typeface="Arial (Body)"/>
              </a:rPr>
              <a:t>xây</a:t>
            </a:r>
            <a:r>
              <a:rPr lang="en-US" sz="1400" dirty="0">
                <a:latin typeface="Arial (Body)"/>
              </a:rPr>
              <a:t> </a:t>
            </a:r>
            <a:r>
              <a:rPr lang="en-US" sz="1400" dirty="0" err="1">
                <a:latin typeface="Arial (Body)"/>
              </a:rPr>
              <a:t>dựng</a:t>
            </a:r>
            <a:r>
              <a:rPr lang="en-US" sz="1400" dirty="0">
                <a:latin typeface="Arial (Body)"/>
              </a:rPr>
              <a:t>, </a:t>
            </a:r>
            <a:r>
              <a:rPr lang="en-US" sz="1400" dirty="0" err="1">
                <a:latin typeface="Arial (Body)"/>
              </a:rPr>
              <a:t>hoàn</a:t>
            </a:r>
            <a:r>
              <a:rPr lang="en-US" sz="1400" dirty="0">
                <a:latin typeface="Arial (Body)"/>
              </a:rPr>
              <a:t> </a:t>
            </a:r>
            <a:r>
              <a:rPr lang="en-US" sz="1400" dirty="0" err="1">
                <a:latin typeface="Arial (Body)"/>
              </a:rPr>
              <a:t>thiện</a:t>
            </a:r>
            <a:r>
              <a:rPr lang="en-US" sz="1400" dirty="0">
                <a:latin typeface="Arial (Body)"/>
              </a:rPr>
              <a:t> CSDL </a:t>
            </a:r>
            <a:r>
              <a:rPr lang="en-US" sz="1400" dirty="0" err="1">
                <a:latin typeface="Arial (Body)"/>
              </a:rPr>
              <a:t>quốc</a:t>
            </a:r>
            <a:r>
              <a:rPr lang="en-US" sz="1400" dirty="0">
                <a:latin typeface="Arial (Body)"/>
              </a:rPr>
              <a:t> </a:t>
            </a:r>
            <a:r>
              <a:rPr lang="en-US" sz="1400" dirty="0" err="1">
                <a:latin typeface="Arial (Body)"/>
              </a:rPr>
              <a:t>gia</a:t>
            </a:r>
            <a:r>
              <a:rPr lang="en-US" sz="1400" dirty="0">
                <a:latin typeface="Arial (Body)"/>
              </a:rPr>
              <a:t>, </a:t>
            </a:r>
            <a:r>
              <a:rPr lang="en-US" sz="1400" dirty="0" err="1">
                <a:latin typeface="Arial (Body)"/>
              </a:rPr>
              <a:t>chuyên</a:t>
            </a:r>
            <a:r>
              <a:rPr lang="en-US" sz="1400" dirty="0">
                <a:latin typeface="Arial (Body)"/>
              </a:rPr>
              <a:t> </a:t>
            </a:r>
            <a:r>
              <a:rPr lang="en-US" sz="1400" dirty="0" err="1">
                <a:latin typeface="Arial (Body)"/>
              </a:rPr>
              <a:t>ngành</a:t>
            </a:r>
            <a:r>
              <a:rPr lang="vi-VN" sz="1400" dirty="0">
                <a:latin typeface="Arial (Body)"/>
              </a:rPr>
              <a:t>.</a:t>
            </a:r>
          </a:p>
          <a:p>
            <a:pPr marL="228600" lvl="0" indent="-50800" algn="l" rtl="0">
              <a:lnSpc>
                <a:spcPct val="90000"/>
              </a:lnSpc>
              <a:spcBef>
                <a:spcPts val="600"/>
              </a:spcBef>
              <a:spcAft>
                <a:spcPts val="0"/>
              </a:spcAft>
              <a:buClr>
                <a:schemeClr val="dk1"/>
              </a:buClr>
              <a:buSzPct val="235789"/>
              <a:buNone/>
            </a:pPr>
            <a:r>
              <a:rPr lang="en-US" sz="1400" dirty="0">
                <a:latin typeface="Arial (Body)"/>
              </a:rPr>
              <a:t>- </a:t>
            </a:r>
            <a:r>
              <a:rPr lang="vi-VN" sz="1400" dirty="0">
                <a:latin typeface="Arial (Body)"/>
              </a:rPr>
              <a:t>Dữ liệu</a:t>
            </a:r>
            <a:r>
              <a:rPr lang="en-US" sz="1400" dirty="0">
                <a:latin typeface="Arial (Body)"/>
              </a:rPr>
              <a:t> </a:t>
            </a:r>
            <a:r>
              <a:rPr lang="en-US" sz="1400" dirty="0" err="1">
                <a:latin typeface="Arial (Body)"/>
              </a:rPr>
              <a:t>lớn</a:t>
            </a:r>
            <a:r>
              <a:rPr lang="vi-VN" sz="1400" dirty="0">
                <a:latin typeface="Arial (Body)"/>
              </a:rPr>
              <a:t>; Dữ liệu dùng chung, dữ liệu mở. </a:t>
            </a:r>
            <a:endParaRPr lang="en-US" sz="1400" dirty="0">
              <a:latin typeface="Arial (Body)"/>
            </a:endParaRPr>
          </a:p>
          <a:p>
            <a:pPr marL="228600" lvl="0" indent="-50800" algn="l" rtl="0">
              <a:lnSpc>
                <a:spcPct val="90000"/>
              </a:lnSpc>
              <a:spcBef>
                <a:spcPts val="600"/>
              </a:spcBef>
              <a:spcAft>
                <a:spcPts val="0"/>
              </a:spcAft>
              <a:buClr>
                <a:schemeClr val="dk1"/>
              </a:buClr>
              <a:buSzPct val="235789"/>
              <a:buNone/>
            </a:pPr>
            <a:r>
              <a:rPr lang="vi-VN" sz="1400" b="1" dirty="0">
                <a:latin typeface="Arial (Body)"/>
              </a:rPr>
              <a:t>3. Các ứng dụng</a:t>
            </a:r>
          </a:p>
          <a:p>
            <a:pPr marL="228600" lvl="0" indent="-50800" algn="l" rtl="0">
              <a:lnSpc>
                <a:spcPct val="90000"/>
              </a:lnSpc>
              <a:spcBef>
                <a:spcPts val="600"/>
              </a:spcBef>
              <a:spcAft>
                <a:spcPts val="0"/>
              </a:spcAft>
              <a:buClr>
                <a:schemeClr val="dk1"/>
              </a:buClr>
              <a:buSzPct val="235789"/>
              <a:buNone/>
            </a:pPr>
            <a:r>
              <a:rPr lang="en-US" sz="1400" dirty="0">
                <a:latin typeface="Arial (Body)"/>
              </a:rPr>
              <a:t>- </a:t>
            </a:r>
            <a:r>
              <a:rPr lang="vi-VN" sz="1400" dirty="0">
                <a:latin typeface="Arial (Body)"/>
              </a:rPr>
              <a:t>Các ứng dụng nội bộ, phục vụ người dân, doanh nghiệp (Hoàn thiện chính phủ điện tử).</a:t>
            </a:r>
          </a:p>
          <a:p>
            <a:pPr marL="228600" lvl="0" indent="-50800" algn="l" rtl="0">
              <a:lnSpc>
                <a:spcPct val="90000"/>
              </a:lnSpc>
              <a:spcBef>
                <a:spcPts val="600"/>
              </a:spcBef>
              <a:spcAft>
                <a:spcPts val="0"/>
              </a:spcAft>
              <a:buClr>
                <a:schemeClr val="dk1"/>
              </a:buClr>
              <a:buSzPct val="235789"/>
              <a:buNone/>
            </a:pPr>
            <a:r>
              <a:rPr lang="en-US" sz="1400" dirty="0">
                <a:latin typeface="Arial (Body)"/>
              </a:rPr>
              <a:t>- </a:t>
            </a:r>
            <a:r>
              <a:rPr lang="vi-VN" sz="1400" dirty="0">
                <a:latin typeface="Arial (Body)"/>
              </a:rPr>
              <a:t>Các ứng dụng dữ liệu (Phục vụ chỉ đạo điều hành, ra quyết định dựa trên dữ liệu).</a:t>
            </a:r>
          </a:p>
          <a:p>
            <a:pPr marL="228600" lvl="0" indent="-50800" algn="l" rtl="0">
              <a:lnSpc>
                <a:spcPct val="90000"/>
              </a:lnSpc>
              <a:spcBef>
                <a:spcPts val="600"/>
              </a:spcBef>
              <a:spcAft>
                <a:spcPts val="0"/>
              </a:spcAft>
              <a:buClr>
                <a:schemeClr val="dk1"/>
              </a:buClr>
              <a:buSzPct val="235789"/>
              <a:buNone/>
            </a:pPr>
            <a:r>
              <a:rPr lang="en-US" sz="1400" dirty="0">
                <a:latin typeface="Arial (Body)"/>
              </a:rPr>
              <a:t>- </a:t>
            </a:r>
            <a:r>
              <a:rPr lang="vi-VN" sz="1400" dirty="0">
                <a:latin typeface="Arial (Body)"/>
              </a:rPr>
              <a:t>Các ứng dụng TNMT số phục vụ người dân, doanh nghiệp.</a:t>
            </a:r>
          </a:p>
          <a:p>
            <a:pPr marL="228600" lvl="0" indent="-50800" algn="l" rtl="0">
              <a:lnSpc>
                <a:spcPct val="90000"/>
              </a:lnSpc>
              <a:spcBef>
                <a:spcPts val="600"/>
              </a:spcBef>
              <a:spcAft>
                <a:spcPts val="0"/>
              </a:spcAft>
              <a:buClr>
                <a:schemeClr val="dk1"/>
              </a:buClr>
              <a:buSzPct val="235789"/>
              <a:buNone/>
            </a:pPr>
            <a:r>
              <a:rPr lang="en-US" sz="1400" dirty="0">
                <a:latin typeface="Arial (Body)"/>
              </a:rPr>
              <a:t>- </a:t>
            </a:r>
            <a:r>
              <a:rPr lang="vi-VN" sz="1400" dirty="0">
                <a:latin typeface="Arial (Body)"/>
              </a:rPr>
              <a:t>Các ứng dụng chuyên ngành.</a:t>
            </a:r>
          </a:p>
          <a:p>
            <a:pPr marL="228600" lvl="0" indent="-50800" algn="l" rtl="0">
              <a:lnSpc>
                <a:spcPct val="90000"/>
              </a:lnSpc>
              <a:spcBef>
                <a:spcPts val="1200"/>
              </a:spcBef>
              <a:spcAft>
                <a:spcPts val="0"/>
              </a:spcAft>
              <a:buClr>
                <a:schemeClr val="dk1"/>
              </a:buClr>
              <a:buSzPct val="235789"/>
              <a:buNone/>
            </a:pPr>
            <a:r>
              <a:rPr lang="vi-VN" sz="1400" b="1" dirty="0">
                <a:latin typeface="Arial (Body)"/>
              </a:rPr>
              <a:t>4. Hạ tầng</a:t>
            </a:r>
          </a:p>
          <a:p>
            <a:pPr lvl="0" indent="-50800">
              <a:spcBef>
                <a:spcPts val="600"/>
              </a:spcBef>
              <a:buClr>
                <a:schemeClr val="dk1"/>
              </a:buClr>
              <a:buSzPct val="235789"/>
              <a:buNone/>
            </a:pPr>
            <a:r>
              <a:rPr lang="en-US" sz="1400" dirty="0">
                <a:latin typeface="Arial (Body)"/>
              </a:rPr>
              <a:t>- </a:t>
            </a:r>
            <a:r>
              <a:rPr lang="vi-VN" sz="1400" dirty="0">
                <a:latin typeface="Arial (Body)"/>
              </a:rPr>
              <a:t>Nâng cấp, </a:t>
            </a:r>
            <a:r>
              <a:rPr lang="en-US" sz="1400" dirty="0" err="1">
                <a:latin typeface="Arial" panose="020B0604020202020204" pitchFamily="34" charset="0"/>
                <a:cs typeface="Arial" panose="020B0604020202020204" pitchFamily="34" charset="0"/>
              </a:rPr>
              <a:t>triển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khai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trên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hạ</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tầng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tập</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trung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điện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toán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đám</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mây</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trung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tâm</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dữ</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liệu</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của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Bộ</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được</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kết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nối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với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Trung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tâm</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dữ</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liệu</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quốc</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gia</a:t>
            </a:r>
            <a:r>
              <a:rPr lang="en-US" sz="1400" dirty="0">
                <a:latin typeface="Arial" panose="020B0604020202020204" pitchFamily="34" charset="0"/>
                <a:cs typeface="Arial" panose="020B0604020202020204" pitchFamily="34" charset="0"/>
              </a:rPr>
              <a:t>)</a:t>
            </a:r>
            <a:r>
              <a:rPr lang="vi-VN" sz="1400" dirty="0">
                <a:latin typeface="Arial (Body)"/>
              </a:rPr>
              <a:t>.</a:t>
            </a:r>
          </a:p>
          <a:p>
            <a:pPr marL="228600" lvl="0" indent="-50800" algn="l" rtl="0">
              <a:lnSpc>
                <a:spcPct val="90000"/>
              </a:lnSpc>
              <a:spcBef>
                <a:spcPts val="600"/>
              </a:spcBef>
              <a:spcAft>
                <a:spcPts val="0"/>
              </a:spcAft>
              <a:buClr>
                <a:schemeClr val="dk1"/>
              </a:buClr>
              <a:buSzPct val="235789"/>
              <a:buNone/>
            </a:pPr>
            <a:r>
              <a:rPr lang="en-US" sz="1400" dirty="0">
                <a:latin typeface="Arial (Body)"/>
              </a:rPr>
              <a:t>- </a:t>
            </a:r>
            <a:r>
              <a:rPr lang="vi-VN" sz="1400" dirty="0">
                <a:latin typeface="Arial (Body)"/>
              </a:rPr>
              <a:t>Cung cấp các dịch vụ về hạ tầng quan trọng, các dịch vụ về nền tảng dùng chung.</a:t>
            </a:r>
          </a:p>
          <a:p>
            <a:pPr marL="228600" lvl="0" indent="-50800" algn="l" rtl="0">
              <a:lnSpc>
                <a:spcPct val="90000"/>
              </a:lnSpc>
              <a:spcBef>
                <a:spcPts val="1200"/>
              </a:spcBef>
              <a:spcAft>
                <a:spcPts val="0"/>
              </a:spcAft>
              <a:buClr>
                <a:schemeClr val="dk1"/>
              </a:buClr>
              <a:buSzPct val="235789"/>
              <a:buNone/>
            </a:pPr>
            <a:r>
              <a:rPr lang="vi-VN" sz="1400" b="1" dirty="0">
                <a:latin typeface="Arial (Body)"/>
              </a:rPr>
              <a:t>5. An toàn bảo mật</a:t>
            </a:r>
          </a:p>
          <a:p>
            <a:pPr marL="228600" lvl="0" indent="-50800" algn="l" rtl="0">
              <a:lnSpc>
                <a:spcPct val="90000"/>
              </a:lnSpc>
              <a:spcBef>
                <a:spcPts val="1200"/>
              </a:spcBef>
              <a:spcAft>
                <a:spcPts val="0"/>
              </a:spcAft>
              <a:buClr>
                <a:schemeClr val="dk1"/>
              </a:buClr>
              <a:buSzPct val="235789"/>
              <a:buNone/>
            </a:pPr>
            <a:r>
              <a:rPr lang="vi-VN" sz="1400" b="1" dirty="0">
                <a:latin typeface="Arial (Body)"/>
              </a:rPr>
              <a:t>6. Hành lang pháp lý</a:t>
            </a:r>
          </a:p>
          <a:p>
            <a:pPr marL="228600" lvl="0" indent="-50800" algn="l" rtl="0">
              <a:lnSpc>
                <a:spcPct val="90000"/>
              </a:lnSpc>
              <a:spcBef>
                <a:spcPts val="600"/>
              </a:spcBef>
              <a:spcAft>
                <a:spcPts val="0"/>
              </a:spcAft>
              <a:buClr>
                <a:schemeClr val="dk1"/>
              </a:buClr>
              <a:buSzPct val="235789"/>
              <a:buNone/>
            </a:pPr>
            <a:r>
              <a:rPr lang="en-US" sz="1400" dirty="0">
                <a:latin typeface="Arial (Body)"/>
              </a:rPr>
              <a:t>- </a:t>
            </a:r>
            <a:r>
              <a:rPr lang="en-US" sz="1400" dirty="0" err="1">
                <a:latin typeface="Arial (Body)"/>
              </a:rPr>
              <a:t>Xây</a:t>
            </a:r>
            <a:r>
              <a:rPr lang="en-US" sz="1400" dirty="0">
                <a:latin typeface="Arial (Body)"/>
              </a:rPr>
              <a:t> </a:t>
            </a:r>
            <a:r>
              <a:rPr lang="en-US" sz="1400" dirty="0" err="1">
                <a:latin typeface="Arial (Body)"/>
              </a:rPr>
              <a:t>dựng</a:t>
            </a:r>
            <a:r>
              <a:rPr lang="en-US" sz="1400" dirty="0">
                <a:latin typeface="Arial (Body)"/>
              </a:rPr>
              <a:t> </a:t>
            </a:r>
            <a:r>
              <a:rPr lang="en-US" sz="1400" dirty="0" err="1">
                <a:latin typeface="Arial (Body)"/>
              </a:rPr>
              <a:t>kế</a:t>
            </a:r>
            <a:r>
              <a:rPr lang="en-US" sz="1400" dirty="0">
                <a:latin typeface="Arial (Body)"/>
              </a:rPr>
              <a:t> </a:t>
            </a:r>
            <a:r>
              <a:rPr lang="en-US" sz="1400" dirty="0" err="1">
                <a:latin typeface="Arial (Body)"/>
              </a:rPr>
              <a:t>hoạch</a:t>
            </a:r>
            <a:r>
              <a:rPr lang="en-US" sz="1400" dirty="0">
                <a:latin typeface="Arial (Body)"/>
              </a:rPr>
              <a:t> </a:t>
            </a:r>
            <a:r>
              <a:rPr lang="en-US" sz="1400" dirty="0" err="1">
                <a:latin typeface="Arial (Body)"/>
              </a:rPr>
              <a:t>triển</a:t>
            </a:r>
            <a:r>
              <a:rPr lang="en-US" sz="1400" dirty="0">
                <a:latin typeface="Arial (Body)"/>
              </a:rPr>
              <a:t> </a:t>
            </a:r>
            <a:r>
              <a:rPr lang="en-US" sz="1400" dirty="0" err="1">
                <a:latin typeface="Arial (Body)"/>
              </a:rPr>
              <a:t>khai</a:t>
            </a:r>
            <a:r>
              <a:rPr lang="en-US" sz="1400" dirty="0">
                <a:latin typeface="Arial (Body)"/>
              </a:rPr>
              <a:t> </a:t>
            </a:r>
            <a:r>
              <a:rPr lang="en-US" sz="1400" dirty="0" err="1">
                <a:latin typeface="Arial (Body)"/>
              </a:rPr>
              <a:t>các</a:t>
            </a:r>
            <a:r>
              <a:rPr lang="en-US" sz="1400" dirty="0">
                <a:latin typeface="Arial (Body)"/>
              </a:rPr>
              <a:t> </a:t>
            </a:r>
            <a:r>
              <a:rPr lang="en-US" sz="1400" dirty="0" err="1">
                <a:latin typeface="Arial (Body)"/>
              </a:rPr>
              <a:t>Nền</a:t>
            </a:r>
            <a:r>
              <a:rPr lang="en-US" sz="1400" dirty="0">
                <a:latin typeface="Arial (Body)"/>
              </a:rPr>
              <a:t> </a:t>
            </a:r>
            <a:r>
              <a:rPr lang="en-US" sz="1400" dirty="0" err="1">
                <a:latin typeface="Arial (Body)"/>
              </a:rPr>
              <a:t>tảng</a:t>
            </a:r>
            <a:r>
              <a:rPr lang="en-US" sz="1400" dirty="0">
                <a:latin typeface="Arial (Body)"/>
              </a:rPr>
              <a:t> </a:t>
            </a:r>
            <a:r>
              <a:rPr lang="en-US" sz="1400" dirty="0" err="1">
                <a:latin typeface="Arial (Body)"/>
              </a:rPr>
              <a:t>số</a:t>
            </a:r>
            <a:r>
              <a:rPr lang="en-US" sz="1400" dirty="0">
                <a:latin typeface="Arial (Body)"/>
              </a:rPr>
              <a:t> (</a:t>
            </a:r>
            <a:r>
              <a:rPr lang="en-US" sz="1400" dirty="0" err="1">
                <a:latin typeface="Arial (Body)"/>
              </a:rPr>
              <a:t>Kế</a:t>
            </a:r>
            <a:r>
              <a:rPr lang="en-US" sz="1400" dirty="0">
                <a:latin typeface="Arial (Body)"/>
              </a:rPr>
              <a:t> </a:t>
            </a:r>
            <a:r>
              <a:rPr lang="en-US" sz="1400" dirty="0" err="1">
                <a:latin typeface="Arial (Body)"/>
              </a:rPr>
              <a:t>hoạch</a:t>
            </a:r>
            <a:r>
              <a:rPr lang="en-US" sz="1400" dirty="0">
                <a:latin typeface="Arial (Body)"/>
              </a:rPr>
              <a:t> </a:t>
            </a:r>
            <a:r>
              <a:rPr lang="en-US" sz="1400" dirty="0" err="1">
                <a:latin typeface="Arial (Body)"/>
              </a:rPr>
              <a:t>triển</a:t>
            </a:r>
            <a:r>
              <a:rPr lang="en-US" sz="1400" dirty="0">
                <a:latin typeface="Arial (Body)"/>
              </a:rPr>
              <a:t> </a:t>
            </a:r>
            <a:r>
              <a:rPr lang="en-US" sz="1400" dirty="0" err="1">
                <a:latin typeface="Arial (Body)"/>
              </a:rPr>
              <a:t>khai</a:t>
            </a:r>
            <a:r>
              <a:rPr lang="en-US" sz="1400" dirty="0">
                <a:latin typeface="Arial (Body)"/>
              </a:rPr>
              <a:t>; </a:t>
            </a:r>
            <a:r>
              <a:rPr lang="en-US" sz="1400" dirty="0" err="1">
                <a:latin typeface="Arial (Body)"/>
              </a:rPr>
              <a:t>Công</a:t>
            </a:r>
            <a:r>
              <a:rPr lang="en-US" sz="1400" dirty="0">
                <a:latin typeface="Arial (Body)"/>
              </a:rPr>
              <a:t> </a:t>
            </a:r>
            <a:r>
              <a:rPr lang="en-US" sz="1400" dirty="0" err="1">
                <a:latin typeface="Arial (Body)"/>
              </a:rPr>
              <a:t>bố</a:t>
            </a:r>
            <a:r>
              <a:rPr lang="en-US" sz="1400" dirty="0">
                <a:latin typeface="Arial (Body)"/>
              </a:rPr>
              <a:t> </a:t>
            </a:r>
            <a:r>
              <a:rPr lang="en-US" sz="1400" dirty="0" err="1">
                <a:latin typeface="Arial (Body)"/>
              </a:rPr>
              <a:t>tính</a:t>
            </a:r>
            <a:r>
              <a:rPr lang="en-US" sz="1400" dirty="0">
                <a:latin typeface="Arial (Body)"/>
              </a:rPr>
              <a:t> </a:t>
            </a:r>
            <a:r>
              <a:rPr lang="en-US" sz="1400" dirty="0" err="1">
                <a:latin typeface="Arial (Body)"/>
              </a:rPr>
              <a:t>năng</a:t>
            </a:r>
            <a:r>
              <a:rPr lang="en-US" sz="1400" dirty="0">
                <a:latin typeface="Arial (Body)"/>
              </a:rPr>
              <a:t>, </a:t>
            </a:r>
            <a:r>
              <a:rPr lang="en-US" sz="1400" dirty="0" err="1">
                <a:latin typeface="Arial (Body)"/>
              </a:rPr>
              <a:t>chức</a:t>
            </a:r>
            <a:r>
              <a:rPr lang="en-US" sz="1400" dirty="0">
                <a:latin typeface="Arial (Body)"/>
              </a:rPr>
              <a:t> </a:t>
            </a:r>
            <a:r>
              <a:rPr lang="en-US" sz="1400" dirty="0" err="1">
                <a:latin typeface="Arial (Body)"/>
              </a:rPr>
              <a:t>năng</a:t>
            </a:r>
            <a:r>
              <a:rPr lang="en-US" sz="1400" dirty="0">
                <a:latin typeface="Arial (Body)"/>
              </a:rPr>
              <a:t> </a:t>
            </a:r>
            <a:r>
              <a:rPr lang="en-US" sz="1400" dirty="0" err="1">
                <a:latin typeface="Arial (Body)"/>
              </a:rPr>
              <a:t>nghiệp</a:t>
            </a:r>
            <a:r>
              <a:rPr lang="en-US" sz="1400" dirty="0">
                <a:latin typeface="Arial (Body)"/>
              </a:rPr>
              <a:t> </a:t>
            </a:r>
            <a:r>
              <a:rPr lang="en-US" sz="1400" dirty="0" err="1">
                <a:latin typeface="Arial (Body)"/>
              </a:rPr>
              <a:t>vụ</a:t>
            </a:r>
            <a:r>
              <a:rPr lang="en-US" sz="1400" dirty="0">
                <a:latin typeface="Arial (Body)"/>
              </a:rPr>
              <a:t> </a:t>
            </a:r>
            <a:r>
              <a:rPr lang="en-US" sz="1400" dirty="0" err="1">
                <a:latin typeface="Arial (Body)"/>
              </a:rPr>
              <a:t>và</a:t>
            </a:r>
            <a:r>
              <a:rPr lang="en-US" sz="1400" dirty="0">
                <a:latin typeface="Arial (Body)"/>
              </a:rPr>
              <a:t> </a:t>
            </a:r>
            <a:r>
              <a:rPr lang="en-US" sz="1400" dirty="0" err="1">
                <a:latin typeface="Arial (Body)"/>
              </a:rPr>
              <a:t>Kiến</a:t>
            </a:r>
            <a:r>
              <a:rPr lang="en-US" sz="1400" dirty="0">
                <a:latin typeface="Arial (Body)"/>
              </a:rPr>
              <a:t> </a:t>
            </a:r>
            <a:r>
              <a:rPr lang="en-US" sz="1400" dirty="0" err="1">
                <a:latin typeface="Arial (Body)"/>
              </a:rPr>
              <a:t>trúc</a:t>
            </a:r>
            <a:r>
              <a:rPr lang="en-US" sz="1400" dirty="0">
                <a:latin typeface="Arial (Body)"/>
              </a:rPr>
              <a:t> </a:t>
            </a:r>
            <a:r>
              <a:rPr lang="en-US" sz="1400" dirty="0" err="1">
                <a:latin typeface="Arial (Body)"/>
              </a:rPr>
              <a:t>của</a:t>
            </a:r>
            <a:r>
              <a:rPr lang="en-US" sz="1400" dirty="0">
                <a:latin typeface="Arial (Body)"/>
              </a:rPr>
              <a:t> </a:t>
            </a:r>
            <a:r>
              <a:rPr lang="en-US" sz="1400" dirty="0" err="1">
                <a:latin typeface="Arial (Body)"/>
              </a:rPr>
              <a:t>Nền</a:t>
            </a:r>
            <a:r>
              <a:rPr lang="en-US" sz="1400" dirty="0">
                <a:latin typeface="Arial (Body)"/>
              </a:rPr>
              <a:t> </a:t>
            </a:r>
            <a:r>
              <a:rPr lang="en-US" sz="1400" dirty="0" err="1">
                <a:latin typeface="Arial (Body)"/>
              </a:rPr>
              <a:t>tảng</a:t>
            </a:r>
            <a:r>
              <a:rPr lang="en-US" sz="1400" dirty="0">
                <a:latin typeface="Arial (Body)"/>
              </a:rPr>
              <a:t>).</a:t>
            </a:r>
          </a:p>
          <a:p>
            <a:pPr marL="228600" lvl="0" indent="-50800" algn="l" rtl="0">
              <a:lnSpc>
                <a:spcPct val="90000"/>
              </a:lnSpc>
              <a:spcBef>
                <a:spcPts val="600"/>
              </a:spcBef>
              <a:spcAft>
                <a:spcPts val="0"/>
              </a:spcAft>
              <a:buClr>
                <a:schemeClr val="dk1"/>
              </a:buClr>
              <a:buSzPct val="235789"/>
              <a:buNone/>
            </a:pPr>
            <a:r>
              <a:rPr lang="en-US" sz="1400" dirty="0">
                <a:latin typeface="Arial (Body)"/>
              </a:rPr>
              <a:t>- </a:t>
            </a:r>
            <a:r>
              <a:rPr lang="en-US" sz="1400" dirty="0" err="1">
                <a:latin typeface="Arial (Body)"/>
              </a:rPr>
              <a:t>Xây</a:t>
            </a:r>
            <a:r>
              <a:rPr lang="en-US" sz="1400" dirty="0">
                <a:latin typeface="Arial (Body)"/>
              </a:rPr>
              <a:t> </a:t>
            </a:r>
            <a:r>
              <a:rPr lang="en-US" sz="1400" dirty="0" err="1">
                <a:latin typeface="Arial (Body)"/>
              </a:rPr>
              <a:t>dựng</a:t>
            </a:r>
            <a:r>
              <a:rPr lang="en-US" sz="1400" dirty="0">
                <a:latin typeface="Arial (Body)"/>
              </a:rPr>
              <a:t> </a:t>
            </a:r>
            <a:r>
              <a:rPr lang="en-US" sz="1400" dirty="0" err="1">
                <a:latin typeface="Arial (Body)"/>
              </a:rPr>
              <a:t>kế</a:t>
            </a:r>
            <a:r>
              <a:rPr lang="en-US" sz="1400" dirty="0">
                <a:latin typeface="Arial (Body)"/>
              </a:rPr>
              <a:t> </a:t>
            </a:r>
            <a:r>
              <a:rPr lang="en-US" sz="1400" dirty="0" err="1">
                <a:latin typeface="Arial (Body)"/>
              </a:rPr>
              <a:t>hoạch</a:t>
            </a:r>
            <a:r>
              <a:rPr lang="en-US" sz="1400" dirty="0">
                <a:latin typeface="Arial (Body)"/>
              </a:rPr>
              <a:t> </a:t>
            </a:r>
            <a:r>
              <a:rPr lang="en-US" sz="1400" dirty="0" err="1">
                <a:latin typeface="Arial (Body)"/>
              </a:rPr>
              <a:t>triển</a:t>
            </a:r>
            <a:r>
              <a:rPr lang="en-US" sz="1400" dirty="0">
                <a:latin typeface="Arial (Body)"/>
              </a:rPr>
              <a:t> </a:t>
            </a:r>
            <a:r>
              <a:rPr lang="en-US" sz="1400" dirty="0" err="1">
                <a:latin typeface="Arial (Body)"/>
              </a:rPr>
              <a:t>khai</a:t>
            </a:r>
            <a:r>
              <a:rPr lang="en-US" sz="1400" dirty="0">
                <a:latin typeface="Arial (Body)"/>
              </a:rPr>
              <a:t> </a:t>
            </a:r>
            <a:r>
              <a:rPr lang="en-US" sz="1400" dirty="0" err="1">
                <a:latin typeface="Arial (Body)"/>
              </a:rPr>
              <a:t>và</a:t>
            </a:r>
            <a:r>
              <a:rPr lang="en-US" sz="1400" dirty="0">
                <a:latin typeface="Arial (Body)"/>
              </a:rPr>
              <a:t> ban </a:t>
            </a:r>
            <a:r>
              <a:rPr lang="en-US" sz="1400" dirty="0" err="1">
                <a:latin typeface="Arial (Body)"/>
              </a:rPr>
              <a:t>hành</a:t>
            </a:r>
            <a:r>
              <a:rPr lang="en-US" sz="1400" dirty="0">
                <a:latin typeface="Arial (Body)"/>
              </a:rPr>
              <a:t> </a:t>
            </a:r>
            <a:r>
              <a:rPr lang="en-US" sz="1400" dirty="0" err="1">
                <a:latin typeface="Arial (Body)"/>
              </a:rPr>
              <a:t>các</a:t>
            </a:r>
            <a:r>
              <a:rPr lang="en-US" sz="1400" dirty="0">
                <a:latin typeface="Arial (Body)"/>
              </a:rPr>
              <a:t> QĐKT </a:t>
            </a:r>
            <a:r>
              <a:rPr lang="en-US" sz="1400" dirty="0" err="1">
                <a:latin typeface="Arial (Body)"/>
              </a:rPr>
              <a:t>đối</a:t>
            </a:r>
            <a:r>
              <a:rPr lang="en-US" sz="1400" dirty="0">
                <a:latin typeface="Arial (Body)"/>
              </a:rPr>
              <a:t> </a:t>
            </a:r>
            <a:r>
              <a:rPr lang="en-US" sz="1400" dirty="0" err="1">
                <a:latin typeface="Arial (Body)"/>
              </a:rPr>
              <a:t>với</a:t>
            </a:r>
            <a:r>
              <a:rPr lang="en-US" sz="1400" dirty="0">
                <a:latin typeface="Arial (Body)"/>
              </a:rPr>
              <a:t> </a:t>
            </a:r>
            <a:r>
              <a:rPr lang="en-US" sz="1400" dirty="0" err="1">
                <a:latin typeface="Arial (Body)"/>
              </a:rPr>
              <a:t>các</a:t>
            </a:r>
            <a:r>
              <a:rPr lang="en-US" sz="1400" dirty="0">
                <a:latin typeface="Arial (Body)"/>
              </a:rPr>
              <a:t> CSDL.</a:t>
            </a:r>
            <a:endParaRPr lang="vi-VN" sz="1400" dirty="0">
              <a:latin typeface="Arial (Body)"/>
            </a:endParaRPr>
          </a:p>
          <a:p>
            <a:pPr marL="228600" lvl="0" indent="-50800" algn="l" rtl="0">
              <a:lnSpc>
                <a:spcPct val="90000"/>
              </a:lnSpc>
              <a:spcBef>
                <a:spcPts val="600"/>
              </a:spcBef>
              <a:spcAft>
                <a:spcPts val="0"/>
              </a:spcAft>
              <a:buClr>
                <a:schemeClr val="dk1"/>
              </a:buClr>
              <a:buSzPct val="235789"/>
              <a:buNone/>
            </a:pPr>
            <a:r>
              <a:rPr lang="en-US" sz="1400" dirty="0">
                <a:latin typeface="Arial (Body)"/>
              </a:rPr>
              <a:t>- </a:t>
            </a:r>
            <a:r>
              <a:rPr lang="vi-VN" sz="1400" dirty="0">
                <a:latin typeface="Arial (Body)"/>
              </a:rPr>
              <a:t>Nghiên cứu đề xuất các cơ chế chính sách mới, các cơ chế mang tính chất đặc thù.</a:t>
            </a:r>
          </a:p>
          <a:p>
            <a:pPr marL="228600" lvl="0" indent="-50800" algn="l" rtl="0">
              <a:lnSpc>
                <a:spcPct val="90000"/>
              </a:lnSpc>
              <a:spcBef>
                <a:spcPts val="600"/>
              </a:spcBef>
              <a:spcAft>
                <a:spcPts val="0"/>
              </a:spcAft>
              <a:buClr>
                <a:schemeClr val="dk1"/>
              </a:buClr>
              <a:buSzPct val="210526"/>
              <a:buNone/>
            </a:pPr>
            <a:endParaRPr lang="vi-VN" sz="1200" dirty="0"/>
          </a:p>
          <a:p>
            <a:pPr marL="177800" lvl="0" indent="0" algn="l" rtl="0">
              <a:lnSpc>
                <a:spcPct val="90000"/>
              </a:lnSpc>
              <a:spcBef>
                <a:spcPts val="0"/>
              </a:spcBef>
              <a:spcAft>
                <a:spcPts val="0"/>
              </a:spcAft>
              <a:buClr>
                <a:schemeClr val="dk1"/>
              </a:buClr>
              <a:buSzPct val="210526"/>
              <a:buNone/>
            </a:pPr>
            <a:endParaRPr lang="vi-VN" sz="1200" dirty="0"/>
          </a:p>
        </p:txBody>
      </p:sp>
    </p:spTree>
    <p:extLst>
      <p:ext uri="{BB962C8B-B14F-4D97-AF65-F5344CB8AC3E}">
        <p14:creationId xmlns:p14="http://schemas.microsoft.com/office/powerpoint/2010/main" val="4525218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CD22AAF-271E-4706-A997-753AC0BD61D6}"/>
              </a:ext>
            </a:extLst>
          </p:cNvPr>
          <p:cNvGrpSpPr/>
          <p:nvPr/>
        </p:nvGrpSpPr>
        <p:grpSpPr>
          <a:xfrm>
            <a:off x="10308" y="186351"/>
            <a:ext cx="12181693" cy="397032"/>
            <a:chOff x="336329" y="298111"/>
            <a:chExt cx="11403724" cy="397032"/>
          </a:xfrm>
        </p:grpSpPr>
        <p:sp>
          <p:nvSpPr>
            <p:cNvPr id="6" name="Title 3">
              <a:extLst>
                <a:ext uri="{FF2B5EF4-FFF2-40B4-BE49-F238E27FC236}">
                  <a16:creationId xmlns:a16="http://schemas.microsoft.com/office/drawing/2014/main" id="{DCCCF20A-3E24-4169-93AC-8FE914645BB5}"/>
                </a:ext>
              </a:extLst>
            </p:cNvPr>
            <p:cNvSpPr txBox="1">
              <a:spLocks/>
            </p:cNvSpPr>
            <p:nvPr/>
          </p:nvSpPr>
          <p:spPr>
            <a:xfrm>
              <a:off x="336329" y="298111"/>
              <a:ext cx="11394073" cy="369332"/>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2E83C3"/>
                  </a:solidFill>
                  <a:latin typeface="Arial" panose="020B0604020202020204" pitchFamily="34" charset="0"/>
                  <a:cs typeface="Arial" panose="020B0604020202020204" pitchFamily="34" charset="0"/>
                </a:rPr>
                <a:t>IV. GIẢI PHÁP TRIỂN KHAI KHUNG KIẾN TRÚC SỐ: TUÂN THỦ KIẾN TRÚC</a:t>
              </a:r>
            </a:p>
          </p:txBody>
        </p:sp>
        <p:cxnSp>
          <p:nvCxnSpPr>
            <p:cNvPr id="7" name="Straight Connector 6">
              <a:extLst>
                <a:ext uri="{FF2B5EF4-FFF2-40B4-BE49-F238E27FC236}">
                  <a16:creationId xmlns:a16="http://schemas.microsoft.com/office/drawing/2014/main" id="{3AF746CC-A42E-4E89-8744-925AC1FE6D25}"/>
                </a:ext>
              </a:extLst>
            </p:cNvPr>
            <p:cNvCxnSpPr/>
            <p:nvPr/>
          </p:nvCxnSpPr>
          <p:spPr>
            <a:xfrm>
              <a:off x="336329" y="695143"/>
              <a:ext cx="11403724" cy="0"/>
            </a:xfrm>
            <a:prstGeom prst="line">
              <a:avLst/>
            </a:prstGeom>
            <a:ln w="19050" cmpd="sng"/>
          </p:spPr>
          <p:style>
            <a:lnRef idx="1">
              <a:schemeClr val="accent1"/>
            </a:lnRef>
            <a:fillRef idx="0">
              <a:schemeClr val="accent1"/>
            </a:fillRef>
            <a:effectRef idx="0">
              <a:schemeClr val="accent1"/>
            </a:effectRef>
            <a:fontRef idx="minor">
              <a:schemeClr val="tx1"/>
            </a:fontRef>
          </p:style>
        </p:cxnSp>
      </p:grpSp>
      <p:sp>
        <p:nvSpPr>
          <p:cNvPr id="2" name="Google Shape;112;p3">
            <a:extLst>
              <a:ext uri="{FF2B5EF4-FFF2-40B4-BE49-F238E27FC236}">
                <a16:creationId xmlns:a16="http://schemas.microsoft.com/office/drawing/2014/main" id="{BA28653E-8F99-773A-2E6C-BC63620A9E67}"/>
              </a:ext>
            </a:extLst>
          </p:cNvPr>
          <p:cNvSpPr txBox="1">
            <a:spLocks/>
          </p:cNvSpPr>
          <p:nvPr/>
        </p:nvSpPr>
        <p:spPr>
          <a:xfrm>
            <a:off x="-1" y="830427"/>
            <a:ext cx="12181693" cy="6027572"/>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7800" lvl="2" indent="0">
              <a:buNone/>
            </a:pPr>
            <a:r>
              <a:rPr lang="en-US" b="1" dirty="0"/>
              <a:t>1. </a:t>
            </a:r>
            <a:r>
              <a:rPr lang="x-none" b="1" dirty="0"/>
              <a:t>Hạ tầng số</a:t>
            </a:r>
            <a:endParaRPr lang="en-US" b="1" dirty="0"/>
          </a:p>
          <a:p>
            <a:pPr marL="463550" indent="-285750">
              <a:buFontTx/>
              <a:buChar char="-"/>
            </a:pPr>
            <a:r>
              <a:rPr lang="en-US" sz="1800" dirty="0" err="1">
                <a:latin typeface="Arial" panose="020B0604020202020204" pitchFamily="34" charset="0"/>
                <a:cs typeface="Arial" panose="020B0604020202020204" pitchFamily="34" charset="0"/>
              </a:rPr>
              <a:t>Tất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cả</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hệ</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thống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phải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triển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khai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trên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hạ</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tầng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tập</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trung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điện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toán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đám</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mây</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trung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tâm</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dữ</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liệu</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của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Bộ</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được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kết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nối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với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Trung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tâm</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dữ</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liệu</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quốc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gia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tránh</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phân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tán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lãng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phí</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nguồn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lực</a:t>
            </a:r>
            <a:r>
              <a:rPr lang="en-US" sz="1800" dirty="0">
                <a:latin typeface="Arial" panose="020B0604020202020204" pitchFamily="34" charset="0"/>
                <a:cs typeface="Arial" panose="020B0604020202020204" pitchFamily="34" charset="0"/>
              </a:rPr>
              <a:t>.</a:t>
            </a:r>
          </a:p>
          <a:p>
            <a:pPr marL="463550" indent="-285750">
              <a:buFontTx/>
              <a:buChar char="-"/>
            </a:pPr>
            <a:r>
              <a:rPr lang="en-US" sz="1800" dirty="0" err="1">
                <a:latin typeface="Arial" panose="020B0604020202020204" pitchFamily="34" charset="0"/>
                <a:cs typeface="Arial" panose="020B0604020202020204" pitchFamily="34" charset="0"/>
              </a:rPr>
              <a:t>Các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lĩnh</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vực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đơn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vị</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chỉ</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duy</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trì</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hạ</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tầng</a:t>
            </a:r>
            <a:r>
              <a:rPr lang="en-US" sz="1800" dirty="0">
                <a:latin typeface="Arial" panose="020B0604020202020204" pitchFamily="34" charset="0"/>
                <a:cs typeface="Arial" panose="020B0604020202020204" pitchFamily="34" charset="0"/>
              </a:rPr>
              <a:t> CNTT </a:t>
            </a:r>
            <a:r>
              <a:rPr lang="en-US" sz="1800" dirty="0" err="1">
                <a:latin typeface="Arial" panose="020B0604020202020204" pitchFamily="34" charset="0"/>
                <a:cs typeface="Arial" panose="020B0604020202020204" pitchFamily="34" charset="0"/>
              </a:rPr>
              <a:t>phục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vụ</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các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hoạt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động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nội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bộ</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của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đơn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vị</a:t>
            </a:r>
            <a:r>
              <a:rPr lang="en-US" sz="1800" dirty="0">
                <a:latin typeface="Arial" panose="020B0604020202020204" pitchFamily="34" charset="0"/>
                <a:cs typeface="Arial" panose="020B0604020202020204" pitchFamily="34" charset="0"/>
              </a:rPr>
              <a:t> bao </a:t>
            </a:r>
            <a:r>
              <a:rPr lang="en-US" sz="1800" dirty="0" err="1">
                <a:latin typeface="Arial" panose="020B0604020202020204" pitchFamily="34" charset="0"/>
                <a:cs typeface="Arial" panose="020B0604020202020204" pitchFamily="34" charset="0"/>
              </a:rPr>
              <a:t>gồm</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máy</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chủ</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nếu</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cần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máy</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trạm</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hệ</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thống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mạng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nội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bộ</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Trong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trường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hợp</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đặc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biệt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cần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thiết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lập</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riêng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các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trung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tâm</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dữ</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liệu</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phòng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máy</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chủ</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phải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đáp</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ứng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các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tiêu</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chuẩn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theo</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quy</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định</a:t>
            </a:r>
            <a:r>
              <a:rPr lang="en-US" sz="1800" dirty="0">
                <a:latin typeface="Arial" panose="020B0604020202020204" pitchFamily="34" charset="0"/>
                <a:cs typeface="Arial" panose="020B0604020202020204" pitchFamily="34" charset="0"/>
              </a:rPr>
              <a:t>.</a:t>
            </a:r>
          </a:p>
          <a:p>
            <a:pPr marL="463550" indent="-285750">
              <a:buFontTx/>
              <a:buChar char="-"/>
            </a:pPr>
            <a:r>
              <a:rPr lang="en-US" sz="1800" dirty="0" err="1">
                <a:latin typeface="Arial" panose="020B0604020202020204" pitchFamily="34" charset="0"/>
                <a:cs typeface="Arial" panose="020B0604020202020204" pitchFamily="34" charset="0"/>
              </a:rPr>
              <a:t>Một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số</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trường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hợp</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cụ</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thể</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hạ</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tầng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dùng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chung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của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Bộ</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chưa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đáp</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ứng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đơn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vị</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có</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thể</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thực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hiện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thuê</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các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dịch</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vụ</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nhà</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cung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cấp</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sau</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khi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có</a:t>
            </a:r>
            <a:r>
              <a:rPr lang="en-US" sz="1800" dirty="0">
                <a:latin typeface="Arial" panose="020B0604020202020204" pitchFamily="34" charset="0"/>
                <a:cs typeface="Arial" panose="020B0604020202020204" pitchFamily="34" charset="0"/>
              </a:rPr>
              <a:t> ý </a:t>
            </a:r>
            <a:r>
              <a:rPr lang="en-US" sz="1800" dirty="0" err="1">
                <a:latin typeface="Arial" panose="020B0604020202020204" pitchFamily="34" charset="0"/>
                <a:cs typeface="Arial" panose="020B0604020202020204" pitchFamily="34" charset="0"/>
              </a:rPr>
              <a:t>kiến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của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Cục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Chuyển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đổi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số</a:t>
            </a:r>
            <a:r>
              <a:rPr lang="en-US" sz="1800" dirty="0">
                <a:latin typeface="Arial" panose="020B0604020202020204" pitchFamily="34" charset="0"/>
                <a:cs typeface="Arial" panose="020B0604020202020204" pitchFamily="34" charset="0"/>
              </a:rPr>
              <a:t>.</a:t>
            </a:r>
          </a:p>
          <a:p>
            <a:pPr marL="177800" indent="0">
              <a:buNone/>
            </a:pPr>
            <a:r>
              <a:rPr lang="en-US" sz="2000" b="1" dirty="0">
                <a:cs typeface="Arial" panose="020B0604020202020204" pitchFamily="34" charset="0"/>
              </a:rPr>
              <a:t>2. </a:t>
            </a:r>
            <a:r>
              <a:rPr lang="x-none" sz="2000" b="1" dirty="0"/>
              <a:t>Dịch vụ/ứng dụng/nền tảng số</a:t>
            </a:r>
            <a:endParaRPr lang="en-US" sz="2000" b="1" dirty="0"/>
          </a:p>
          <a:p>
            <a:pPr marL="447675" indent="-269875">
              <a:buFontTx/>
              <a:buChar char="-"/>
            </a:pPr>
            <a:r>
              <a:rPr lang="en-US" sz="1800" dirty="0" err="1">
                <a:latin typeface="Arial" panose="020B0604020202020204" pitchFamily="34" charset="0"/>
                <a:cs typeface="Arial" panose="020B0604020202020204" pitchFamily="34" charset="0"/>
              </a:rPr>
              <a:t>Việc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phát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triển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các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ứng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dụng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phần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mềm</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nội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bộ</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bắt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buộc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phải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sử</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dụng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các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dịch</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vụ</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dùng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chung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đã</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được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quy</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định</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trong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Kiến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trúc</a:t>
            </a:r>
            <a:r>
              <a:rPr lang="en-US" sz="1800" dirty="0">
                <a:latin typeface="Arial" panose="020B0604020202020204" pitchFamily="34" charset="0"/>
                <a:cs typeface="Arial" panose="020B0604020202020204" pitchFamily="34" charset="0"/>
              </a:rPr>
              <a:t>.</a:t>
            </a:r>
          </a:p>
          <a:p>
            <a:pPr marL="447675" indent="-269875">
              <a:buFontTx/>
              <a:buChar char="-"/>
            </a:pPr>
            <a:r>
              <a:rPr lang="en-US" sz="1800" dirty="0" err="1">
                <a:latin typeface="Arial" panose="020B0604020202020204" pitchFamily="34" charset="0"/>
                <a:cs typeface="Arial" panose="020B0604020202020204" pitchFamily="34" charset="0"/>
              </a:rPr>
              <a:t>Các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ứng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dụng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phần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mềm</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trước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khi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triển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khai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cho</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các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đơn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vị</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trong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Bộ</a:t>
            </a:r>
            <a:r>
              <a:rPr lang="en-US" sz="1800" dirty="0">
                <a:latin typeface="Arial" panose="020B0604020202020204" pitchFamily="34" charset="0"/>
                <a:cs typeface="Arial" panose="020B0604020202020204" pitchFamily="34" charset="0"/>
              </a:rPr>
              <a:t> NN&amp;MT, </a:t>
            </a:r>
            <a:r>
              <a:rPr lang="en-US" sz="1800" dirty="0" err="1">
                <a:latin typeface="Arial" panose="020B0604020202020204" pitchFamily="34" charset="0"/>
                <a:cs typeface="Arial" panose="020B0604020202020204" pitchFamily="34" charset="0"/>
              </a:rPr>
              <a:t>phải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được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đăng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ký</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quản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lý</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theo</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dõi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chung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trong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Nền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tảng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quản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lý</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ứng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dụng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của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Bộ</a:t>
            </a:r>
            <a:r>
              <a:rPr lang="en-US" sz="1800" dirty="0">
                <a:latin typeface="Arial" panose="020B0604020202020204" pitchFamily="34" charset="0"/>
                <a:cs typeface="Arial" panose="020B0604020202020204" pitchFamily="34" charset="0"/>
              </a:rPr>
              <a:t> NN&amp;MT.</a:t>
            </a:r>
          </a:p>
          <a:p>
            <a:pPr marL="447675" indent="-269875">
              <a:buFontTx/>
              <a:buChar char="-"/>
            </a:pPr>
            <a:r>
              <a:rPr lang="en-US" sz="1800" dirty="0" err="1">
                <a:latin typeface="Arial" panose="020B0604020202020204" pitchFamily="34" charset="0"/>
                <a:cs typeface="Arial" panose="020B0604020202020204" pitchFamily="34" charset="0"/>
              </a:rPr>
              <a:t>Mọi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hoạt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động</a:t>
            </a:r>
            <a:r>
              <a:rPr lang="en-US" sz="1800" dirty="0">
                <a:latin typeface="Arial" panose="020B0604020202020204" pitchFamily="34" charset="0"/>
                <a:cs typeface="Arial" panose="020B0604020202020204" pitchFamily="34" charset="0"/>
              </a:rPr>
              <a:t> chia </a:t>
            </a:r>
            <a:r>
              <a:rPr lang="en-US" sz="1800" dirty="0" err="1">
                <a:latin typeface="Arial" panose="020B0604020202020204" pitchFamily="34" charset="0"/>
                <a:cs typeface="Arial" panose="020B0604020202020204" pitchFamily="34" charset="0"/>
              </a:rPr>
              <a:t>sẻ</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trao</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đổi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dữ</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liệu</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giữa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các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hệ</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thống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thông</a:t>
            </a:r>
            <a:r>
              <a:rPr lang="en-US" sz="1800" dirty="0">
                <a:latin typeface="Arial" panose="020B0604020202020204" pitchFamily="34" charset="0"/>
                <a:cs typeface="Arial" panose="020B0604020202020204" pitchFamily="34" charset="0"/>
              </a:rPr>
              <a:t> tin </a:t>
            </a:r>
            <a:r>
              <a:rPr lang="en-US" sz="1800" dirty="0" err="1">
                <a:latin typeface="Arial" panose="020B0604020202020204" pitchFamily="34" charset="0"/>
                <a:cs typeface="Arial" panose="020B0604020202020204" pitchFamily="34" charset="0"/>
              </a:rPr>
              <a:t>nội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bộ</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Bộ</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và</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với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các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hệ</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thống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bên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ngoài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phải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được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thực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hiện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thông</a:t>
            </a:r>
            <a:r>
              <a:rPr lang="en-US" sz="1800" dirty="0">
                <a:latin typeface="Arial" panose="020B0604020202020204" pitchFamily="34" charset="0"/>
                <a:cs typeface="Arial" panose="020B0604020202020204" pitchFamily="34" charset="0"/>
              </a:rPr>
              <a:t> qua </a:t>
            </a:r>
            <a:r>
              <a:rPr lang="en-US" sz="1800" dirty="0" err="1">
                <a:latin typeface="Arial" panose="020B0604020202020204" pitchFamily="34" charset="0"/>
                <a:cs typeface="Arial" panose="020B0604020202020204" pitchFamily="34" charset="0"/>
              </a:rPr>
              <a:t>Nền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tảng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tích</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hợp</a:t>
            </a:r>
            <a:r>
              <a:rPr lang="en-US" sz="1800" dirty="0">
                <a:latin typeface="Arial" panose="020B0604020202020204" pitchFamily="34" charset="0"/>
                <a:cs typeface="Arial" panose="020B0604020202020204" pitchFamily="34" charset="0"/>
              </a:rPr>
              <a:t>, chia </a:t>
            </a:r>
            <a:r>
              <a:rPr lang="en-US" sz="1800" dirty="0" err="1">
                <a:latin typeface="Arial" panose="020B0604020202020204" pitchFamily="34" charset="0"/>
                <a:cs typeface="Arial" panose="020B0604020202020204" pitchFamily="34" charset="0"/>
              </a:rPr>
              <a:t>sẻ</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dữ</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liệu</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ngành</a:t>
            </a:r>
            <a:r>
              <a:rPr lang="en-US" sz="1800" dirty="0">
                <a:latin typeface="Arial" panose="020B0604020202020204" pitchFamily="34" charset="0"/>
                <a:cs typeface="Arial" panose="020B0604020202020204" pitchFamily="34" charset="0"/>
              </a:rPr>
              <a:t> NN&amp;MT, </a:t>
            </a:r>
            <a:r>
              <a:rPr lang="en-US" sz="1800" dirty="0" err="1">
                <a:latin typeface="Arial" panose="020B0604020202020204" pitchFamily="34" charset="0"/>
                <a:cs typeface="Arial" panose="020B0604020202020204" pitchFamily="34" charset="0"/>
              </a:rPr>
              <a:t>trừ</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các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trường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hợp</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đặc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thù</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được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phê</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duyệt</a:t>
            </a:r>
            <a:r>
              <a:rPr lang="en-US" sz="1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070788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CD22AAF-271E-4706-A997-753AC0BD61D6}"/>
              </a:ext>
            </a:extLst>
          </p:cNvPr>
          <p:cNvGrpSpPr/>
          <p:nvPr/>
        </p:nvGrpSpPr>
        <p:grpSpPr>
          <a:xfrm>
            <a:off x="10308" y="186351"/>
            <a:ext cx="12181693" cy="397032"/>
            <a:chOff x="336329" y="298111"/>
            <a:chExt cx="11403724" cy="397032"/>
          </a:xfrm>
        </p:grpSpPr>
        <p:sp>
          <p:nvSpPr>
            <p:cNvPr id="6" name="Title 3">
              <a:extLst>
                <a:ext uri="{FF2B5EF4-FFF2-40B4-BE49-F238E27FC236}">
                  <a16:creationId xmlns:a16="http://schemas.microsoft.com/office/drawing/2014/main" id="{DCCCF20A-3E24-4169-93AC-8FE914645BB5}"/>
                </a:ext>
              </a:extLst>
            </p:cNvPr>
            <p:cNvSpPr txBox="1">
              <a:spLocks/>
            </p:cNvSpPr>
            <p:nvPr/>
          </p:nvSpPr>
          <p:spPr>
            <a:xfrm>
              <a:off x="336329" y="298111"/>
              <a:ext cx="11394073" cy="369332"/>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2E83C3"/>
                  </a:solidFill>
                  <a:latin typeface="Arial" panose="020B0604020202020204" pitchFamily="34" charset="0"/>
                  <a:cs typeface="Arial" panose="020B0604020202020204" pitchFamily="34" charset="0"/>
                </a:rPr>
                <a:t>IV. GIẢI PHÁP TRIỂN KHAI KHUNG KIẾN TRÚC SỐ: TUÂN THỦ KIẾN TRÚC</a:t>
              </a:r>
            </a:p>
          </p:txBody>
        </p:sp>
        <p:cxnSp>
          <p:nvCxnSpPr>
            <p:cNvPr id="7" name="Straight Connector 6">
              <a:extLst>
                <a:ext uri="{FF2B5EF4-FFF2-40B4-BE49-F238E27FC236}">
                  <a16:creationId xmlns:a16="http://schemas.microsoft.com/office/drawing/2014/main" id="{3AF746CC-A42E-4E89-8744-925AC1FE6D25}"/>
                </a:ext>
              </a:extLst>
            </p:cNvPr>
            <p:cNvCxnSpPr/>
            <p:nvPr/>
          </p:nvCxnSpPr>
          <p:spPr>
            <a:xfrm>
              <a:off x="336329" y="695143"/>
              <a:ext cx="11403724" cy="0"/>
            </a:xfrm>
            <a:prstGeom prst="line">
              <a:avLst/>
            </a:prstGeom>
            <a:ln w="19050" cmpd="sng"/>
          </p:spPr>
          <p:style>
            <a:lnRef idx="1">
              <a:schemeClr val="accent1"/>
            </a:lnRef>
            <a:fillRef idx="0">
              <a:schemeClr val="accent1"/>
            </a:fillRef>
            <a:effectRef idx="0">
              <a:schemeClr val="accent1"/>
            </a:effectRef>
            <a:fontRef idx="minor">
              <a:schemeClr val="tx1"/>
            </a:fontRef>
          </p:style>
        </p:cxnSp>
      </p:grpSp>
      <p:sp>
        <p:nvSpPr>
          <p:cNvPr id="2" name="Google Shape;112;p3">
            <a:extLst>
              <a:ext uri="{FF2B5EF4-FFF2-40B4-BE49-F238E27FC236}">
                <a16:creationId xmlns:a16="http://schemas.microsoft.com/office/drawing/2014/main" id="{BA28653E-8F99-773A-2E6C-BC63620A9E67}"/>
              </a:ext>
            </a:extLst>
          </p:cNvPr>
          <p:cNvSpPr txBox="1">
            <a:spLocks/>
          </p:cNvSpPr>
          <p:nvPr/>
        </p:nvSpPr>
        <p:spPr>
          <a:xfrm>
            <a:off x="-1" y="494854"/>
            <a:ext cx="12181693" cy="6363145"/>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7800" indent="0">
              <a:buNone/>
            </a:pPr>
            <a:r>
              <a:rPr lang="en-US" sz="1800" b="1" dirty="0">
                <a:latin typeface="Arial" panose="020B0604020202020204" pitchFamily="34" charset="0"/>
                <a:cs typeface="Arial" panose="020B0604020202020204" pitchFamily="34" charset="0"/>
              </a:rPr>
              <a:t>3. </a:t>
            </a:r>
            <a:r>
              <a:rPr lang="x-none" sz="2000" b="1" dirty="0"/>
              <a:t>Dữ liệu, cơ sở dữ liệu</a:t>
            </a:r>
            <a:endParaRPr lang="en-US" sz="2000" b="1" dirty="0"/>
          </a:p>
          <a:p>
            <a:pPr marL="463550" indent="-285750">
              <a:buFontTx/>
              <a:buChar char="-"/>
            </a:pPr>
            <a:r>
              <a:rPr lang="en-US" sz="1800" dirty="0" err="1">
                <a:latin typeface="Arial" panose="020B0604020202020204" pitchFamily="34" charset="0"/>
                <a:cs typeface="Arial" panose="020B0604020202020204" pitchFamily="34" charset="0"/>
              </a:rPr>
              <a:t>Tuân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thủ</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Mô</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hình</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Tham</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chiếu</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Dữ</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liệu</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của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Bộ</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các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quy</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định</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về</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cấu</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trúc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dữ</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liệu</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siêu</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dữ</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liệu</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chất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lượng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dữ</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liệu</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và</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các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chính</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sách</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quản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trị</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dữ</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liệu</a:t>
            </a:r>
            <a:r>
              <a:rPr lang="en-US" sz="1800" dirty="0">
                <a:latin typeface="Arial" panose="020B0604020202020204" pitchFamily="34" charset="0"/>
                <a:cs typeface="Arial" panose="020B0604020202020204" pitchFamily="34" charset="0"/>
              </a:rPr>
              <a:t>.</a:t>
            </a:r>
          </a:p>
          <a:p>
            <a:pPr marL="463550" indent="-285750">
              <a:buFontTx/>
              <a:buChar char="-"/>
            </a:pPr>
            <a:r>
              <a:rPr lang="en-US" sz="1800" dirty="0" err="1">
                <a:latin typeface="Arial" panose="020B0604020202020204" pitchFamily="34" charset="0"/>
                <a:cs typeface="Arial" panose="020B0604020202020204" pitchFamily="34" charset="0"/>
              </a:rPr>
              <a:t>Đảm</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bảo</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dữ</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liệu</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được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thu</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thập</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tạo</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lập</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lưu</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trữ</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và</a:t>
            </a:r>
            <a:r>
              <a:rPr lang="en-US" sz="1800" dirty="0">
                <a:latin typeface="Arial" panose="020B0604020202020204" pitchFamily="34" charset="0"/>
                <a:cs typeface="Arial" panose="020B0604020202020204" pitchFamily="34" charset="0"/>
              </a:rPr>
              <a:t> chia </a:t>
            </a:r>
            <a:r>
              <a:rPr lang="en-US" sz="1800" dirty="0" err="1">
                <a:latin typeface="Arial" panose="020B0604020202020204" pitchFamily="34" charset="0"/>
                <a:cs typeface="Arial" panose="020B0604020202020204" pitchFamily="34" charset="0"/>
              </a:rPr>
              <a:t>sẻ</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theo</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đúng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thẩm</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quyền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và</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quy</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định</a:t>
            </a:r>
            <a:r>
              <a:rPr lang="en-US" sz="1800" dirty="0">
                <a:latin typeface="Arial" panose="020B0604020202020204" pitchFamily="34" charset="0"/>
                <a:cs typeface="Arial" panose="020B0604020202020204" pitchFamily="34" charset="0"/>
              </a:rPr>
              <a:t>.</a:t>
            </a:r>
          </a:p>
          <a:p>
            <a:pPr marL="463550" indent="-285750">
              <a:buFontTx/>
              <a:buChar char="-"/>
            </a:pPr>
            <a:r>
              <a:rPr lang="en-US" sz="1800" dirty="0" err="1">
                <a:latin typeface="Arial" panose="020B0604020202020204" pitchFamily="34" charset="0"/>
                <a:cs typeface="Arial" panose="020B0604020202020204" pitchFamily="34" charset="0"/>
              </a:rPr>
              <a:t>Các</a:t>
            </a:r>
            <a:r>
              <a:rPr lang="en-US" sz="1800" dirty="0">
                <a:latin typeface="Arial" panose="020B0604020202020204" pitchFamily="34" charset="0"/>
                <a:cs typeface="Arial" panose="020B0604020202020204" pitchFamily="34" charset="0"/>
              </a:rPr>
              <a:t> CSDL </a:t>
            </a:r>
            <a:r>
              <a:rPr lang="en-US" sz="1800" dirty="0" err="1">
                <a:latin typeface="Arial" panose="020B0604020202020204" pitchFamily="34" charset="0"/>
                <a:cs typeface="Arial" panose="020B0604020202020204" pitchFamily="34" charset="0"/>
              </a:rPr>
              <a:t>quốc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gia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các</a:t>
            </a:r>
            <a:r>
              <a:rPr lang="en-US" sz="1800" dirty="0">
                <a:latin typeface="Arial" panose="020B0604020202020204" pitchFamily="34" charset="0"/>
                <a:cs typeface="Arial" panose="020B0604020202020204" pitchFamily="34" charset="0"/>
              </a:rPr>
              <a:t> CSDL </a:t>
            </a:r>
            <a:r>
              <a:rPr lang="en-US" sz="1800" dirty="0" err="1">
                <a:latin typeface="Arial" panose="020B0604020202020204" pitchFamily="34" charset="0"/>
                <a:cs typeface="Arial" panose="020B0604020202020204" pitchFamily="34" charset="0"/>
              </a:rPr>
              <a:t>chuyên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ngành</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có</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quy</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mô</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từ</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trung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ương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đến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địa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phương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phải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được</a:t>
            </a:r>
            <a:r>
              <a:rPr lang="en-US" sz="1800" dirty="0">
                <a:latin typeface="Arial" panose="020B0604020202020204" pitchFamily="34" charset="0"/>
                <a:cs typeface="Arial" panose="020B0604020202020204" pitchFamily="34" charset="0"/>
              </a:rPr>
              <a:t> ban </a:t>
            </a:r>
            <a:r>
              <a:rPr lang="en-US" sz="1800" dirty="0" err="1">
                <a:latin typeface="Arial" panose="020B0604020202020204" pitchFamily="34" charset="0"/>
                <a:cs typeface="Arial" panose="020B0604020202020204" pitchFamily="34" charset="0"/>
              </a:rPr>
              <a:t>hành</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quy</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định</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chuẩn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thông</a:t>
            </a:r>
            <a:r>
              <a:rPr lang="en-US" sz="1800" dirty="0">
                <a:latin typeface="Arial" panose="020B0604020202020204" pitchFamily="34" charset="0"/>
                <a:cs typeface="Arial" panose="020B0604020202020204" pitchFamily="34" charset="0"/>
              </a:rPr>
              <a:t> tin, </a:t>
            </a:r>
            <a:r>
              <a:rPr lang="en-US" sz="1800" dirty="0" err="1">
                <a:latin typeface="Arial" panose="020B0604020202020204" pitchFamily="34" charset="0"/>
                <a:cs typeface="Arial" panose="020B0604020202020204" pitchFamily="34" charset="0"/>
              </a:rPr>
              <a:t>dữ</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liệu</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trước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khi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tổ</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chức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xây</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dựng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Ưu</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tiên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tổ</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chức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xây</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dựng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các</a:t>
            </a:r>
            <a:r>
              <a:rPr lang="en-US" sz="1800" dirty="0">
                <a:latin typeface="Arial" panose="020B0604020202020204" pitchFamily="34" charset="0"/>
                <a:cs typeface="Arial" panose="020B0604020202020204" pitchFamily="34" charset="0"/>
              </a:rPr>
              <a:t> CSDL </a:t>
            </a:r>
            <a:r>
              <a:rPr lang="en-US" sz="1800" dirty="0" err="1">
                <a:latin typeface="Arial" panose="020B0604020202020204" pitchFamily="34" charset="0"/>
                <a:cs typeface="Arial" panose="020B0604020202020204" pitchFamily="34" charset="0"/>
              </a:rPr>
              <a:t>danh</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mục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dùng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chung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các</a:t>
            </a:r>
            <a:r>
              <a:rPr lang="en-US" sz="1800" dirty="0">
                <a:latin typeface="Arial" panose="020B0604020202020204" pitchFamily="34" charset="0"/>
                <a:cs typeface="Arial" panose="020B0604020202020204" pitchFamily="34" charset="0"/>
              </a:rPr>
              <a:t> CSDL </a:t>
            </a:r>
            <a:r>
              <a:rPr lang="en-US" sz="1800" dirty="0" err="1">
                <a:latin typeface="Arial" panose="020B0604020202020204" pitchFamily="34" charset="0"/>
                <a:cs typeface="Arial" panose="020B0604020202020204" pitchFamily="34" charset="0"/>
              </a:rPr>
              <a:t>có</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đóng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góp</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để</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tạo</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lập</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dữ</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liệu</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chủ</a:t>
            </a:r>
            <a:r>
              <a:rPr lang="en-US" sz="1800" dirty="0">
                <a:latin typeface="Arial" panose="020B0604020202020204" pitchFamily="34" charset="0"/>
                <a:cs typeface="Arial" panose="020B0604020202020204" pitchFamily="34" charset="0"/>
              </a:rPr>
              <a:t>.</a:t>
            </a:r>
          </a:p>
          <a:p>
            <a:pPr marL="463550" indent="-285750">
              <a:buFontTx/>
              <a:buChar char="-"/>
            </a:pPr>
            <a:r>
              <a:rPr lang="en-US" sz="1800" dirty="0" err="1">
                <a:latin typeface="Arial" panose="020B0604020202020204" pitchFamily="34" charset="0"/>
                <a:cs typeface="Arial" panose="020B0604020202020204" pitchFamily="34" charset="0"/>
              </a:rPr>
              <a:t>Các</a:t>
            </a:r>
            <a:r>
              <a:rPr lang="en-US" sz="1800" dirty="0">
                <a:latin typeface="Arial" panose="020B0604020202020204" pitchFamily="34" charset="0"/>
                <a:cs typeface="Arial" panose="020B0604020202020204" pitchFamily="34" charset="0"/>
              </a:rPr>
              <a:t> CSDL </a:t>
            </a:r>
            <a:r>
              <a:rPr lang="en-US" sz="1800" dirty="0" err="1">
                <a:latin typeface="Arial" panose="020B0604020202020204" pitchFamily="34" charset="0"/>
                <a:cs typeface="Arial" panose="020B0604020202020204" pitchFamily="34" charset="0"/>
              </a:rPr>
              <a:t>có</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tham</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chiếu</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các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nội</a:t>
            </a:r>
            <a:r>
              <a:rPr lang="en-US" sz="1800" dirty="0">
                <a:latin typeface="Arial" panose="020B0604020202020204" pitchFamily="34" charset="0"/>
                <a:cs typeface="Arial" panose="020B0604020202020204" pitchFamily="34" charset="0"/>
              </a:rPr>
              <a:t> dung </a:t>
            </a:r>
            <a:r>
              <a:rPr lang="en-US" sz="1800" dirty="0" err="1">
                <a:latin typeface="Arial" panose="020B0604020202020204" pitchFamily="34" charset="0"/>
                <a:cs typeface="Arial" panose="020B0604020202020204" pitchFamily="34" charset="0"/>
              </a:rPr>
              <a:t>được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quy</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định</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tại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bảng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mã</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dùng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chung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của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Bộ</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thì</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bắt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buộc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phải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sử</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dụng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và</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ưu</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tiên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xây</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dựng</a:t>
            </a:r>
            <a:r>
              <a:rPr lang="en-US" sz="1800" dirty="0">
                <a:latin typeface="Arial" panose="020B0604020202020204" pitchFamily="34" charset="0"/>
                <a:cs typeface="Arial" panose="020B0604020202020204" pitchFamily="34" charset="0"/>
              </a:rPr>
              <a:t> CSDL </a:t>
            </a:r>
            <a:r>
              <a:rPr lang="en-US" sz="1800" dirty="0" err="1">
                <a:latin typeface="Arial" panose="020B0604020202020204" pitchFamily="34" charset="0"/>
                <a:cs typeface="Arial" panose="020B0604020202020204" pitchFamily="34" charset="0"/>
              </a:rPr>
              <a:t>bảng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mã</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nếu</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chưa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có</a:t>
            </a:r>
            <a:r>
              <a:rPr lang="en-US" sz="1800" dirty="0">
                <a:latin typeface="Arial" panose="020B0604020202020204" pitchFamily="34" charset="0"/>
                <a:cs typeface="Arial" panose="020B0604020202020204" pitchFamily="34" charset="0"/>
              </a:rPr>
              <a:t>.</a:t>
            </a:r>
          </a:p>
          <a:p>
            <a:pPr marL="463550" indent="-285750">
              <a:buFontTx/>
              <a:buChar char="-"/>
            </a:pPr>
            <a:r>
              <a:rPr lang="en-US" sz="1800" dirty="0" err="1">
                <a:latin typeface="Arial" panose="020B0604020202020204" pitchFamily="34" charset="0"/>
                <a:cs typeface="Arial" panose="020B0604020202020204" pitchFamily="34" charset="0"/>
              </a:rPr>
              <a:t>Chỉ</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tổ</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chức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xây</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dựng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các</a:t>
            </a:r>
            <a:r>
              <a:rPr lang="en-US" sz="1800" dirty="0">
                <a:latin typeface="Arial" panose="020B0604020202020204" pitchFamily="34" charset="0"/>
                <a:cs typeface="Arial" panose="020B0604020202020204" pitchFamily="34" charset="0"/>
              </a:rPr>
              <a:t> CSDL </a:t>
            </a:r>
            <a:r>
              <a:rPr lang="en-US" sz="1800" dirty="0" err="1">
                <a:latin typeface="Arial" panose="020B0604020202020204" pitchFamily="34" charset="0"/>
                <a:cs typeface="Arial" panose="020B0604020202020204" pitchFamily="34" charset="0"/>
              </a:rPr>
              <a:t>có</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đóng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góp</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cho</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việc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tạo</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lập</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các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dữ</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liệu</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chủ</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hoặc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được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quy</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định</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trong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Khung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kiến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trúc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Các</a:t>
            </a:r>
            <a:r>
              <a:rPr lang="en-US" sz="1800" dirty="0">
                <a:latin typeface="Arial" panose="020B0604020202020204" pitchFamily="34" charset="0"/>
                <a:cs typeface="Arial" panose="020B0604020202020204" pitchFamily="34" charset="0"/>
              </a:rPr>
              <a:t> CSDL </a:t>
            </a:r>
            <a:r>
              <a:rPr lang="en-US" sz="1800" dirty="0" err="1">
                <a:latin typeface="Arial" panose="020B0604020202020204" pitchFamily="34" charset="0"/>
                <a:cs typeface="Arial" panose="020B0604020202020204" pitchFamily="34" charset="0"/>
              </a:rPr>
              <a:t>khác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bắt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buộc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phải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sử</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dụng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dữ</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liệu</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chủ</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và</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không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được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tổ</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chức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xây</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dựng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lại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dữ</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liệu</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chủ</a:t>
            </a:r>
            <a:r>
              <a:rPr lang="en-US" sz="1800" dirty="0">
                <a:latin typeface="Arial" panose="020B0604020202020204" pitchFamily="34" charset="0"/>
                <a:cs typeface="Arial" panose="020B0604020202020204" pitchFamily="34" charset="0"/>
              </a:rPr>
              <a:t>.</a:t>
            </a:r>
          </a:p>
          <a:p>
            <a:pPr marL="463550" indent="-285750">
              <a:buFontTx/>
              <a:buChar char="-"/>
            </a:pPr>
            <a:r>
              <a:rPr lang="en-US" sz="1800" dirty="0" err="1">
                <a:latin typeface="Arial" panose="020B0604020202020204" pitchFamily="34" charset="0"/>
                <a:cs typeface="Arial" panose="020B0604020202020204" pitchFamily="34" charset="0"/>
              </a:rPr>
              <a:t>Khi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tạo</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lập</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xây</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dựng</a:t>
            </a:r>
            <a:r>
              <a:rPr lang="en-US" sz="1800" dirty="0">
                <a:latin typeface="Arial" panose="020B0604020202020204" pitchFamily="34" charset="0"/>
                <a:cs typeface="Arial" panose="020B0604020202020204" pitchFamily="34" charset="0"/>
              </a:rPr>
              <a:t> CSDL </a:t>
            </a:r>
            <a:r>
              <a:rPr lang="en-US" sz="1800" dirty="0" err="1">
                <a:latin typeface="Arial" panose="020B0604020202020204" pitchFamily="34" charset="0"/>
                <a:cs typeface="Arial" panose="020B0604020202020204" pitchFamily="34" charset="0"/>
              </a:rPr>
              <a:t>phải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có</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phương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án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kết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nối</a:t>
            </a:r>
            <a:r>
              <a:rPr lang="en-US" sz="1800" dirty="0">
                <a:latin typeface="Arial" panose="020B0604020202020204" pitchFamily="34" charset="0"/>
                <a:cs typeface="Arial" panose="020B0604020202020204" pitchFamily="34" charset="0"/>
              </a:rPr>
              <a:t>, chia </a:t>
            </a:r>
            <a:r>
              <a:rPr lang="en-US" sz="1800" dirty="0" err="1">
                <a:latin typeface="Arial" panose="020B0604020202020204" pitchFamily="34" charset="0"/>
                <a:cs typeface="Arial" panose="020B0604020202020204" pitchFamily="34" charset="0"/>
              </a:rPr>
              <a:t>sẻ</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sử</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dụng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chung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dữ</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liệu</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thông</a:t>
            </a:r>
            <a:r>
              <a:rPr lang="en-US" sz="1800" dirty="0">
                <a:latin typeface="Arial" panose="020B0604020202020204" pitchFamily="34" charset="0"/>
                <a:cs typeface="Arial" panose="020B0604020202020204" pitchFamily="34" charset="0"/>
              </a:rPr>
              <a:t> qua </a:t>
            </a:r>
            <a:r>
              <a:rPr lang="en-US" sz="1800" dirty="0" err="1">
                <a:latin typeface="Arial" panose="020B0604020202020204" pitchFamily="34" charset="0"/>
                <a:cs typeface="Arial" panose="020B0604020202020204" pitchFamily="34" charset="0"/>
              </a:rPr>
              <a:t>nền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tảng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tích</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hợp</a:t>
            </a:r>
            <a:r>
              <a:rPr lang="en-US" sz="1800" dirty="0">
                <a:latin typeface="Arial" panose="020B0604020202020204" pitchFamily="34" charset="0"/>
                <a:cs typeface="Arial" panose="020B0604020202020204" pitchFamily="34" charset="0"/>
              </a:rPr>
              <a:t>, chia </a:t>
            </a:r>
            <a:r>
              <a:rPr lang="en-US" sz="1800" dirty="0" err="1">
                <a:latin typeface="Arial" panose="020B0604020202020204" pitchFamily="34" charset="0"/>
                <a:cs typeface="Arial" panose="020B0604020202020204" pitchFamily="34" charset="0"/>
              </a:rPr>
              <a:t>sẻ</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dữ</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liệu</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ngành</a:t>
            </a:r>
            <a:r>
              <a:rPr lang="en-US" sz="1800" dirty="0">
                <a:latin typeface="Arial" panose="020B0604020202020204" pitchFamily="34" charset="0"/>
                <a:cs typeface="Arial" panose="020B0604020202020204" pitchFamily="34" charset="0"/>
              </a:rPr>
              <a:t> NN&amp;MT.</a:t>
            </a:r>
          </a:p>
          <a:p>
            <a:pPr marL="177800" indent="0">
              <a:buNone/>
            </a:pPr>
            <a:r>
              <a:rPr lang="en-US" sz="2000" b="1" dirty="0"/>
              <a:t>4. </a:t>
            </a:r>
            <a:r>
              <a:rPr lang="x-none" sz="2000" b="1" dirty="0"/>
              <a:t>Đảm bảo an toàn, an ninh thông tin</a:t>
            </a:r>
            <a:endParaRPr lang="en-US" sz="2000" b="1" dirty="0"/>
          </a:p>
          <a:p>
            <a:pPr marL="447675">
              <a:buFontTx/>
              <a:buChar char="-"/>
            </a:pPr>
            <a:r>
              <a:rPr lang="en-US" sz="1800" dirty="0" err="1">
                <a:latin typeface="Arial" panose="020B0604020202020204" pitchFamily="34" charset="0"/>
                <a:cs typeface="Arial" panose="020B0604020202020204" pitchFamily="34" charset="0"/>
              </a:rPr>
              <a:t>Khi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lập</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nhiệm</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vụ</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dự</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án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về</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xây</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dựng</a:t>
            </a:r>
            <a:r>
              <a:rPr lang="en-US" sz="1800" dirty="0">
                <a:latin typeface="Arial" panose="020B0604020202020204" pitchFamily="34" charset="0"/>
                <a:cs typeface="Arial" panose="020B0604020202020204" pitchFamily="34" charset="0"/>
              </a:rPr>
              <a:t> HTTT/CSDL, </a:t>
            </a:r>
            <a:r>
              <a:rPr lang="en-US" sz="1800" dirty="0" err="1">
                <a:latin typeface="Arial" panose="020B0604020202020204" pitchFamily="34" charset="0"/>
                <a:cs typeface="Arial" panose="020B0604020202020204" pitchFamily="34" charset="0"/>
              </a:rPr>
              <a:t>đơn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vị</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chủ</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trì</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cần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đề</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xuất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cấp</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độ</a:t>
            </a:r>
            <a:r>
              <a:rPr lang="en-US" sz="1800" dirty="0">
                <a:latin typeface="Arial" panose="020B0604020202020204" pitchFamily="34" charset="0"/>
                <a:cs typeface="Arial" panose="020B0604020202020204" pitchFamily="34" charset="0"/>
              </a:rPr>
              <a:t> ATTT, </a:t>
            </a:r>
            <a:r>
              <a:rPr lang="en-US" sz="1800" dirty="0" err="1">
                <a:latin typeface="Arial" panose="020B0604020202020204" pitchFamily="34" charset="0"/>
                <a:cs typeface="Arial" panose="020B0604020202020204" pitchFamily="34" charset="0"/>
              </a:rPr>
              <a:t>lập</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ph</a:t>
            </a:r>
            <a:r>
              <a:rPr lang="vi-VN" sz="1800" dirty="0">
                <a:latin typeface="Arial" panose="020B0604020202020204" pitchFamily="34" charset="0"/>
                <a:cs typeface="Arial" panose="020B0604020202020204" pitchFamily="34" charset="0"/>
              </a:rPr>
              <a:t>ư</a:t>
            </a:r>
            <a:r>
              <a:rPr lang="en-US" sz="1800" dirty="0" err="1">
                <a:latin typeface="Arial" panose="020B0604020202020204" pitchFamily="34" charset="0"/>
                <a:cs typeface="Arial" panose="020B0604020202020204" pitchFamily="34" charset="0"/>
              </a:rPr>
              <a:t>ơng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án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đảm</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bảo</a:t>
            </a:r>
            <a:r>
              <a:rPr lang="en-US" sz="1800" dirty="0">
                <a:latin typeface="Arial" panose="020B0604020202020204" pitchFamily="34" charset="0"/>
                <a:cs typeface="Arial" panose="020B0604020202020204" pitchFamily="34" charset="0"/>
              </a:rPr>
              <a:t> ATTT.</a:t>
            </a:r>
          </a:p>
          <a:p>
            <a:pPr marL="447675">
              <a:buFontTx/>
              <a:buChar char="-"/>
            </a:pPr>
            <a:r>
              <a:rPr lang="en-US" sz="1800" dirty="0">
                <a:latin typeface="Arial" panose="020B0604020202020204" pitchFamily="34" charset="0"/>
                <a:cs typeface="Arial" panose="020B0604020202020204" pitchFamily="34" charset="0"/>
              </a:rPr>
              <a:t>Sau </a:t>
            </a:r>
            <a:r>
              <a:rPr lang="en-US" sz="1800" dirty="0" err="1">
                <a:latin typeface="Arial" panose="020B0604020202020204" pitchFamily="34" charset="0"/>
                <a:cs typeface="Arial" panose="020B0604020202020204" pitchFamily="34" charset="0"/>
              </a:rPr>
              <a:t>khi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nhiệm</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vụ</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dự</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án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kết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thúc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đơn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vị</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chủ</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trì</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cần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hoàn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thiện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hồ</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sơ</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đề</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xuất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cấp</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độ</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và</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phương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án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đảm</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bảo</a:t>
            </a:r>
            <a:r>
              <a:rPr lang="en-US" sz="1800" dirty="0">
                <a:latin typeface="Arial" panose="020B0604020202020204" pitchFamily="34" charset="0"/>
                <a:cs typeface="Arial" panose="020B0604020202020204" pitchFamily="34" charset="0"/>
              </a:rPr>
              <a:t> an </a:t>
            </a:r>
            <a:r>
              <a:rPr lang="en-US" sz="1800" dirty="0" err="1">
                <a:latin typeface="Arial" panose="020B0604020202020204" pitchFamily="34" charset="0"/>
                <a:cs typeface="Arial" panose="020B0604020202020204" pitchFamily="34" charset="0"/>
              </a:rPr>
              <a:t>toàn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thông</a:t>
            </a:r>
            <a:r>
              <a:rPr lang="en-US" sz="1800" dirty="0">
                <a:latin typeface="Arial" panose="020B0604020202020204" pitchFamily="34" charset="0"/>
                <a:cs typeface="Arial" panose="020B0604020202020204" pitchFamily="34" charset="0"/>
              </a:rPr>
              <a:t> tin chi </a:t>
            </a:r>
            <a:r>
              <a:rPr lang="en-US" sz="1800" dirty="0" err="1">
                <a:latin typeface="Arial" panose="020B0604020202020204" pitchFamily="34" charset="0"/>
                <a:cs typeface="Arial" panose="020B0604020202020204" pitchFamily="34" charset="0"/>
              </a:rPr>
              <a:t>tiết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trình</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cấp</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có</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thẩm</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quyền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phê</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duyệt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đảm</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bảo</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yêu</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cầu</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tại</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Nghị</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định</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số</a:t>
            </a:r>
            <a:r>
              <a:rPr lang="en-US" sz="1800" dirty="0">
                <a:latin typeface="Arial" panose="020B0604020202020204" pitchFamily="34" charset="0"/>
                <a:cs typeface="Arial" panose="020B0604020202020204" pitchFamily="34" charset="0"/>
              </a:rPr>
              <a:t> 85/2016/NĐ-CP </a:t>
            </a:r>
            <a:r>
              <a:rPr lang="en-US" sz="1800" dirty="0" err="1">
                <a:latin typeface="Arial" panose="020B0604020202020204" pitchFamily="34" charset="0"/>
                <a:cs typeface="Arial" panose="020B0604020202020204" pitchFamily="34" charset="0"/>
              </a:rPr>
              <a:t>và</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các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hướng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dẫn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của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Bộ</a:t>
            </a:r>
            <a:r>
              <a:rPr lang="en-US" sz="1800" dirty="0">
                <a:latin typeface="Arial" panose="020B0604020202020204" pitchFamily="34" charset="0"/>
                <a:cs typeface="Arial" panose="020B0604020202020204" pitchFamily="34" charset="0"/>
              </a:rPr>
              <a:t> Khoa </a:t>
            </a:r>
            <a:r>
              <a:rPr lang="en-US" sz="1800" dirty="0" err="1">
                <a:latin typeface="Arial" panose="020B0604020202020204" pitchFamily="34" charset="0"/>
                <a:cs typeface="Arial" panose="020B0604020202020204" pitchFamily="34" charset="0"/>
              </a:rPr>
              <a:t>học</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và</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Công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nghệ</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Bộ</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Công</a:t>
            </a:r>
            <a:r>
              <a:rPr lang="en-US" sz="1800" dirty="0">
                <a:latin typeface="Arial" panose="020B0604020202020204" pitchFamily="34" charset="0"/>
                <a:cs typeface="Arial" panose="020B0604020202020204" pitchFamily="34" charset="0"/>
              </a:rPr>
              <a:t> an.</a:t>
            </a:r>
          </a:p>
          <a:p>
            <a:pPr marL="177800" lvl="0" indent="0" algn="just" rtl="0">
              <a:lnSpc>
                <a:spcPct val="90000"/>
              </a:lnSpc>
              <a:spcBef>
                <a:spcPts val="0"/>
              </a:spcBef>
              <a:spcAft>
                <a:spcPts val="0"/>
              </a:spcAft>
              <a:buClr>
                <a:schemeClr val="dk1"/>
              </a:buClr>
              <a:buSzPct val="210526"/>
              <a:buNone/>
            </a:pPr>
            <a:endParaRPr lang="vi-VN" sz="1000" dirty="0">
              <a:cs typeface="Times New Roman" panose="02020603050405020304" pitchFamily="18" charset="0"/>
            </a:endParaRPr>
          </a:p>
          <a:p>
            <a:pPr marL="228600" lvl="0" indent="-64135" algn="just" rtl="0">
              <a:lnSpc>
                <a:spcPct val="90000"/>
              </a:lnSpc>
              <a:spcBef>
                <a:spcPts val="1000"/>
              </a:spcBef>
              <a:spcAft>
                <a:spcPts val="0"/>
              </a:spcAft>
              <a:buClr>
                <a:schemeClr val="dk1"/>
              </a:buClr>
              <a:buSzPct val="100000"/>
              <a:buNone/>
            </a:pPr>
            <a:endParaRPr lang="vi-VN" sz="1000" dirty="0"/>
          </a:p>
        </p:txBody>
      </p:sp>
    </p:spTree>
    <p:extLst>
      <p:ext uri="{BB962C8B-B14F-4D97-AF65-F5344CB8AC3E}">
        <p14:creationId xmlns:p14="http://schemas.microsoft.com/office/powerpoint/2010/main" val="4174989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497;p43">
            <a:extLst>
              <a:ext uri="{FF2B5EF4-FFF2-40B4-BE49-F238E27FC236}">
                <a16:creationId xmlns:a16="http://schemas.microsoft.com/office/drawing/2014/main" id="{2B19D159-AD58-4D4A-83FD-540650325BB3}"/>
              </a:ext>
            </a:extLst>
          </p:cNvPr>
          <p:cNvSpPr/>
          <p:nvPr/>
        </p:nvSpPr>
        <p:spPr>
          <a:xfrm>
            <a:off x="2437975" y="1077385"/>
            <a:ext cx="645674" cy="646719"/>
          </a:xfrm>
          <a:custGeom>
            <a:avLst/>
            <a:gdLst/>
            <a:ahLst/>
            <a:cxnLst/>
            <a:rect l="l" t="t" r="r" b="b"/>
            <a:pathLst>
              <a:path w="19762" h="19794" extrusionOk="0">
                <a:moveTo>
                  <a:pt x="9881" y="697"/>
                </a:moveTo>
                <a:cubicBezTo>
                  <a:pt x="14948" y="697"/>
                  <a:pt x="19065" y="4846"/>
                  <a:pt x="19065" y="9913"/>
                </a:cubicBezTo>
                <a:cubicBezTo>
                  <a:pt x="19065" y="14980"/>
                  <a:pt x="14948" y="19097"/>
                  <a:pt x="9881" y="19097"/>
                </a:cubicBezTo>
                <a:cubicBezTo>
                  <a:pt x="4814" y="19097"/>
                  <a:pt x="697" y="14980"/>
                  <a:pt x="697" y="9913"/>
                </a:cubicBezTo>
                <a:cubicBezTo>
                  <a:pt x="697" y="4846"/>
                  <a:pt x="4814" y="697"/>
                  <a:pt x="9881" y="697"/>
                </a:cubicBezTo>
                <a:close/>
                <a:moveTo>
                  <a:pt x="9881" y="1"/>
                </a:moveTo>
                <a:cubicBezTo>
                  <a:pt x="7252" y="1"/>
                  <a:pt x="4751" y="1046"/>
                  <a:pt x="2882" y="2914"/>
                </a:cubicBezTo>
                <a:cubicBezTo>
                  <a:pt x="1014" y="4783"/>
                  <a:pt x="0" y="7253"/>
                  <a:pt x="0" y="9913"/>
                </a:cubicBezTo>
                <a:cubicBezTo>
                  <a:pt x="0" y="12541"/>
                  <a:pt x="1014" y="15043"/>
                  <a:pt x="2882" y="16912"/>
                </a:cubicBezTo>
                <a:cubicBezTo>
                  <a:pt x="4751" y="18780"/>
                  <a:pt x="7252" y="19794"/>
                  <a:pt x="9881" y="19794"/>
                </a:cubicBezTo>
                <a:cubicBezTo>
                  <a:pt x="12541" y="19794"/>
                  <a:pt x="15011" y="18780"/>
                  <a:pt x="16880" y="16912"/>
                </a:cubicBezTo>
                <a:cubicBezTo>
                  <a:pt x="18748" y="15043"/>
                  <a:pt x="19762" y="12541"/>
                  <a:pt x="19762" y="9913"/>
                </a:cubicBezTo>
                <a:cubicBezTo>
                  <a:pt x="19762" y="7253"/>
                  <a:pt x="18748" y="4783"/>
                  <a:pt x="16880" y="2914"/>
                </a:cubicBezTo>
                <a:cubicBezTo>
                  <a:pt x="15011" y="1046"/>
                  <a:pt x="12541" y="1"/>
                  <a:pt x="98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3.AmpleBold-San" panose="02000000000000000000" pitchFamily="2" charset="0"/>
            </a:endParaRPr>
          </a:p>
        </p:txBody>
      </p:sp>
      <p:sp>
        <p:nvSpPr>
          <p:cNvPr id="9" name="Google Shape;1500;p43">
            <a:extLst>
              <a:ext uri="{FF2B5EF4-FFF2-40B4-BE49-F238E27FC236}">
                <a16:creationId xmlns:a16="http://schemas.microsoft.com/office/drawing/2014/main" id="{701CD004-3A31-4F35-9C1B-130DD3B16994}"/>
              </a:ext>
            </a:extLst>
          </p:cNvPr>
          <p:cNvSpPr/>
          <p:nvPr/>
        </p:nvSpPr>
        <p:spPr>
          <a:xfrm>
            <a:off x="2071601" y="1910186"/>
            <a:ext cx="645674" cy="646719"/>
          </a:xfrm>
          <a:custGeom>
            <a:avLst/>
            <a:gdLst/>
            <a:ahLst/>
            <a:cxnLst/>
            <a:rect l="l" t="t" r="r" b="b"/>
            <a:pathLst>
              <a:path w="19762" h="19794" extrusionOk="0">
                <a:moveTo>
                  <a:pt x="9881" y="697"/>
                </a:moveTo>
                <a:cubicBezTo>
                  <a:pt x="14948" y="697"/>
                  <a:pt x="19065" y="4846"/>
                  <a:pt x="19065" y="9913"/>
                </a:cubicBezTo>
                <a:cubicBezTo>
                  <a:pt x="19065" y="14980"/>
                  <a:pt x="14948" y="19097"/>
                  <a:pt x="9881" y="19097"/>
                </a:cubicBezTo>
                <a:cubicBezTo>
                  <a:pt x="4814" y="19097"/>
                  <a:pt x="697" y="14980"/>
                  <a:pt x="697" y="9913"/>
                </a:cubicBezTo>
                <a:cubicBezTo>
                  <a:pt x="697" y="4846"/>
                  <a:pt x="4814" y="697"/>
                  <a:pt x="9881" y="697"/>
                </a:cubicBezTo>
                <a:close/>
                <a:moveTo>
                  <a:pt x="9881" y="1"/>
                </a:moveTo>
                <a:cubicBezTo>
                  <a:pt x="7252" y="1"/>
                  <a:pt x="4751" y="1046"/>
                  <a:pt x="2882" y="2914"/>
                </a:cubicBezTo>
                <a:cubicBezTo>
                  <a:pt x="1014" y="4783"/>
                  <a:pt x="0" y="7253"/>
                  <a:pt x="0" y="9913"/>
                </a:cubicBezTo>
                <a:cubicBezTo>
                  <a:pt x="0" y="12541"/>
                  <a:pt x="1014" y="15043"/>
                  <a:pt x="2882" y="16912"/>
                </a:cubicBezTo>
                <a:cubicBezTo>
                  <a:pt x="4751" y="18780"/>
                  <a:pt x="7252" y="19794"/>
                  <a:pt x="9881" y="19794"/>
                </a:cubicBezTo>
                <a:cubicBezTo>
                  <a:pt x="12541" y="19794"/>
                  <a:pt x="15011" y="18780"/>
                  <a:pt x="16880" y="16912"/>
                </a:cubicBezTo>
                <a:cubicBezTo>
                  <a:pt x="18748" y="15043"/>
                  <a:pt x="19762" y="12541"/>
                  <a:pt x="19762" y="9913"/>
                </a:cubicBezTo>
                <a:cubicBezTo>
                  <a:pt x="19762" y="7253"/>
                  <a:pt x="18748" y="4783"/>
                  <a:pt x="16880" y="2914"/>
                </a:cubicBezTo>
                <a:cubicBezTo>
                  <a:pt x="15011" y="1046"/>
                  <a:pt x="12541" y="1"/>
                  <a:pt x="98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3.AmpleBold-San" panose="02000000000000000000" pitchFamily="2" charset="0"/>
            </a:endParaRPr>
          </a:p>
        </p:txBody>
      </p:sp>
      <p:grpSp>
        <p:nvGrpSpPr>
          <p:cNvPr id="3" name="Group 2"/>
          <p:cNvGrpSpPr/>
          <p:nvPr/>
        </p:nvGrpSpPr>
        <p:grpSpPr>
          <a:xfrm>
            <a:off x="1451463" y="1286206"/>
            <a:ext cx="10288590" cy="3214339"/>
            <a:chOff x="2516474" y="1260506"/>
            <a:chExt cx="10288590" cy="3064834"/>
          </a:xfrm>
        </p:grpSpPr>
        <p:sp>
          <p:nvSpPr>
            <p:cNvPr id="4" name="Freeform 3"/>
            <p:cNvSpPr/>
            <p:nvPr/>
          </p:nvSpPr>
          <p:spPr>
            <a:xfrm>
              <a:off x="2516474" y="1260506"/>
              <a:ext cx="10288590" cy="642588"/>
            </a:xfrm>
            <a:custGeom>
              <a:avLst/>
              <a:gdLst>
                <a:gd name="connsiteX0" fmla="*/ 0 w 7496107"/>
                <a:gd name="connsiteY0" fmla="*/ 0 h 642586"/>
                <a:gd name="connsiteX1" fmla="*/ 7174814 w 7496107"/>
                <a:gd name="connsiteY1" fmla="*/ 0 h 642586"/>
                <a:gd name="connsiteX2" fmla="*/ 7496107 w 7496107"/>
                <a:gd name="connsiteY2" fmla="*/ 321293 h 642586"/>
                <a:gd name="connsiteX3" fmla="*/ 7174814 w 7496107"/>
                <a:gd name="connsiteY3" fmla="*/ 642586 h 642586"/>
                <a:gd name="connsiteX4" fmla="*/ 0 w 7496107"/>
                <a:gd name="connsiteY4" fmla="*/ 642586 h 642586"/>
                <a:gd name="connsiteX5" fmla="*/ 0 w 7496107"/>
                <a:gd name="connsiteY5" fmla="*/ 0 h 64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6107" h="642586">
                  <a:moveTo>
                    <a:pt x="7496107" y="642585"/>
                  </a:moveTo>
                  <a:lnTo>
                    <a:pt x="321293" y="642585"/>
                  </a:lnTo>
                  <a:lnTo>
                    <a:pt x="0" y="321293"/>
                  </a:lnTo>
                  <a:lnTo>
                    <a:pt x="321293" y="1"/>
                  </a:lnTo>
                  <a:lnTo>
                    <a:pt x="7496107" y="1"/>
                  </a:lnTo>
                  <a:lnTo>
                    <a:pt x="7496107" y="642585"/>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444009" tIns="110491" rIns="206248" bIns="110490" numCol="1" spcCol="1270" anchor="ctr" anchorCtr="0">
              <a:noAutofit/>
            </a:bodyPr>
            <a:lstStyle/>
            <a:p>
              <a:pPr lvl="0" defTabSz="1289050">
                <a:lnSpc>
                  <a:spcPct val="90000"/>
                </a:lnSpc>
                <a:spcBef>
                  <a:spcPct val="0"/>
                </a:spcBef>
                <a:spcAft>
                  <a:spcPct val="35000"/>
                </a:spcAft>
              </a:pPr>
              <a:r>
                <a:rPr lang="en-US" sz="2400" kern="1200" dirty="0" err="1">
                  <a:latin typeface="Arial (Body)"/>
                  <a:cs typeface="Arial" panose="020B0604020202020204" pitchFamily="34" charset="0"/>
                </a:rPr>
                <a:t>Sự</a:t>
              </a:r>
              <a:r>
                <a:rPr lang="en-US" sz="2400" kern="1200" dirty="0">
                  <a:latin typeface="Arial (Body)"/>
                  <a:cs typeface="Arial" panose="020B0604020202020204" pitchFamily="34" charset="0"/>
                </a:rPr>
                <a:t> </a:t>
              </a:r>
              <a:r>
                <a:rPr lang="en-US" sz="2400" kern="1200" dirty="0" err="1">
                  <a:latin typeface="Arial (Body)"/>
                  <a:cs typeface="Arial" panose="020B0604020202020204" pitchFamily="34" charset="0"/>
                </a:rPr>
                <a:t>cần</a:t>
              </a:r>
              <a:r>
                <a:rPr lang="en-US" sz="2400" kern="1200" dirty="0">
                  <a:latin typeface="Arial (Body)"/>
                  <a:cs typeface="Arial" panose="020B0604020202020204" pitchFamily="34" charset="0"/>
                </a:rPr>
                <a:t> </a:t>
              </a:r>
              <a:r>
                <a:rPr lang="en-US" sz="2400" kern="1200" dirty="0" err="1">
                  <a:latin typeface="Arial (Body)"/>
                  <a:cs typeface="Arial" panose="020B0604020202020204" pitchFamily="34" charset="0"/>
                </a:rPr>
                <a:t>thiết</a:t>
              </a:r>
              <a:r>
                <a:rPr lang="en-US" sz="2400" kern="1200" dirty="0">
                  <a:latin typeface="Arial (Body)"/>
                  <a:cs typeface="Arial" panose="020B0604020202020204" pitchFamily="34" charset="0"/>
                </a:rPr>
                <a:t> ban </a:t>
              </a:r>
              <a:r>
                <a:rPr lang="en-US" sz="2400" kern="1200" dirty="0" err="1">
                  <a:latin typeface="Arial (Body)"/>
                  <a:cs typeface="Arial" panose="020B0604020202020204" pitchFamily="34" charset="0"/>
                </a:rPr>
                <a:t>hành</a:t>
              </a:r>
              <a:r>
                <a:rPr lang="en-US" sz="2400" kern="1200" dirty="0">
                  <a:latin typeface="Arial (Body)"/>
                  <a:cs typeface="Arial" panose="020B0604020202020204" pitchFamily="34" charset="0"/>
                </a:rPr>
                <a:t> </a:t>
              </a:r>
              <a:r>
                <a:rPr lang="en-US" sz="2400" kern="1200" dirty="0" err="1">
                  <a:latin typeface="Arial (Body)"/>
                  <a:cs typeface="Arial" panose="020B0604020202020204" pitchFamily="34" charset="0"/>
                </a:rPr>
                <a:t>Khung</a:t>
              </a:r>
              <a:r>
                <a:rPr lang="en-US" sz="2400" kern="1200" dirty="0">
                  <a:latin typeface="Arial (Body)"/>
                  <a:cs typeface="Arial" panose="020B0604020202020204" pitchFamily="34" charset="0"/>
                </a:rPr>
                <a:t> </a:t>
              </a:r>
              <a:r>
                <a:rPr lang="en-US" sz="2400" kern="1200" dirty="0" err="1">
                  <a:latin typeface="Arial (Body)"/>
                  <a:cs typeface="Arial" panose="020B0604020202020204" pitchFamily="34" charset="0"/>
                </a:rPr>
                <a:t>kiến</a:t>
              </a:r>
              <a:r>
                <a:rPr lang="en-US" sz="2400" kern="1200" dirty="0">
                  <a:latin typeface="Arial (Body)"/>
                  <a:cs typeface="Arial" panose="020B0604020202020204" pitchFamily="34" charset="0"/>
                </a:rPr>
                <a:t> </a:t>
              </a:r>
              <a:r>
                <a:rPr lang="en-US" sz="2400" kern="1200" dirty="0" err="1">
                  <a:latin typeface="Arial (Body)"/>
                  <a:cs typeface="Arial" panose="020B0604020202020204" pitchFamily="34" charset="0"/>
                </a:rPr>
                <a:t>trúc</a:t>
              </a:r>
              <a:r>
                <a:rPr lang="en-US" sz="2400" kern="1200" dirty="0">
                  <a:latin typeface="Arial (Body)"/>
                  <a:cs typeface="Arial" panose="020B0604020202020204" pitchFamily="34" charset="0"/>
                </a:rPr>
                <a:t> </a:t>
              </a:r>
              <a:r>
                <a:rPr lang="en-US" sz="2400" kern="1200" dirty="0" err="1">
                  <a:latin typeface="Arial (Body)"/>
                  <a:cs typeface="Arial" panose="020B0604020202020204" pitchFamily="34" charset="0"/>
                </a:rPr>
                <a:t>số</a:t>
              </a:r>
              <a:r>
                <a:rPr lang="en-US" sz="2400" kern="1200" dirty="0">
                  <a:latin typeface="Arial (Body)"/>
                  <a:cs typeface="Arial" panose="020B0604020202020204" pitchFamily="34" charset="0"/>
                </a:rPr>
                <a:t> </a:t>
              </a:r>
              <a:r>
                <a:rPr lang="en-US" sz="2400" kern="1200" dirty="0" err="1">
                  <a:latin typeface="Arial (Body)"/>
                  <a:cs typeface="Arial" panose="020B0604020202020204" pitchFamily="34" charset="0"/>
                </a:rPr>
                <a:t>Bộ</a:t>
              </a:r>
              <a:r>
                <a:rPr lang="en-US" sz="2400" kern="1200" dirty="0">
                  <a:latin typeface="Arial (Body)"/>
                  <a:cs typeface="Arial" panose="020B0604020202020204" pitchFamily="34" charset="0"/>
                </a:rPr>
                <a:t> NN&amp;MT</a:t>
              </a:r>
            </a:p>
          </p:txBody>
        </p:sp>
        <p:sp>
          <p:nvSpPr>
            <p:cNvPr id="7" name="Freeform 6"/>
            <p:cNvSpPr/>
            <p:nvPr/>
          </p:nvSpPr>
          <p:spPr>
            <a:xfrm>
              <a:off x="2516474" y="2067922"/>
              <a:ext cx="10288590" cy="642588"/>
            </a:xfrm>
            <a:custGeom>
              <a:avLst/>
              <a:gdLst>
                <a:gd name="connsiteX0" fmla="*/ 0 w 7496107"/>
                <a:gd name="connsiteY0" fmla="*/ 0 h 642586"/>
                <a:gd name="connsiteX1" fmla="*/ 7174814 w 7496107"/>
                <a:gd name="connsiteY1" fmla="*/ 0 h 642586"/>
                <a:gd name="connsiteX2" fmla="*/ 7496107 w 7496107"/>
                <a:gd name="connsiteY2" fmla="*/ 321293 h 642586"/>
                <a:gd name="connsiteX3" fmla="*/ 7174814 w 7496107"/>
                <a:gd name="connsiteY3" fmla="*/ 642586 h 642586"/>
                <a:gd name="connsiteX4" fmla="*/ 0 w 7496107"/>
                <a:gd name="connsiteY4" fmla="*/ 642586 h 642586"/>
                <a:gd name="connsiteX5" fmla="*/ 0 w 7496107"/>
                <a:gd name="connsiteY5" fmla="*/ 0 h 64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6107" h="642586">
                  <a:moveTo>
                    <a:pt x="7496107" y="642585"/>
                  </a:moveTo>
                  <a:lnTo>
                    <a:pt x="321293" y="642585"/>
                  </a:lnTo>
                  <a:lnTo>
                    <a:pt x="0" y="321293"/>
                  </a:lnTo>
                  <a:lnTo>
                    <a:pt x="321293" y="1"/>
                  </a:lnTo>
                  <a:lnTo>
                    <a:pt x="7496107" y="1"/>
                  </a:lnTo>
                  <a:lnTo>
                    <a:pt x="7496107" y="642585"/>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444009" tIns="110491" rIns="206248" bIns="110491" numCol="1" spcCol="1270" anchor="ctr" anchorCtr="0">
              <a:noAutofit/>
            </a:bodyPr>
            <a:lstStyle/>
            <a:p>
              <a:pPr lvl="0" defTabSz="1289050">
                <a:lnSpc>
                  <a:spcPct val="90000"/>
                </a:lnSpc>
                <a:spcBef>
                  <a:spcPct val="0"/>
                </a:spcBef>
                <a:spcAft>
                  <a:spcPct val="35000"/>
                </a:spcAft>
              </a:pPr>
              <a:r>
                <a:rPr lang="en-US" sz="2400" dirty="0" err="1">
                  <a:latin typeface="Arial (Body)"/>
                  <a:cs typeface="Arial" panose="020B0604020202020204" pitchFamily="34" charset="0"/>
                </a:rPr>
                <a:t>Khung</a:t>
              </a:r>
              <a:r>
                <a:rPr lang="en-US" sz="2400" dirty="0">
                  <a:latin typeface="Arial (Body)"/>
                  <a:cs typeface="Arial" panose="020B0604020202020204" pitchFamily="34" charset="0"/>
                </a:rPr>
                <a:t> </a:t>
              </a:r>
              <a:r>
                <a:rPr lang="en-US" sz="2400" dirty="0" err="1">
                  <a:latin typeface="Arial (Body)"/>
                  <a:cs typeface="Arial" panose="020B0604020202020204" pitchFamily="34" charset="0"/>
                </a:rPr>
                <a:t>k</a:t>
              </a:r>
              <a:r>
                <a:rPr lang="en-US" sz="2400" kern="1200" dirty="0" err="1">
                  <a:latin typeface="Arial (Body)"/>
                  <a:cs typeface="Arial" panose="020B0604020202020204" pitchFamily="34" charset="0"/>
                </a:rPr>
                <a:t>iến</a:t>
              </a:r>
              <a:r>
                <a:rPr lang="en-US" sz="2400" kern="1200" dirty="0">
                  <a:latin typeface="Arial (Body)"/>
                  <a:cs typeface="Arial" panose="020B0604020202020204" pitchFamily="34" charset="0"/>
                </a:rPr>
                <a:t> </a:t>
              </a:r>
              <a:r>
                <a:rPr lang="en-US" sz="2400" kern="1200" dirty="0" err="1">
                  <a:latin typeface="Arial (Body)"/>
                  <a:cs typeface="Arial" panose="020B0604020202020204" pitchFamily="34" charset="0"/>
                </a:rPr>
                <a:t>trúc</a:t>
              </a:r>
              <a:r>
                <a:rPr lang="en-US" sz="2400" kern="1200" dirty="0">
                  <a:latin typeface="Arial (Body)"/>
                  <a:cs typeface="Arial" panose="020B0604020202020204" pitchFamily="34" charset="0"/>
                </a:rPr>
                <a:t> </a:t>
              </a:r>
              <a:r>
                <a:rPr lang="en-US" sz="2400" kern="1200" dirty="0" err="1">
                  <a:latin typeface="Arial (Body)"/>
                  <a:cs typeface="Arial" panose="020B0604020202020204" pitchFamily="34" charset="0"/>
                </a:rPr>
                <a:t>số</a:t>
              </a:r>
              <a:r>
                <a:rPr lang="en-US" sz="2400" kern="1200" dirty="0">
                  <a:latin typeface="Arial (Body)"/>
                  <a:cs typeface="Arial" panose="020B0604020202020204" pitchFamily="34" charset="0"/>
                </a:rPr>
                <a:t>: </a:t>
              </a:r>
              <a:r>
                <a:rPr lang="en-US" sz="2400" kern="1200" dirty="0" err="1">
                  <a:latin typeface="Arial (Body)"/>
                  <a:cs typeface="Arial" panose="020B0604020202020204" pitchFamily="34" charset="0"/>
                </a:rPr>
                <a:t>Tầm</a:t>
              </a:r>
              <a:r>
                <a:rPr lang="en-US" sz="2400" kern="1200" dirty="0">
                  <a:latin typeface="Arial (Body)"/>
                  <a:cs typeface="Arial" panose="020B0604020202020204" pitchFamily="34" charset="0"/>
                </a:rPr>
                <a:t> </a:t>
              </a:r>
              <a:r>
                <a:rPr lang="en-US" sz="2400" kern="1200" dirty="0" err="1">
                  <a:latin typeface="Arial (Body)"/>
                  <a:cs typeface="Arial" panose="020B0604020202020204" pitchFamily="34" charset="0"/>
                </a:rPr>
                <a:t>nhìn</a:t>
              </a:r>
              <a:r>
                <a:rPr lang="en-US" sz="2400" kern="1200" dirty="0">
                  <a:latin typeface="Arial (Body)"/>
                  <a:cs typeface="Arial" panose="020B0604020202020204" pitchFamily="34" charset="0"/>
                </a:rPr>
                <a:t>, nguyên </a:t>
              </a:r>
              <a:r>
                <a:rPr lang="en-US" sz="2400" kern="1200" dirty="0" err="1">
                  <a:latin typeface="Arial (Body)"/>
                  <a:cs typeface="Arial" panose="020B0604020202020204" pitchFamily="34" charset="0"/>
                </a:rPr>
                <a:t>tắc</a:t>
              </a:r>
              <a:r>
                <a:rPr lang="en-US" sz="2400" kern="1200" dirty="0">
                  <a:latin typeface="Arial (Body)"/>
                  <a:cs typeface="Arial" panose="020B0604020202020204" pitchFamily="34" charset="0"/>
                </a:rPr>
                <a:t>, </a:t>
              </a:r>
              <a:r>
                <a:rPr lang="en-US" sz="2400" kern="1200" dirty="0" err="1">
                  <a:latin typeface="Arial (Body)"/>
                  <a:cs typeface="Arial" panose="020B0604020202020204" pitchFamily="34" charset="0"/>
                </a:rPr>
                <a:t>mục</a:t>
              </a:r>
              <a:r>
                <a:rPr lang="en-US" sz="2400" kern="1200" dirty="0">
                  <a:latin typeface="Arial (Body)"/>
                  <a:cs typeface="Arial" panose="020B0604020202020204" pitchFamily="34" charset="0"/>
                </a:rPr>
                <a:t> </a:t>
              </a:r>
              <a:r>
                <a:rPr lang="en-US" sz="2400" kern="1200" dirty="0" err="1">
                  <a:latin typeface="Arial (Body)"/>
                  <a:cs typeface="Arial" panose="020B0604020202020204" pitchFamily="34" charset="0"/>
                </a:rPr>
                <a:t>tiêu</a:t>
              </a:r>
              <a:endParaRPr lang="en-US" sz="2400" kern="1200" dirty="0">
                <a:latin typeface="Arial (Body)"/>
                <a:cs typeface="Arial" panose="020B0604020202020204" pitchFamily="34" charset="0"/>
              </a:endParaRPr>
            </a:p>
          </p:txBody>
        </p:sp>
        <p:sp>
          <p:nvSpPr>
            <p:cNvPr id="15" name="Freeform 14"/>
            <p:cNvSpPr/>
            <p:nvPr/>
          </p:nvSpPr>
          <p:spPr>
            <a:xfrm>
              <a:off x="2516474" y="2875337"/>
              <a:ext cx="10288590" cy="642588"/>
            </a:xfrm>
            <a:custGeom>
              <a:avLst/>
              <a:gdLst>
                <a:gd name="connsiteX0" fmla="*/ 0 w 7496107"/>
                <a:gd name="connsiteY0" fmla="*/ 0 h 642586"/>
                <a:gd name="connsiteX1" fmla="*/ 7174814 w 7496107"/>
                <a:gd name="connsiteY1" fmla="*/ 0 h 642586"/>
                <a:gd name="connsiteX2" fmla="*/ 7496107 w 7496107"/>
                <a:gd name="connsiteY2" fmla="*/ 321293 h 642586"/>
                <a:gd name="connsiteX3" fmla="*/ 7174814 w 7496107"/>
                <a:gd name="connsiteY3" fmla="*/ 642586 h 642586"/>
                <a:gd name="connsiteX4" fmla="*/ 0 w 7496107"/>
                <a:gd name="connsiteY4" fmla="*/ 642586 h 642586"/>
                <a:gd name="connsiteX5" fmla="*/ 0 w 7496107"/>
                <a:gd name="connsiteY5" fmla="*/ 0 h 64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6107" h="642586">
                  <a:moveTo>
                    <a:pt x="7496107" y="642585"/>
                  </a:moveTo>
                  <a:lnTo>
                    <a:pt x="321293" y="642585"/>
                  </a:lnTo>
                  <a:lnTo>
                    <a:pt x="0" y="321293"/>
                  </a:lnTo>
                  <a:lnTo>
                    <a:pt x="321293" y="1"/>
                  </a:lnTo>
                  <a:lnTo>
                    <a:pt x="7496107" y="1"/>
                  </a:lnTo>
                  <a:lnTo>
                    <a:pt x="7496107" y="642585"/>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444009" tIns="110491" rIns="206248" bIns="110491" numCol="1" spcCol="1270" anchor="ctr" anchorCtr="0">
              <a:noAutofit/>
            </a:bodyPr>
            <a:lstStyle/>
            <a:p>
              <a:pPr lvl="0" defTabSz="1289050">
                <a:lnSpc>
                  <a:spcPct val="90000"/>
                </a:lnSpc>
                <a:spcBef>
                  <a:spcPct val="0"/>
                </a:spcBef>
                <a:spcAft>
                  <a:spcPct val="35000"/>
                </a:spcAft>
              </a:pPr>
              <a:r>
                <a:rPr lang="en-US" sz="2400" kern="1200" dirty="0" err="1">
                  <a:latin typeface="Arial (Body)"/>
                </a:rPr>
                <a:t>Nội</a:t>
              </a:r>
              <a:r>
                <a:rPr lang="en-US" sz="2400" kern="1200" dirty="0">
                  <a:latin typeface="Arial (Body)"/>
                </a:rPr>
                <a:t> dung c</a:t>
              </a:r>
              <a:r>
                <a:rPr lang="vi-VN" sz="2400" kern="1200" dirty="0">
                  <a:latin typeface="Arial (Body)"/>
                </a:rPr>
                <a:t>ơ</a:t>
              </a:r>
              <a:r>
                <a:rPr lang="en-US" sz="2400" kern="1200" dirty="0">
                  <a:latin typeface="Arial (Body)"/>
                </a:rPr>
                <a:t> </a:t>
              </a:r>
              <a:r>
                <a:rPr lang="en-US" sz="2400" kern="1200" dirty="0" err="1">
                  <a:latin typeface="Arial (Body)"/>
                </a:rPr>
                <a:t>bản</a:t>
              </a:r>
              <a:r>
                <a:rPr lang="en-US" sz="2400" kern="1200" dirty="0">
                  <a:latin typeface="Arial (Body)"/>
                </a:rPr>
                <a:t> </a:t>
              </a:r>
              <a:r>
                <a:rPr lang="en-US" sz="2400" kern="1200" dirty="0" err="1">
                  <a:latin typeface="Arial (Body)"/>
                  <a:cs typeface="Arial" panose="020B0604020202020204" pitchFamily="34" charset="0"/>
                </a:rPr>
                <a:t>Khung</a:t>
              </a:r>
              <a:r>
                <a:rPr lang="en-US" sz="2400" kern="1200" dirty="0">
                  <a:latin typeface="Arial (Body)"/>
                  <a:cs typeface="Arial" panose="020B0604020202020204" pitchFamily="34" charset="0"/>
                </a:rPr>
                <a:t> </a:t>
              </a:r>
              <a:r>
                <a:rPr lang="en-US" sz="2400" kern="1200" dirty="0" err="1">
                  <a:latin typeface="Arial (Body)"/>
                  <a:cs typeface="Arial" panose="020B0604020202020204" pitchFamily="34" charset="0"/>
                </a:rPr>
                <a:t>kiến</a:t>
              </a:r>
              <a:r>
                <a:rPr lang="en-US" sz="2400" kern="1200" dirty="0">
                  <a:latin typeface="Arial (Body)"/>
                  <a:cs typeface="Arial" panose="020B0604020202020204" pitchFamily="34" charset="0"/>
                </a:rPr>
                <a:t> </a:t>
              </a:r>
              <a:r>
                <a:rPr lang="en-US" sz="2400" kern="1200" dirty="0" err="1">
                  <a:latin typeface="Arial (Body)"/>
                  <a:cs typeface="Arial" panose="020B0604020202020204" pitchFamily="34" charset="0"/>
                </a:rPr>
                <a:t>trúc</a:t>
              </a:r>
              <a:r>
                <a:rPr lang="en-US" sz="2400" kern="1200" dirty="0">
                  <a:latin typeface="Arial (Body)"/>
                  <a:cs typeface="Arial" panose="020B0604020202020204" pitchFamily="34" charset="0"/>
                </a:rPr>
                <a:t> </a:t>
              </a:r>
              <a:r>
                <a:rPr lang="en-US" sz="2400" kern="1200" dirty="0" err="1">
                  <a:latin typeface="Arial (Body)"/>
                  <a:cs typeface="Arial" panose="020B0604020202020204" pitchFamily="34" charset="0"/>
                </a:rPr>
                <a:t>số</a:t>
              </a:r>
              <a:r>
                <a:rPr lang="en-US" sz="2400" kern="1200" dirty="0">
                  <a:latin typeface="Arial (Body)"/>
                  <a:cs typeface="Arial" panose="020B0604020202020204" pitchFamily="34" charset="0"/>
                </a:rPr>
                <a:t> </a:t>
              </a:r>
              <a:r>
                <a:rPr lang="en-US" sz="2400" kern="1200" dirty="0" err="1">
                  <a:latin typeface="Arial (Body)"/>
                  <a:cs typeface="Arial" panose="020B0604020202020204" pitchFamily="34" charset="0"/>
                </a:rPr>
                <a:t>Bộ</a:t>
              </a:r>
              <a:r>
                <a:rPr lang="en-US" sz="2400" kern="1200" dirty="0">
                  <a:latin typeface="Arial (Body)"/>
                  <a:cs typeface="Arial" panose="020B0604020202020204" pitchFamily="34" charset="0"/>
                </a:rPr>
                <a:t> NN&amp;MT</a:t>
              </a:r>
              <a:endParaRPr lang="vi-VN" sz="2400" kern="1200" dirty="0">
                <a:latin typeface="Arial (Body)"/>
              </a:endParaRPr>
            </a:p>
          </p:txBody>
        </p:sp>
        <p:sp>
          <p:nvSpPr>
            <p:cNvPr id="17" name="Freeform 16"/>
            <p:cNvSpPr/>
            <p:nvPr/>
          </p:nvSpPr>
          <p:spPr>
            <a:xfrm>
              <a:off x="2516474" y="3682752"/>
              <a:ext cx="10288590" cy="642588"/>
            </a:xfrm>
            <a:custGeom>
              <a:avLst/>
              <a:gdLst>
                <a:gd name="connsiteX0" fmla="*/ 0 w 7496107"/>
                <a:gd name="connsiteY0" fmla="*/ 0 h 642586"/>
                <a:gd name="connsiteX1" fmla="*/ 7174814 w 7496107"/>
                <a:gd name="connsiteY1" fmla="*/ 0 h 642586"/>
                <a:gd name="connsiteX2" fmla="*/ 7496107 w 7496107"/>
                <a:gd name="connsiteY2" fmla="*/ 321293 h 642586"/>
                <a:gd name="connsiteX3" fmla="*/ 7174814 w 7496107"/>
                <a:gd name="connsiteY3" fmla="*/ 642586 h 642586"/>
                <a:gd name="connsiteX4" fmla="*/ 0 w 7496107"/>
                <a:gd name="connsiteY4" fmla="*/ 642586 h 642586"/>
                <a:gd name="connsiteX5" fmla="*/ 0 w 7496107"/>
                <a:gd name="connsiteY5" fmla="*/ 0 h 64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6107" h="642586">
                  <a:moveTo>
                    <a:pt x="7496107" y="642585"/>
                  </a:moveTo>
                  <a:lnTo>
                    <a:pt x="321293" y="642585"/>
                  </a:lnTo>
                  <a:lnTo>
                    <a:pt x="0" y="321293"/>
                  </a:lnTo>
                  <a:lnTo>
                    <a:pt x="321293" y="1"/>
                  </a:lnTo>
                  <a:lnTo>
                    <a:pt x="7496107" y="1"/>
                  </a:lnTo>
                  <a:lnTo>
                    <a:pt x="7496107" y="642585"/>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444009" tIns="110491" rIns="206248" bIns="110491" numCol="1" spcCol="1270" anchor="ctr" anchorCtr="0">
              <a:noAutofit/>
            </a:bodyPr>
            <a:lstStyle/>
            <a:p>
              <a:pPr lvl="0" defTabSz="1289050">
                <a:lnSpc>
                  <a:spcPct val="90000"/>
                </a:lnSpc>
                <a:spcBef>
                  <a:spcPct val="0"/>
                </a:spcBef>
                <a:spcAft>
                  <a:spcPct val="35000"/>
                </a:spcAft>
              </a:pPr>
              <a:r>
                <a:rPr lang="en-US" sz="2400" dirty="0" err="1">
                  <a:latin typeface="Arial (Body)"/>
                  <a:cs typeface="Arial" panose="020B0604020202020204" pitchFamily="34" charset="0"/>
                </a:rPr>
                <a:t>Giải</a:t>
              </a:r>
              <a:r>
                <a:rPr lang="en-US" sz="2400" dirty="0">
                  <a:latin typeface="Arial (Body)"/>
                  <a:cs typeface="Arial" panose="020B0604020202020204" pitchFamily="34" charset="0"/>
                </a:rPr>
                <a:t> </a:t>
              </a:r>
              <a:r>
                <a:rPr lang="en-US" sz="2400" dirty="0" err="1">
                  <a:latin typeface="Arial (Body)"/>
                  <a:cs typeface="Arial" panose="020B0604020202020204" pitchFamily="34" charset="0"/>
                </a:rPr>
                <a:t>pháp</a:t>
              </a:r>
              <a:r>
                <a:rPr lang="en-US" sz="2400" dirty="0">
                  <a:latin typeface="Arial (Body)"/>
                  <a:cs typeface="Arial" panose="020B0604020202020204" pitchFamily="34" charset="0"/>
                </a:rPr>
                <a:t> </a:t>
              </a:r>
              <a:r>
                <a:rPr lang="en-US" sz="2400" dirty="0" err="1">
                  <a:latin typeface="Arial (Body)"/>
                  <a:cs typeface="Arial" panose="020B0604020202020204" pitchFamily="34" charset="0"/>
                </a:rPr>
                <a:t>triển</a:t>
              </a:r>
              <a:r>
                <a:rPr lang="en-US" sz="2400" dirty="0">
                  <a:latin typeface="Arial (Body)"/>
                  <a:cs typeface="Arial" panose="020B0604020202020204" pitchFamily="34" charset="0"/>
                </a:rPr>
                <a:t> </a:t>
              </a:r>
              <a:r>
                <a:rPr lang="en-US" sz="2400" dirty="0" err="1">
                  <a:latin typeface="Arial (Body)"/>
                  <a:cs typeface="Arial" panose="020B0604020202020204" pitchFamily="34" charset="0"/>
                </a:rPr>
                <a:t>khai</a:t>
              </a:r>
              <a:r>
                <a:rPr lang="en-US" sz="2400" dirty="0">
                  <a:latin typeface="Arial (Body)"/>
                  <a:cs typeface="Arial" panose="020B0604020202020204" pitchFamily="34" charset="0"/>
                </a:rPr>
                <a:t> </a:t>
              </a:r>
              <a:r>
                <a:rPr lang="en-US" sz="2400" dirty="0" err="1">
                  <a:latin typeface="Arial (Body)"/>
                  <a:cs typeface="Arial" panose="020B0604020202020204" pitchFamily="34" charset="0"/>
                </a:rPr>
                <a:t>Khung</a:t>
              </a:r>
              <a:r>
                <a:rPr lang="en-US" sz="2400" dirty="0">
                  <a:latin typeface="Arial (Body)"/>
                  <a:cs typeface="Arial" panose="020B0604020202020204" pitchFamily="34" charset="0"/>
                </a:rPr>
                <a:t> </a:t>
              </a:r>
              <a:r>
                <a:rPr lang="en-US" sz="2400" dirty="0" err="1">
                  <a:latin typeface="Arial (Body)"/>
                  <a:cs typeface="Arial" panose="020B0604020202020204" pitchFamily="34" charset="0"/>
                </a:rPr>
                <a:t>kiến</a:t>
              </a:r>
              <a:r>
                <a:rPr lang="en-US" sz="2400" dirty="0">
                  <a:latin typeface="Arial (Body)"/>
                  <a:cs typeface="Arial" panose="020B0604020202020204" pitchFamily="34" charset="0"/>
                </a:rPr>
                <a:t> </a:t>
              </a:r>
              <a:r>
                <a:rPr lang="en-US" sz="2400" dirty="0" err="1">
                  <a:latin typeface="Arial (Body)"/>
                  <a:cs typeface="Arial" panose="020B0604020202020204" pitchFamily="34" charset="0"/>
                </a:rPr>
                <a:t>trúc</a:t>
              </a:r>
              <a:r>
                <a:rPr lang="en-US" sz="2400" dirty="0">
                  <a:latin typeface="Arial (Body)"/>
                  <a:cs typeface="Arial" panose="020B0604020202020204" pitchFamily="34" charset="0"/>
                </a:rPr>
                <a:t> </a:t>
              </a:r>
              <a:r>
                <a:rPr lang="en-US" sz="2400" dirty="0" err="1">
                  <a:latin typeface="Arial (Body)"/>
                  <a:cs typeface="Arial" panose="020B0604020202020204" pitchFamily="34" charset="0"/>
                </a:rPr>
                <a:t>số</a:t>
              </a:r>
              <a:r>
                <a:rPr lang="en-US" sz="2400" dirty="0">
                  <a:latin typeface="Arial (Body)"/>
                  <a:cs typeface="Arial" panose="020B0604020202020204" pitchFamily="34" charset="0"/>
                </a:rPr>
                <a:t> </a:t>
              </a:r>
              <a:r>
                <a:rPr lang="en-US" sz="2400" dirty="0" err="1">
                  <a:latin typeface="Arial (Body)"/>
                  <a:cs typeface="Arial" panose="020B0604020202020204" pitchFamily="34" charset="0"/>
                </a:rPr>
                <a:t>Bộ</a:t>
              </a:r>
              <a:r>
                <a:rPr lang="en-US" sz="2400" dirty="0">
                  <a:latin typeface="Arial (Body)"/>
                  <a:cs typeface="Arial" panose="020B0604020202020204" pitchFamily="34" charset="0"/>
                </a:rPr>
                <a:t> NN&amp;MT</a:t>
              </a:r>
            </a:p>
          </p:txBody>
        </p:sp>
      </p:grpSp>
      <p:grpSp>
        <p:nvGrpSpPr>
          <p:cNvPr id="32" name="Group 31">
            <a:extLst>
              <a:ext uri="{FF2B5EF4-FFF2-40B4-BE49-F238E27FC236}">
                <a16:creationId xmlns:a16="http://schemas.microsoft.com/office/drawing/2014/main" id="{C2BFA652-2968-40F5-8E9B-C461B82F096C}"/>
              </a:ext>
            </a:extLst>
          </p:cNvPr>
          <p:cNvGrpSpPr/>
          <p:nvPr/>
        </p:nvGrpSpPr>
        <p:grpSpPr>
          <a:xfrm>
            <a:off x="336329" y="270411"/>
            <a:ext cx="11403724" cy="424732"/>
            <a:chOff x="336329" y="270411"/>
            <a:chExt cx="11403724" cy="424732"/>
          </a:xfrm>
        </p:grpSpPr>
        <p:sp>
          <p:nvSpPr>
            <p:cNvPr id="33" name="Title 3">
              <a:extLst>
                <a:ext uri="{FF2B5EF4-FFF2-40B4-BE49-F238E27FC236}">
                  <a16:creationId xmlns:a16="http://schemas.microsoft.com/office/drawing/2014/main" id="{316C3B91-FEBB-4531-8DCD-16AD3D6179F6}"/>
                </a:ext>
              </a:extLst>
            </p:cNvPr>
            <p:cNvSpPr txBox="1">
              <a:spLocks/>
            </p:cNvSpPr>
            <p:nvPr/>
          </p:nvSpPr>
          <p:spPr>
            <a:xfrm>
              <a:off x="483476" y="270411"/>
              <a:ext cx="6939455" cy="424732"/>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2E83C3"/>
                  </a:solidFill>
                  <a:latin typeface="Arial" panose="020B0604020202020204" pitchFamily="34" charset="0"/>
                  <a:cs typeface="Arial" panose="020B0604020202020204" pitchFamily="34" charset="0"/>
                </a:rPr>
                <a:t>NỘI DUNG BÁO CÁO</a:t>
              </a:r>
            </a:p>
          </p:txBody>
        </p:sp>
        <p:cxnSp>
          <p:nvCxnSpPr>
            <p:cNvPr id="34" name="Straight Connector 33">
              <a:extLst>
                <a:ext uri="{FF2B5EF4-FFF2-40B4-BE49-F238E27FC236}">
                  <a16:creationId xmlns:a16="http://schemas.microsoft.com/office/drawing/2014/main" id="{5A9E0E3D-D080-43E1-9019-FE2D35766FE6}"/>
                </a:ext>
              </a:extLst>
            </p:cNvPr>
            <p:cNvCxnSpPr/>
            <p:nvPr/>
          </p:nvCxnSpPr>
          <p:spPr>
            <a:xfrm>
              <a:off x="336329" y="695143"/>
              <a:ext cx="11403724" cy="0"/>
            </a:xfrm>
            <a:prstGeom prst="line">
              <a:avLst/>
            </a:prstGeom>
            <a:ln w="19050" cmpd="sng"/>
          </p:spPr>
          <p:style>
            <a:lnRef idx="1">
              <a:schemeClr val="accent1"/>
            </a:lnRef>
            <a:fillRef idx="0">
              <a:schemeClr val="accent1"/>
            </a:fillRef>
            <a:effectRef idx="0">
              <a:schemeClr val="accent1"/>
            </a:effectRef>
            <a:fontRef idx="minor">
              <a:schemeClr val="tx1"/>
            </a:fontRef>
          </p:style>
        </p:cxnSp>
      </p:grpSp>
      <p:sp>
        <p:nvSpPr>
          <p:cNvPr id="8" name="Google Shape;1496;p43">
            <a:extLst>
              <a:ext uri="{FF2B5EF4-FFF2-40B4-BE49-F238E27FC236}">
                <a16:creationId xmlns:a16="http://schemas.microsoft.com/office/drawing/2014/main" id="{83F78DEF-0124-4B68-887E-1A7EB1B6542D}"/>
              </a:ext>
            </a:extLst>
          </p:cNvPr>
          <p:cNvSpPr/>
          <p:nvPr/>
        </p:nvSpPr>
        <p:spPr>
          <a:xfrm>
            <a:off x="848935" y="1280552"/>
            <a:ext cx="622934" cy="623979"/>
          </a:xfrm>
          <a:custGeom>
            <a:avLst/>
            <a:gdLst/>
            <a:ahLst/>
            <a:cxnLst/>
            <a:rect l="l" t="t" r="r" b="b"/>
            <a:pathLst>
              <a:path w="19066" h="19098" extrusionOk="0">
                <a:moveTo>
                  <a:pt x="9533" y="1"/>
                </a:moveTo>
                <a:cubicBezTo>
                  <a:pt x="4276" y="1"/>
                  <a:pt x="1" y="4276"/>
                  <a:pt x="1" y="9565"/>
                </a:cubicBezTo>
                <a:cubicBezTo>
                  <a:pt x="1" y="14822"/>
                  <a:pt x="4276" y="19097"/>
                  <a:pt x="9533" y="19097"/>
                </a:cubicBezTo>
                <a:cubicBezTo>
                  <a:pt x="14790" y="19097"/>
                  <a:pt x="19065" y="14822"/>
                  <a:pt x="19065" y="9565"/>
                </a:cubicBezTo>
                <a:cubicBezTo>
                  <a:pt x="19065" y="4276"/>
                  <a:pt x="14790" y="1"/>
                  <a:pt x="95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dirty="0">
                <a:solidFill>
                  <a:srgbClr val="FFFFFF"/>
                </a:solidFill>
                <a:latin typeface="A3.AmpleBold-San" panose="02000000000000000000" pitchFamily="2" charset="0"/>
                <a:ea typeface="Fira Sans"/>
                <a:cs typeface="Fira Sans"/>
                <a:sym typeface="Fira Sans"/>
              </a:rPr>
              <a:t>1</a:t>
            </a:r>
            <a:endParaRPr sz="2500" b="1" dirty="0">
              <a:solidFill>
                <a:srgbClr val="FFFFFF"/>
              </a:solidFill>
              <a:latin typeface="A3.AmpleBold-San" panose="02000000000000000000" pitchFamily="2" charset="0"/>
              <a:ea typeface="Fira Sans"/>
              <a:cs typeface="Fira Sans"/>
              <a:sym typeface="Fira Sans"/>
            </a:endParaRPr>
          </a:p>
        </p:txBody>
      </p:sp>
      <p:sp>
        <p:nvSpPr>
          <p:cNvPr id="10" name="Google Shape;1496;p43">
            <a:extLst>
              <a:ext uri="{FF2B5EF4-FFF2-40B4-BE49-F238E27FC236}">
                <a16:creationId xmlns:a16="http://schemas.microsoft.com/office/drawing/2014/main" id="{83F78DEF-0124-4B68-887E-1A7EB1B6542D}"/>
              </a:ext>
            </a:extLst>
          </p:cNvPr>
          <p:cNvSpPr/>
          <p:nvPr/>
        </p:nvSpPr>
        <p:spPr>
          <a:xfrm>
            <a:off x="848935" y="2121394"/>
            <a:ext cx="622934" cy="623979"/>
          </a:xfrm>
          <a:custGeom>
            <a:avLst/>
            <a:gdLst/>
            <a:ahLst/>
            <a:cxnLst/>
            <a:rect l="l" t="t" r="r" b="b"/>
            <a:pathLst>
              <a:path w="19066" h="19098" extrusionOk="0">
                <a:moveTo>
                  <a:pt x="9533" y="1"/>
                </a:moveTo>
                <a:cubicBezTo>
                  <a:pt x="4276" y="1"/>
                  <a:pt x="1" y="4276"/>
                  <a:pt x="1" y="9565"/>
                </a:cubicBezTo>
                <a:cubicBezTo>
                  <a:pt x="1" y="14822"/>
                  <a:pt x="4276" y="19097"/>
                  <a:pt x="9533" y="19097"/>
                </a:cubicBezTo>
                <a:cubicBezTo>
                  <a:pt x="14790" y="19097"/>
                  <a:pt x="19065" y="14822"/>
                  <a:pt x="19065" y="9565"/>
                </a:cubicBezTo>
                <a:cubicBezTo>
                  <a:pt x="19065" y="4276"/>
                  <a:pt x="14790" y="1"/>
                  <a:pt x="95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dirty="0">
                <a:solidFill>
                  <a:srgbClr val="FFFFFF"/>
                </a:solidFill>
                <a:latin typeface="A3.AmpleBold-San" panose="02000000000000000000" pitchFamily="2" charset="0"/>
                <a:ea typeface="Fira Sans"/>
                <a:cs typeface="Fira Sans"/>
                <a:sym typeface="Fira Sans"/>
              </a:rPr>
              <a:t>2</a:t>
            </a:r>
            <a:endParaRPr sz="2500" b="1" dirty="0">
              <a:solidFill>
                <a:srgbClr val="FFFFFF"/>
              </a:solidFill>
              <a:latin typeface="A3.AmpleBold-San" panose="02000000000000000000" pitchFamily="2" charset="0"/>
              <a:ea typeface="Fira Sans"/>
              <a:cs typeface="Fira Sans"/>
              <a:sym typeface="Fira Sans"/>
            </a:endParaRPr>
          </a:p>
        </p:txBody>
      </p:sp>
      <p:sp>
        <p:nvSpPr>
          <p:cNvPr id="11" name="Google Shape;1496;p43">
            <a:extLst>
              <a:ext uri="{FF2B5EF4-FFF2-40B4-BE49-F238E27FC236}">
                <a16:creationId xmlns:a16="http://schemas.microsoft.com/office/drawing/2014/main" id="{83F78DEF-0124-4B68-887E-1A7EB1B6542D}"/>
              </a:ext>
            </a:extLst>
          </p:cNvPr>
          <p:cNvSpPr/>
          <p:nvPr/>
        </p:nvSpPr>
        <p:spPr>
          <a:xfrm>
            <a:off x="848935" y="2968196"/>
            <a:ext cx="622934" cy="623979"/>
          </a:xfrm>
          <a:custGeom>
            <a:avLst/>
            <a:gdLst/>
            <a:ahLst/>
            <a:cxnLst/>
            <a:rect l="l" t="t" r="r" b="b"/>
            <a:pathLst>
              <a:path w="19066" h="19098" extrusionOk="0">
                <a:moveTo>
                  <a:pt x="9533" y="1"/>
                </a:moveTo>
                <a:cubicBezTo>
                  <a:pt x="4276" y="1"/>
                  <a:pt x="1" y="4276"/>
                  <a:pt x="1" y="9565"/>
                </a:cubicBezTo>
                <a:cubicBezTo>
                  <a:pt x="1" y="14822"/>
                  <a:pt x="4276" y="19097"/>
                  <a:pt x="9533" y="19097"/>
                </a:cubicBezTo>
                <a:cubicBezTo>
                  <a:pt x="14790" y="19097"/>
                  <a:pt x="19065" y="14822"/>
                  <a:pt x="19065" y="9565"/>
                </a:cubicBezTo>
                <a:cubicBezTo>
                  <a:pt x="19065" y="4276"/>
                  <a:pt x="14790" y="1"/>
                  <a:pt x="95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dirty="0">
                <a:solidFill>
                  <a:srgbClr val="FFFFFF"/>
                </a:solidFill>
                <a:latin typeface="A3.AmpleBold-San" panose="02000000000000000000" pitchFamily="2" charset="0"/>
                <a:ea typeface="Fira Sans"/>
                <a:cs typeface="Fira Sans"/>
                <a:sym typeface="Fira Sans"/>
              </a:rPr>
              <a:t>3</a:t>
            </a:r>
            <a:endParaRPr sz="2500" b="1" dirty="0">
              <a:solidFill>
                <a:srgbClr val="FFFFFF"/>
              </a:solidFill>
              <a:latin typeface="A3.AmpleBold-San" panose="02000000000000000000" pitchFamily="2" charset="0"/>
              <a:ea typeface="Fira Sans"/>
              <a:cs typeface="Fira Sans"/>
              <a:sym typeface="Fira Sans"/>
            </a:endParaRPr>
          </a:p>
        </p:txBody>
      </p:sp>
      <p:sp>
        <p:nvSpPr>
          <p:cNvPr id="12" name="Google Shape;1496;p43">
            <a:extLst>
              <a:ext uri="{FF2B5EF4-FFF2-40B4-BE49-F238E27FC236}">
                <a16:creationId xmlns:a16="http://schemas.microsoft.com/office/drawing/2014/main" id="{83F78DEF-0124-4B68-887E-1A7EB1B6542D}"/>
              </a:ext>
            </a:extLst>
          </p:cNvPr>
          <p:cNvSpPr/>
          <p:nvPr/>
        </p:nvSpPr>
        <p:spPr>
          <a:xfrm>
            <a:off x="848935" y="3826611"/>
            <a:ext cx="622934" cy="623979"/>
          </a:xfrm>
          <a:custGeom>
            <a:avLst/>
            <a:gdLst/>
            <a:ahLst/>
            <a:cxnLst/>
            <a:rect l="l" t="t" r="r" b="b"/>
            <a:pathLst>
              <a:path w="19066" h="19098" extrusionOk="0">
                <a:moveTo>
                  <a:pt x="9533" y="1"/>
                </a:moveTo>
                <a:cubicBezTo>
                  <a:pt x="4276" y="1"/>
                  <a:pt x="1" y="4276"/>
                  <a:pt x="1" y="9565"/>
                </a:cubicBezTo>
                <a:cubicBezTo>
                  <a:pt x="1" y="14822"/>
                  <a:pt x="4276" y="19097"/>
                  <a:pt x="9533" y="19097"/>
                </a:cubicBezTo>
                <a:cubicBezTo>
                  <a:pt x="14790" y="19097"/>
                  <a:pt x="19065" y="14822"/>
                  <a:pt x="19065" y="9565"/>
                </a:cubicBezTo>
                <a:cubicBezTo>
                  <a:pt x="19065" y="4276"/>
                  <a:pt x="14790" y="1"/>
                  <a:pt x="95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dirty="0">
                <a:solidFill>
                  <a:srgbClr val="FFFFFF"/>
                </a:solidFill>
                <a:latin typeface="A3.AmpleBold-San" panose="02000000000000000000" pitchFamily="2" charset="0"/>
                <a:ea typeface="Fira Sans"/>
                <a:cs typeface="Fira Sans"/>
                <a:sym typeface="Fira Sans"/>
              </a:rPr>
              <a:t>4</a:t>
            </a:r>
            <a:endParaRPr sz="2500" b="1" dirty="0">
              <a:solidFill>
                <a:srgbClr val="FFFFFF"/>
              </a:solidFill>
              <a:latin typeface="A3.AmpleBold-San" panose="02000000000000000000" pitchFamily="2" charset="0"/>
              <a:ea typeface="Fira Sans"/>
              <a:cs typeface="Fira Sans"/>
              <a:sym typeface="Fira Sans"/>
            </a:endParaRPr>
          </a:p>
        </p:txBody>
      </p:sp>
    </p:spTree>
    <p:extLst>
      <p:ext uri="{BB962C8B-B14F-4D97-AF65-F5344CB8AC3E}">
        <p14:creationId xmlns:p14="http://schemas.microsoft.com/office/powerpoint/2010/main" val="444596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8786C-118E-4862-9022-D5377DC56A00}"/>
              </a:ext>
            </a:extLst>
          </p:cNvPr>
          <p:cNvSpPr>
            <a:spLocks noGrp="1"/>
          </p:cNvSpPr>
          <p:nvPr>
            <p:ph type="title"/>
          </p:nvPr>
        </p:nvSpPr>
        <p:spPr>
          <a:xfrm>
            <a:off x="838200" y="3272213"/>
            <a:ext cx="10515600" cy="1325563"/>
          </a:xfrm>
        </p:spPr>
        <p:txBody>
          <a:bodyPr/>
          <a:lstStyle/>
          <a:p>
            <a:pPr algn="ctr"/>
            <a:r>
              <a:rPr lang="en-US" altLang="en-US" sz="4400" b="1" i="1" dirty="0" err="1">
                <a:solidFill>
                  <a:srgbClr val="0070C0"/>
                </a:solidFill>
                <a:latin typeface="Arial" panose="020B0604020202020204" pitchFamily="34" charset="0"/>
                <a:cs typeface="Arial" panose="020B0604020202020204" pitchFamily="34" charset="0"/>
              </a:rPr>
              <a:t>Trân</a:t>
            </a:r>
            <a:r>
              <a:rPr lang="en-US" altLang="en-US" sz="4400" b="1" i="1" dirty="0">
                <a:solidFill>
                  <a:srgbClr val="0070C0"/>
                </a:solidFill>
                <a:latin typeface="Arial" panose="020B0604020202020204" pitchFamily="34" charset="0"/>
                <a:cs typeface="Arial" panose="020B0604020202020204" pitchFamily="34" charset="0"/>
              </a:rPr>
              <a:t> </a:t>
            </a:r>
            <a:r>
              <a:rPr lang="en-US" altLang="en-US" sz="4400" b="1" i="1" dirty="0" err="1">
                <a:solidFill>
                  <a:srgbClr val="0070C0"/>
                </a:solidFill>
                <a:latin typeface="Arial" panose="020B0604020202020204" pitchFamily="34" charset="0"/>
                <a:cs typeface="Arial" panose="020B0604020202020204" pitchFamily="34" charset="0"/>
              </a:rPr>
              <a:t>trọng</a:t>
            </a:r>
            <a:r>
              <a:rPr lang="en-US" altLang="en-US" sz="4400" b="1" i="1" dirty="0">
                <a:solidFill>
                  <a:srgbClr val="0070C0"/>
                </a:solidFill>
                <a:latin typeface="Arial" panose="020B0604020202020204" pitchFamily="34" charset="0"/>
                <a:cs typeface="Arial" panose="020B0604020202020204" pitchFamily="34" charset="0"/>
              </a:rPr>
              <a:t> </a:t>
            </a:r>
            <a:r>
              <a:rPr lang="en-US" altLang="en-US" sz="4400" b="1" i="1" dirty="0" err="1">
                <a:solidFill>
                  <a:srgbClr val="0070C0"/>
                </a:solidFill>
                <a:latin typeface="Arial" panose="020B0604020202020204" pitchFamily="34" charset="0"/>
                <a:cs typeface="Arial" panose="020B0604020202020204" pitchFamily="34" charset="0"/>
              </a:rPr>
              <a:t>cảm</a:t>
            </a:r>
            <a:r>
              <a:rPr lang="en-US" altLang="en-US" sz="4400" b="1" i="1" dirty="0">
                <a:solidFill>
                  <a:srgbClr val="0070C0"/>
                </a:solidFill>
                <a:latin typeface="Arial" panose="020B0604020202020204" pitchFamily="34" charset="0"/>
                <a:cs typeface="Arial" panose="020B0604020202020204" pitchFamily="34" charset="0"/>
              </a:rPr>
              <a:t> </a:t>
            </a:r>
            <a:r>
              <a:rPr lang="en-US" altLang="en-US" sz="4400" b="1" i="1" dirty="0" err="1">
                <a:solidFill>
                  <a:srgbClr val="0070C0"/>
                </a:solidFill>
                <a:latin typeface="Arial" panose="020B0604020202020204" pitchFamily="34" charset="0"/>
                <a:cs typeface="Arial" panose="020B0604020202020204" pitchFamily="34" charset="0"/>
              </a:rPr>
              <a:t>ơn</a:t>
            </a:r>
            <a:r>
              <a:rPr lang="en-US" altLang="en-US" sz="4400" b="1" i="1" dirty="0">
                <a:solidFill>
                  <a:srgbClr val="0070C0"/>
                </a:solidFill>
                <a:latin typeface="Arial" panose="020B0604020202020204" pitchFamily="34" charset="0"/>
                <a:cs typeface="Arial" panose="020B0604020202020204" pitchFamily="34" charset="0"/>
              </a:rPr>
              <a:t>!</a:t>
            </a:r>
            <a:endParaRPr lang="en-US" i="1" dirty="0">
              <a:solidFill>
                <a:srgbClr val="0070C0"/>
              </a:solidFill>
              <a:latin typeface="Arial" panose="020B0604020202020204" pitchFamily="34" charset="0"/>
              <a:cs typeface="Arial" panose="020B0604020202020204" pitchFamily="34" charset="0"/>
            </a:endParaRPr>
          </a:p>
        </p:txBody>
      </p:sp>
      <p:sp>
        <p:nvSpPr>
          <p:cNvPr id="5" name="Subtitle 2">
            <a:extLst>
              <a:ext uri="{FF2B5EF4-FFF2-40B4-BE49-F238E27FC236}">
                <a16:creationId xmlns:a16="http://schemas.microsoft.com/office/drawing/2014/main" id="{2B5B3AE0-1B4D-7EC1-83C5-232A219C4D06}"/>
              </a:ext>
            </a:extLst>
          </p:cNvPr>
          <p:cNvSpPr txBox="1">
            <a:spLocks/>
          </p:cNvSpPr>
          <p:nvPr/>
        </p:nvSpPr>
        <p:spPr>
          <a:xfrm>
            <a:off x="560742" y="1235339"/>
            <a:ext cx="11070515" cy="1533592"/>
          </a:xfrm>
          <a:prstGeom prst="rect">
            <a:avLst/>
          </a:prstGeom>
        </p:spPr>
        <p:txBody>
          <a:bodyPr vert="horz" lIns="91440" tIns="45720" rIns="91440" bIns="45720" numCol="1"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0000"/>
              </a:lnSpc>
              <a:spcBef>
                <a:spcPts val="0"/>
              </a:spcBef>
            </a:pPr>
            <a:r>
              <a:rPr lang="en-US" sz="2800" b="1" kern="0" dirty="0">
                <a:solidFill>
                  <a:schemeClr val="accent2"/>
                </a:solidFill>
                <a:latin typeface="Arial" panose="020B0604020202020204" pitchFamily="34" charset="0"/>
                <a:cs typeface="Arial" panose="020B0604020202020204" pitchFamily="34" charset="0"/>
              </a:rPr>
              <a:t>BỘ NÔNG NGHIỆP VÀ MÔI TRƯỜNG</a:t>
            </a:r>
          </a:p>
          <a:p>
            <a:pPr>
              <a:lnSpc>
                <a:spcPct val="110000"/>
              </a:lnSpc>
              <a:spcBef>
                <a:spcPts val="0"/>
              </a:spcBef>
            </a:pPr>
            <a:r>
              <a:rPr lang="en-US" sz="2800" b="1" kern="0" dirty="0">
                <a:solidFill>
                  <a:schemeClr val="accent2"/>
                </a:solidFill>
                <a:latin typeface="Arial" panose="020B0604020202020204" pitchFamily="34" charset="0"/>
                <a:cs typeface="Arial" panose="020B0604020202020204" pitchFamily="34" charset="0"/>
              </a:rPr>
              <a:t>CỤC CHUYỂN ĐỔI SỐ</a:t>
            </a:r>
          </a:p>
        </p:txBody>
      </p:sp>
      <p:sp>
        <p:nvSpPr>
          <p:cNvPr id="6" name="Subtitle 2">
            <a:extLst>
              <a:ext uri="{FF2B5EF4-FFF2-40B4-BE49-F238E27FC236}">
                <a16:creationId xmlns:a16="http://schemas.microsoft.com/office/drawing/2014/main" id="{F612A245-CDDA-85D3-5F2B-CFB850C92146}"/>
              </a:ext>
            </a:extLst>
          </p:cNvPr>
          <p:cNvSpPr txBox="1">
            <a:spLocks/>
          </p:cNvSpPr>
          <p:nvPr/>
        </p:nvSpPr>
        <p:spPr>
          <a:xfrm>
            <a:off x="5143005" y="6182372"/>
            <a:ext cx="1634314" cy="354803"/>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70C0"/>
                </a:solidFill>
                <a:latin typeface="Arial" panose="020B0604020202020204" pitchFamily="34" charset="0"/>
                <a:cs typeface="Arial" panose="020B0604020202020204" pitchFamily="34" charset="0"/>
              </a:rPr>
              <a:t>DINRE 2025</a:t>
            </a:r>
          </a:p>
        </p:txBody>
      </p:sp>
    </p:spTree>
    <p:extLst>
      <p:ext uri="{BB962C8B-B14F-4D97-AF65-F5344CB8AC3E}">
        <p14:creationId xmlns:p14="http://schemas.microsoft.com/office/powerpoint/2010/main" val="2232570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495383-304A-AC5E-2117-0E003BA42C2B}"/>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A19F7BAD-6025-8E5C-3703-CAFE51314554}"/>
              </a:ext>
            </a:extLst>
          </p:cNvPr>
          <p:cNvGrpSpPr/>
          <p:nvPr/>
        </p:nvGrpSpPr>
        <p:grpSpPr>
          <a:xfrm>
            <a:off x="10308" y="186351"/>
            <a:ext cx="12181693" cy="397032"/>
            <a:chOff x="336329" y="298111"/>
            <a:chExt cx="11403724" cy="397032"/>
          </a:xfrm>
        </p:grpSpPr>
        <p:sp>
          <p:nvSpPr>
            <p:cNvPr id="6" name="Title 3">
              <a:extLst>
                <a:ext uri="{FF2B5EF4-FFF2-40B4-BE49-F238E27FC236}">
                  <a16:creationId xmlns:a16="http://schemas.microsoft.com/office/drawing/2014/main" id="{B1AAD89C-9FE2-B592-8BD0-A6E266544EE1}"/>
                </a:ext>
              </a:extLst>
            </p:cNvPr>
            <p:cNvSpPr txBox="1">
              <a:spLocks/>
            </p:cNvSpPr>
            <p:nvPr/>
          </p:nvSpPr>
          <p:spPr>
            <a:xfrm>
              <a:off x="336329" y="298111"/>
              <a:ext cx="10978633" cy="369332"/>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2E83C3"/>
                  </a:solidFill>
                  <a:latin typeface="Arial" panose="020B0604020202020204" pitchFamily="34" charset="0"/>
                  <a:cs typeface="Arial" panose="020B0604020202020204" pitchFamily="34" charset="0"/>
                </a:rPr>
                <a:t>I. SỰ CẦN THIẾT BAN HÀNH KHUNG KIẾN TRÚC SỐ BỘ NÔNG NGHIỆP VÀ MÔI TR</a:t>
              </a:r>
              <a:r>
                <a:rPr lang="vi-VN" sz="2000" b="1" dirty="0">
                  <a:solidFill>
                    <a:srgbClr val="2E83C3"/>
                  </a:solidFill>
                  <a:latin typeface="Arial" panose="020B0604020202020204" pitchFamily="34" charset="0"/>
                  <a:cs typeface="Arial" panose="020B0604020202020204" pitchFamily="34" charset="0"/>
                </a:rPr>
                <a:t>Ư</a:t>
              </a:r>
              <a:r>
                <a:rPr lang="en-US" sz="2000" b="1" dirty="0">
                  <a:solidFill>
                    <a:srgbClr val="2E83C3"/>
                  </a:solidFill>
                  <a:latin typeface="Arial" panose="020B0604020202020204" pitchFamily="34" charset="0"/>
                  <a:cs typeface="Arial" panose="020B0604020202020204" pitchFamily="34" charset="0"/>
                </a:rPr>
                <a:t>ỜNG</a:t>
              </a:r>
            </a:p>
          </p:txBody>
        </p:sp>
        <p:cxnSp>
          <p:nvCxnSpPr>
            <p:cNvPr id="7" name="Straight Connector 6">
              <a:extLst>
                <a:ext uri="{FF2B5EF4-FFF2-40B4-BE49-F238E27FC236}">
                  <a16:creationId xmlns:a16="http://schemas.microsoft.com/office/drawing/2014/main" id="{A99AF223-28C3-D3B8-C5A4-0C1114C8C8C8}"/>
                </a:ext>
              </a:extLst>
            </p:cNvPr>
            <p:cNvCxnSpPr/>
            <p:nvPr/>
          </p:nvCxnSpPr>
          <p:spPr>
            <a:xfrm>
              <a:off x="336329" y="695143"/>
              <a:ext cx="11403724" cy="0"/>
            </a:xfrm>
            <a:prstGeom prst="line">
              <a:avLst/>
            </a:prstGeom>
            <a:ln w="19050" cmpd="sng"/>
          </p:spPr>
          <p:style>
            <a:lnRef idx="1">
              <a:schemeClr val="accent1"/>
            </a:lnRef>
            <a:fillRef idx="0">
              <a:schemeClr val="accent1"/>
            </a:fillRef>
            <a:effectRef idx="0">
              <a:schemeClr val="accent1"/>
            </a:effectRef>
            <a:fontRef idx="minor">
              <a:schemeClr val="tx1"/>
            </a:fontRef>
          </p:style>
        </p:cxnSp>
      </p:grpSp>
      <p:graphicFrame>
        <p:nvGraphicFramePr>
          <p:cNvPr id="3" name="Diagram 2">
            <a:extLst>
              <a:ext uri="{FF2B5EF4-FFF2-40B4-BE49-F238E27FC236}">
                <a16:creationId xmlns:a16="http://schemas.microsoft.com/office/drawing/2014/main" id="{418DC652-9498-877B-A3D2-7F8E59A04533}"/>
              </a:ext>
            </a:extLst>
          </p:cNvPr>
          <p:cNvGraphicFramePr/>
          <p:nvPr>
            <p:extLst>
              <p:ext uri="{D42A27DB-BD31-4B8C-83A1-F6EECF244321}">
                <p14:modId xmlns:p14="http://schemas.microsoft.com/office/powerpoint/2010/main" val="2010193386"/>
              </p:ext>
            </p:extLst>
          </p:nvPr>
        </p:nvGraphicFramePr>
        <p:xfrm>
          <a:off x="885826" y="771537"/>
          <a:ext cx="10579894" cy="5503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49FA0DFF-CB6A-1754-24FD-568584E4010C}"/>
              </a:ext>
            </a:extLst>
          </p:cNvPr>
          <p:cNvSpPr txBox="1"/>
          <p:nvPr/>
        </p:nvSpPr>
        <p:spPr>
          <a:xfrm>
            <a:off x="1228725" y="1193007"/>
            <a:ext cx="505267" cy="784830"/>
          </a:xfrm>
          <a:prstGeom prst="rect">
            <a:avLst/>
          </a:prstGeom>
          <a:noFill/>
        </p:spPr>
        <p:txBody>
          <a:bodyPr wrap="none" rtlCol="0">
            <a:spAutoFit/>
          </a:bodyPr>
          <a:lstStyle/>
          <a:p>
            <a:r>
              <a:rPr lang="en-US" sz="4500" b="1" dirty="0">
                <a:solidFill>
                  <a:srgbClr val="00B050"/>
                </a:solidFill>
                <a:latin typeface="Arial (Body)"/>
              </a:rPr>
              <a:t>1</a:t>
            </a:r>
          </a:p>
        </p:txBody>
      </p:sp>
      <p:sp>
        <p:nvSpPr>
          <p:cNvPr id="8" name="TextBox 7">
            <a:extLst>
              <a:ext uri="{FF2B5EF4-FFF2-40B4-BE49-F238E27FC236}">
                <a16:creationId xmlns:a16="http://schemas.microsoft.com/office/drawing/2014/main" id="{50B42DDF-99C5-1538-2F98-FB1DFF100EC7}"/>
              </a:ext>
            </a:extLst>
          </p:cNvPr>
          <p:cNvSpPr txBox="1"/>
          <p:nvPr/>
        </p:nvSpPr>
        <p:spPr>
          <a:xfrm>
            <a:off x="1733992" y="2459831"/>
            <a:ext cx="505267" cy="784830"/>
          </a:xfrm>
          <a:prstGeom prst="rect">
            <a:avLst/>
          </a:prstGeom>
          <a:noFill/>
        </p:spPr>
        <p:txBody>
          <a:bodyPr wrap="none" rtlCol="0">
            <a:spAutoFit/>
          </a:bodyPr>
          <a:lstStyle/>
          <a:p>
            <a:r>
              <a:rPr lang="en-US" sz="4500" b="1" dirty="0">
                <a:solidFill>
                  <a:srgbClr val="00B050"/>
                </a:solidFill>
                <a:latin typeface="Arial (Body)"/>
              </a:rPr>
              <a:t>2</a:t>
            </a:r>
          </a:p>
        </p:txBody>
      </p:sp>
      <p:sp>
        <p:nvSpPr>
          <p:cNvPr id="9" name="TextBox 8">
            <a:extLst>
              <a:ext uri="{FF2B5EF4-FFF2-40B4-BE49-F238E27FC236}">
                <a16:creationId xmlns:a16="http://schemas.microsoft.com/office/drawing/2014/main" id="{0393E1BD-9502-A714-D131-8B68EDD19CD4}"/>
              </a:ext>
            </a:extLst>
          </p:cNvPr>
          <p:cNvSpPr txBox="1"/>
          <p:nvPr/>
        </p:nvSpPr>
        <p:spPr>
          <a:xfrm>
            <a:off x="1734654" y="3798094"/>
            <a:ext cx="505267" cy="784830"/>
          </a:xfrm>
          <a:prstGeom prst="rect">
            <a:avLst/>
          </a:prstGeom>
          <a:noFill/>
        </p:spPr>
        <p:txBody>
          <a:bodyPr wrap="none" rtlCol="0">
            <a:spAutoFit/>
          </a:bodyPr>
          <a:lstStyle/>
          <a:p>
            <a:r>
              <a:rPr lang="en-US" sz="4500" b="1" dirty="0">
                <a:solidFill>
                  <a:srgbClr val="00B050"/>
                </a:solidFill>
                <a:latin typeface="Arial (Body)"/>
              </a:rPr>
              <a:t>3</a:t>
            </a:r>
          </a:p>
        </p:txBody>
      </p:sp>
      <p:sp>
        <p:nvSpPr>
          <p:cNvPr id="10" name="TextBox 9">
            <a:extLst>
              <a:ext uri="{FF2B5EF4-FFF2-40B4-BE49-F238E27FC236}">
                <a16:creationId xmlns:a16="http://schemas.microsoft.com/office/drawing/2014/main" id="{E51FC911-62A5-F9F7-066A-F2ED19241F77}"/>
              </a:ext>
            </a:extLst>
          </p:cNvPr>
          <p:cNvSpPr txBox="1"/>
          <p:nvPr/>
        </p:nvSpPr>
        <p:spPr>
          <a:xfrm>
            <a:off x="1228725" y="5036355"/>
            <a:ext cx="505267" cy="784830"/>
          </a:xfrm>
          <a:prstGeom prst="rect">
            <a:avLst/>
          </a:prstGeom>
          <a:noFill/>
        </p:spPr>
        <p:txBody>
          <a:bodyPr wrap="none" rtlCol="0">
            <a:spAutoFit/>
          </a:bodyPr>
          <a:lstStyle/>
          <a:p>
            <a:r>
              <a:rPr lang="en-US" sz="4500" b="1" dirty="0">
                <a:solidFill>
                  <a:srgbClr val="00B050"/>
                </a:solidFill>
                <a:latin typeface="Arial (Body)"/>
              </a:rPr>
              <a:t>4</a:t>
            </a:r>
          </a:p>
        </p:txBody>
      </p:sp>
    </p:spTree>
    <p:extLst>
      <p:ext uri="{BB962C8B-B14F-4D97-AF65-F5344CB8AC3E}">
        <p14:creationId xmlns:p14="http://schemas.microsoft.com/office/powerpoint/2010/main" val="2922114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536711-6242-956B-70BD-760A428426A7}"/>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6CD1F6BE-282B-4DC7-BB6B-791E9AB1E630}"/>
              </a:ext>
            </a:extLst>
          </p:cNvPr>
          <p:cNvGrpSpPr/>
          <p:nvPr/>
        </p:nvGrpSpPr>
        <p:grpSpPr>
          <a:xfrm>
            <a:off x="10307" y="186351"/>
            <a:ext cx="12181694" cy="397032"/>
            <a:chOff x="336328" y="298111"/>
            <a:chExt cx="11403725" cy="397032"/>
          </a:xfrm>
        </p:grpSpPr>
        <p:sp>
          <p:nvSpPr>
            <p:cNvPr id="6" name="Title 3">
              <a:extLst>
                <a:ext uri="{FF2B5EF4-FFF2-40B4-BE49-F238E27FC236}">
                  <a16:creationId xmlns:a16="http://schemas.microsoft.com/office/drawing/2014/main" id="{A98D3FC7-66E8-F3E6-F859-84B4962AA090}"/>
                </a:ext>
              </a:extLst>
            </p:cNvPr>
            <p:cNvSpPr txBox="1">
              <a:spLocks/>
            </p:cNvSpPr>
            <p:nvPr/>
          </p:nvSpPr>
          <p:spPr>
            <a:xfrm>
              <a:off x="336328" y="298111"/>
              <a:ext cx="11394074" cy="369332"/>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2E83C3"/>
                  </a:solidFill>
                  <a:latin typeface="Arial" panose="020B0604020202020204" pitchFamily="34" charset="0"/>
                  <a:cs typeface="Arial" panose="020B0604020202020204" pitchFamily="34" charset="0"/>
                </a:rPr>
                <a:t>1. QUAN ĐIỂM CỦA ĐẢNG VỀ PHÁT TRIỂN KHOA HỌC, CÔNG NGHỆ, ĐMST VÀ CHUYỂN ĐỔI SỐ</a:t>
              </a:r>
            </a:p>
          </p:txBody>
        </p:sp>
        <p:cxnSp>
          <p:nvCxnSpPr>
            <p:cNvPr id="7" name="Straight Connector 6">
              <a:extLst>
                <a:ext uri="{FF2B5EF4-FFF2-40B4-BE49-F238E27FC236}">
                  <a16:creationId xmlns:a16="http://schemas.microsoft.com/office/drawing/2014/main" id="{6B4E6AB1-B4D0-00BE-845B-344C0D9E3B1A}"/>
                </a:ext>
              </a:extLst>
            </p:cNvPr>
            <p:cNvCxnSpPr/>
            <p:nvPr/>
          </p:nvCxnSpPr>
          <p:spPr>
            <a:xfrm>
              <a:off x="336329" y="695143"/>
              <a:ext cx="11403724" cy="0"/>
            </a:xfrm>
            <a:prstGeom prst="line">
              <a:avLst/>
            </a:prstGeom>
            <a:ln w="19050" cmpd="sng"/>
          </p:spPr>
          <p:style>
            <a:lnRef idx="1">
              <a:schemeClr val="accent1"/>
            </a:lnRef>
            <a:fillRef idx="0">
              <a:schemeClr val="accent1"/>
            </a:fillRef>
            <a:effectRef idx="0">
              <a:schemeClr val="accent1"/>
            </a:effectRef>
            <a:fontRef idx="minor">
              <a:schemeClr val="tx1"/>
            </a:fontRef>
          </p:style>
        </p:cxnSp>
      </p:grpSp>
      <p:sp>
        <p:nvSpPr>
          <p:cNvPr id="2" name="Google Shape;112;p3">
            <a:extLst>
              <a:ext uri="{FF2B5EF4-FFF2-40B4-BE49-F238E27FC236}">
                <a16:creationId xmlns:a16="http://schemas.microsoft.com/office/drawing/2014/main" id="{81831574-AE10-5102-5373-6EEF56D490E0}"/>
              </a:ext>
            </a:extLst>
          </p:cNvPr>
          <p:cNvSpPr txBox="1">
            <a:spLocks/>
          </p:cNvSpPr>
          <p:nvPr/>
        </p:nvSpPr>
        <p:spPr>
          <a:xfrm>
            <a:off x="210065" y="674371"/>
            <a:ext cx="11701850" cy="6183619"/>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just">
              <a:lnSpc>
                <a:spcPct val="100000"/>
              </a:lnSpc>
              <a:spcBef>
                <a:spcPts val="600"/>
              </a:spcBef>
              <a:buClr>
                <a:srgbClr val="000000"/>
              </a:buClr>
              <a:buSzPct val="100000"/>
              <a:buFont typeface="+mj-lt"/>
              <a:buAutoNum type="arabicPeriod"/>
            </a:pPr>
            <a:r>
              <a:rPr lang="vi-VN" sz="2400" dirty="0">
                <a:latin typeface="Arial"/>
                <a:cs typeface="Arial"/>
              </a:rPr>
              <a:t>Phát triển khoa học, công nghệ, đổi mới sáng tạo và chuyển đổi số quốc gia là đột phá quan trọng hàng đầu, đổi mới phương thức quản trị quốc gia, phát triển kinh tế - xã hội, đưa đất nước phát triển bứt phá, giàu mạnh trong kỷ nguyên mới</a:t>
            </a:r>
            <a:r>
              <a:rPr lang="en-US" sz="2400" dirty="0">
                <a:latin typeface="Arial"/>
                <a:cs typeface="Arial"/>
              </a:rPr>
              <a:t>.</a:t>
            </a:r>
          </a:p>
          <a:p>
            <a:pPr marL="457200" indent="-457200" algn="just">
              <a:lnSpc>
                <a:spcPct val="100000"/>
              </a:lnSpc>
              <a:spcBef>
                <a:spcPts val="600"/>
              </a:spcBef>
              <a:buClr>
                <a:srgbClr val="000000"/>
              </a:buClr>
              <a:buSzPct val="100000"/>
              <a:buFont typeface="+mj-lt"/>
              <a:buAutoNum type="arabicPeriod"/>
            </a:pPr>
            <a:r>
              <a:rPr lang="vi-VN" sz="2400" dirty="0"/>
              <a:t>Thể chế, nhân lực, hạ tầng, dữ liệu và công nghệ chiến lược là những nội dung trọng tâm, cốt lõi, trong đó thể chế là điều kiện tiên quyết, cần hoàn thiện và đi trước một bước.</a:t>
            </a:r>
            <a:endParaRPr lang="en-US" sz="2400" dirty="0"/>
          </a:p>
          <a:p>
            <a:pPr marL="457200" indent="-457200" algn="just">
              <a:lnSpc>
                <a:spcPct val="100000"/>
              </a:lnSpc>
              <a:spcBef>
                <a:spcPts val="600"/>
              </a:spcBef>
              <a:buClr>
                <a:srgbClr val="000000"/>
              </a:buClr>
              <a:buSzPct val="100000"/>
              <a:buFont typeface="+mj-lt"/>
              <a:buAutoNum type="arabicPeriod"/>
            </a:pPr>
            <a:r>
              <a:rPr lang="vi-VN" sz="2400" dirty="0"/>
              <a:t>Phát triển hạ tầng, nhất là hạ tầng số, công nghệ số trên nguyên tắc "hiện đại, đồng bộ, an ninh, an toàn, hiệu quả, tránh lãng phí"; làm giàu, khai thác tối đa tiềm năng của dữ liệu, đưa dữ liệu thành tư liệu sản xuất chính, thúc đẩy phát triển nhanh cơ sở dữ liệu lớn, công nghiệp dữ liệu, kinh tế dữ liệu.</a:t>
            </a:r>
            <a:endParaRPr lang="en-US" sz="2400" dirty="0"/>
          </a:p>
          <a:p>
            <a:pPr marL="457200" indent="-457200" algn="just">
              <a:lnSpc>
                <a:spcPct val="100000"/>
              </a:lnSpc>
              <a:spcBef>
                <a:spcPts val="600"/>
              </a:spcBef>
              <a:buClr>
                <a:srgbClr val="000000"/>
              </a:buClr>
              <a:buSzPct val="100000"/>
              <a:buFont typeface="+mj-lt"/>
              <a:buAutoNum type="arabicPeriod"/>
            </a:pPr>
            <a:r>
              <a:rPr lang="vi-VN" sz="2400" dirty="0"/>
              <a:t>Phát triển nhanh và bền vững, từng bước tự chủ về công nghệ, nhất là công nghệ chiến lược; ưu tiên nguồn lực quốc gia đầu tư cho phát triển khoa học, công nghệ, đổi mới sáng tạo và chuyển đổi số.</a:t>
            </a:r>
            <a:endParaRPr lang="en-US" sz="2400" dirty="0">
              <a:latin typeface="Arial"/>
              <a:cs typeface="Arial"/>
            </a:endParaRPr>
          </a:p>
          <a:p>
            <a:pPr marL="457200" indent="-457200" algn="just">
              <a:lnSpc>
                <a:spcPct val="100000"/>
              </a:lnSpc>
              <a:spcBef>
                <a:spcPts val="600"/>
              </a:spcBef>
              <a:buClr>
                <a:srgbClr val="000000"/>
              </a:buClr>
              <a:buSzPct val="100000"/>
              <a:buFont typeface="+mj-lt"/>
              <a:buAutoNum type="arabicPeriod"/>
            </a:pPr>
            <a:r>
              <a:rPr lang="en-US" sz="2400" dirty="0" err="1">
                <a:latin typeface="Arial" panose="020B0604020202020204" pitchFamily="34" charset="0"/>
                <a:cs typeface="Arial" panose="020B0604020202020204" pitchFamily="34" charset="0"/>
              </a:rPr>
              <a:t>Bảo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đảm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chủ</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quyền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quốc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mạng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bảo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đảm</a:t>
            </a:r>
            <a:r>
              <a:rPr lang="en-US" sz="2400" dirty="0">
                <a:latin typeface="Arial" panose="020B0604020202020204" pitchFamily="34" charset="0"/>
                <a:cs typeface="Arial" panose="020B0604020202020204" pitchFamily="34" charset="0"/>
              </a:rPr>
              <a:t> an </a:t>
            </a:r>
            <a:r>
              <a:rPr lang="en-US" sz="2400" dirty="0" err="1">
                <a:latin typeface="Arial" panose="020B0604020202020204" pitchFamily="34" charset="0"/>
                <a:cs typeface="Arial" panose="020B0604020202020204" pitchFamily="34" charset="0"/>
              </a:rPr>
              <a:t>ninh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mạng</a:t>
            </a:r>
            <a:r>
              <a:rPr lang="en-US" sz="2400" dirty="0">
                <a:latin typeface="Arial" panose="020B0604020202020204" pitchFamily="34" charset="0"/>
                <a:cs typeface="Arial" panose="020B0604020202020204" pitchFamily="34" charset="0"/>
              </a:rPr>
              <a:t>, an </a:t>
            </a:r>
            <a:r>
              <a:rPr lang="en-US" sz="2400" dirty="0" err="1">
                <a:latin typeface="Arial" panose="020B0604020202020204" pitchFamily="34" charset="0"/>
                <a:cs typeface="Arial" panose="020B0604020202020204" pitchFamily="34" charset="0"/>
              </a:rPr>
              <a:t>ninh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dữ</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liệu</a:t>
            </a:r>
            <a:r>
              <a:rPr lang="en-US" sz="2400" dirty="0">
                <a:latin typeface="Arial" panose="020B0604020202020204" pitchFamily="34" charset="0"/>
                <a:cs typeface="Arial" panose="020B0604020202020204" pitchFamily="34" charset="0"/>
              </a:rPr>
              <a:t>, an </a:t>
            </a:r>
            <a:r>
              <a:rPr lang="en-US" sz="2400" dirty="0" err="1">
                <a:latin typeface="Arial" panose="020B0604020202020204" pitchFamily="34" charset="0"/>
                <a:cs typeface="Arial" panose="020B0604020202020204" pitchFamily="34" charset="0"/>
              </a:rPr>
              <a:t>toàn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thông</a:t>
            </a:r>
            <a:r>
              <a:rPr lang="en-US" sz="2400" dirty="0">
                <a:latin typeface="Arial" panose="020B0604020202020204" pitchFamily="34" charset="0"/>
                <a:cs typeface="Arial" panose="020B0604020202020204" pitchFamily="34" charset="0"/>
              </a:rPr>
              <a:t> tin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tổ</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chức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nhân</a:t>
            </a:r>
            <a:r>
              <a:rPr lang="en-US" sz="2400" dirty="0">
                <a:latin typeface="Arial" panose="020B0604020202020204" pitchFamily="34" charset="0"/>
                <a:cs typeface="Arial" panose="020B0604020202020204" pitchFamily="34" charset="0"/>
              </a:rPr>
              <a:t>.</a:t>
            </a:r>
          </a:p>
          <a:p>
            <a:pPr>
              <a:lnSpc>
                <a:spcPct val="100000"/>
              </a:lnSpc>
              <a:spcBef>
                <a:spcPts val="600"/>
              </a:spcBef>
              <a:buClr>
                <a:srgbClr val="000000"/>
              </a:buClr>
              <a:buSzPct val="100000"/>
            </a:pPr>
            <a:endParaRPr lang="en-US" sz="2400" dirty="0">
              <a:latin typeface="Arial"/>
              <a:cs typeface="Arial"/>
            </a:endParaRPr>
          </a:p>
          <a:p>
            <a:pPr>
              <a:lnSpc>
                <a:spcPct val="100000"/>
              </a:lnSpc>
              <a:spcBef>
                <a:spcPts val="600"/>
              </a:spcBef>
              <a:buClr>
                <a:srgbClr val="000000"/>
              </a:buClr>
              <a:buSzPct val="100000"/>
            </a:pPr>
            <a:endParaRPr lang="en-US" sz="2400" dirty="0">
              <a:latin typeface="Arial"/>
              <a:cs typeface="Arial"/>
            </a:endParaRPr>
          </a:p>
          <a:p>
            <a:pPr>
              <a:lnSpc>
                <a:spcPct val="100000"/>
              </a:lnSpc>
              <a:spcBef>
                <a:spcPts val="600"/>
              </a:spcBef>
              <a:buClr>
                <a:srgbClr val="000000"/>
              </a:buClr>
              <a:buSzPts val="1400"/>
            </a:pPr>
            <a:endParaRPr lang="vi-VN" sz="2400" dirty="0">
              <a:latin typeface="Arial"/>
              <a:cs typeface="Arial"/>
            </a:endParaRPr>
          </a:p>
          <a:p>
            <a:pPr marL="228600" lvl="0" indent="-228600" algn="just" rtl="0">
              <a:lnSpc>
                <a:spcPct val="100000"/>
              </a:lnSpc>
              <a:spcBef>
                <a:spcPts val="600"/>
              </a:spcBef>
              <a:spcAft>
                <a:spcPts val="0"/>
              </a:spcAft>
              <a:buClr>
                <a:schemeClr val="dk1"/>
              </a:buClr>
              <a:buSzPts val="2800"/>
              <a:buChar char="•"/>
            </a:pPr>
            <a:endParaRPr lang="vi-VN" sz="2400" dirty="0">
              <a:latin typeface="+mj-lt"/>
            </a:endParaRPr>
          </a:p>
        </p:txBody>
      </p:sp>
    </p:spTree>
    <p:extLst>
      <p:ext uri="{BB962C8B-B14F-4D97-AF65-F5344CB8AC3E}">
        <p14:creationId xmlns:p14="http://schemas.microsoft.com/office/powerpoint/2010/main" val="783444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49BA9F-CDB3-733E-2EA7-3C5E09CA9636}"/>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ED838493-F783-EBCC-F1AB-61F52B0F3A63}"/>
              </a:ext>
            </a:extLst>
          </p:cNvPr>
          <p:cNvGrpSpPr/>
          <p:nvPr/>
        </p:nvGrpSpPr>
        <p:grpSpPr>
          <a:xfrm>
            <a:off x="10307" y="47851"/>
            <a:ext cx="12181693" cy="646331"/>
            <a:chOff x="336328" y="159611"/>
            <a:chExt cx="11403725" cy="646331"/>
          </a:xfrm>
        </p:grpSpPr>
        <p:sp>
          <p:nvSpPr>
            <p:cNvPr id="6" name="Title 3">
              <a:extLst>
                <a:ext uri="{FF2B5EF4-FFF2-40B4-BE49-F238E27FC236}">
                  <a16:creationId xmlns:a16="http://schemas.microsoft.com/office/drawing/2014/main" id="{03AFD451-C562-A254-AC36-20620A01D68B}"/>
                </a:ext>
              </a:extLst>
            </p:cNvPr>
            <p:cNvSpPr txBox="1">
              <a:spLocks/>
            </p:cNvSpPr>
            <p:nvPr/>
          </p:nvSpPr>
          <p:spPr>
            <a:xfrm>
              <a:off x="336328" y="159611"/>
              <a:ext cx="11319288" cy="646331"/>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2E83C3"/>
                  </a:solidFill>
                  <a:latin typeface="Arial" panose="020B0604020202020204" pitchFamily="34" charset="0"/>
                  <a:cs typeface="Arial" panose="020B0604020202020204" pitchFamily="34" charset="0"/>
                </a:rPr>
                <a:t>2. TRIỂN KHAI CÁC NGHỊ QUYẾT, CHIẾN LƯỢC QUỐC GIA VỀ CĐS, CPS, KTS VÀ XHS, CHIẾN L</a:t>
              </a:r>
              <a:r>
                <a:rPr lang="vi-VN" sz="2000" b="1" dirty="0">
                  <a:solidFill>
                    <a:srgbClr val="2E83C3"/>
                  </a:solidFill>
                  <a:latin typeface="Arial" panose="020B0604020202020204" pitchFamily="34" charset="0"/>
                  <a:cs typeface="Arial" panose="020B0604020202020204" pitchFamily="34" charset="0"/>
                </a:rPr>
                <a:t>Ư</a:t>
              </a:r>
              <a:r>
                <a:rPr lang="en-US" sz="2000" b="1" dirty="0">
                  <a:solidFill>
                    <a:srgbClr val="2E83C3"/>
                  </a:solidFill>
                  <a:latin typeface="Arial" panose="020B0604020202020204" pitchFamily="34" charset="0"/>
                  <a:cs typeface="Arial" panose="020B0604020202020204" pitchFamily="34" charset="0"/>
                </a:rPr>
                <a:t>ỢC PHÁT TRIỂN NGÀNH</a:t>
              </a:r>
            </a:p>
          </p:txBody>
        </p:sp>
        <p:cxnSp>
          <p:nvCxnSpPr>
            <p:cNvPr id="7" name="Straight Connector 6">
              <a:extLst>
                <a:ext uri="{FF2B5EF4-FFF2-40B4-BE49-F238E27FC236}">
                  <a16:creationId xmlns:a16="http://schemas.microsoft.com/office/drawing/2014/main" id="{55E8F648-D8D4-9A78-EE99-93CD08000A17}"/>
                </a:ext>
              </a:extLst>
            </p:cNvPr>
            <p:cNvCxnSpPr/>
            <p:nvPr/>
          </p:nvCxnSpPr>
          <p:spPr>
            <a:xfrm>
              <a:off x="336329" y="695143"/>
              <a:ext cx="11403724" cy="0"/>
            </a:xfrm>
            <a:prstGeom prst="line">
              <a:avLst/>
            </a:prstGeom>
            <a:ln w="19050" cmpd="sng"/>
          </p:spPr>
          <p:style>
            <a:lnRef idx="1">
              <a:schemeClr val="accent1"/>
            </a:lnRef>
            <a:fillRef idx="0">
              <a:schemeClr val="accent1"/>
            </a:fillRef>
            <a:effectRef idx="0">
              <a:schemeClr val="accent1"/>
            </a:effectRef>
            <a:fontRef idx="minor">
              <a:schemeClr val="tx1"/>
            </a:fontRef>
          </p:style>
        </p:cxnSp>
      </p:grpSp>
      <p:graphicFrame>
        <p:nvGraphicFramePr>
          <p:cNvPr id="4" name="Content Placeholder 9">
            <a:extLst>
              <a:ext uri="{FF2B5EF4-FFF2-40B4-BE49-F238E27FC236}">
                <a16:creationId xmlns:a16="http://schemas.microsoft.com/office/drawing/2014/main" id="{0D70225D-A990-F480-1E08-61A21787D4F8}"/>
              </a:ext>
            </a:extLst>
          </p:cNvPr>
          <p:cNvGraphicFramePr>
            <a:graphicFrameLocks noGrp="1"/>
          </p:cNvGraphicFramePr>
          <p:nvPr>
            <p:ph idx="1"/>
            <p:extLst>
              <p:ext uri="{D42A27DB-BD31-4B8C-83A1-F6EECF244321}">
                <p14:modId xmlns:p14="http://schemas.microsoft.com/office/powerpoint/2010/main" val="2906295644"/>
              </p:ext>
            </p:extLst>
          </p:nvPr>
        </p:nvGraphicFramePr>
        <p:xfrm>
          <a:off x="548236" y="749582"/>
          <a:ext cx="11432269" cy="5992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5816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BA84C-4BFD-DC3E-CE2C-C1ADB8CAA3DF}"/>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34D2D533-1257-ADC5-EAFF-60226E8795F7}"/>
              </a:ext>
            </a:extLst>
          </p:cNvPr>
          <p:cNvGrpSpPr/>
          <p:nvPr/>
        </p:nvGrpSpPr>
        <p:grpSpPr>
          <a:xfrm>
            <a:off x="10307" y="186351"/>
            <a:ext cx="12181694" cy="397032"/>
            <a:chOff x="336328" y="298111"/>
            <a:chExt cx="11403725" cy="397032"/>
          </a:xfrm>
        </p:grpSpPr>
        <p:sp>
          <p:nvSpPr>
            <p:cNvPr id="6" name="Title 3">
              <a:extLst>
                <a:ext uri="{FF2B5EF4-FFF2-40B4-BE49-F238E27FC236}">
                  <a16:creationId xmlns:a16="http://schemas.microsoft.com/office/drawing/2014/main" id="{F69CE8D6-ACA3-39EF-C7A5-175B57E93612}"/>
                </a:ext>
              </a:extLst>
            </p:cNvPr>
            <p:cNvSpPr txBox="1">
              <a:spLocks/>
            </p:cNvSpPr>
            <p:nvPr/>
          </p:nvSpPr>
          <p:spPr>
            <a:xfrm>
              <a:off x="336328" y="298111"/>
              <a:ext cx="9880655" cy="369332"/>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2E83C3"/>
                  </a:solidFill>
                  <a:latin typeface="Arial" panose="020B0604020202020204" pitchFamily="34" charset="0"/>
                  <a:cs typeface="Arial" panose="020B0604020202020204" pitchFamily="34" charset="0"/>
                </a:rPr>
                <a:t>3. TRIỂN KHAI, TUÂN THỦ CÁC KHUNG KIẾN TRÚC QUỐC GIA</a:t>
              </a:r>
            </a:p>
          </p:txBody>
        </p:sp>
        <p:cxnSp>
          <p:nvCxnSpPr>
            <p:cNvPr id="7" name="Straight Connector 6">
              <a:extLst>
                <a:ext uri="{FF2B5EF4-FFF2-40B4-BE49-F238E27FC236}">
                  <a16:creationId xmlns:a16="http://schemas.microsoft.com/office/drawing/2014/main" id="{73A0F1DB-1A01-895A-39EF-2C0556448740}"/>
                </a:ext>
              </a:extLst>
            </p:cNvPr>
            <p:cNvCxnSpPr/>
            <p:nvPr/>
          </p:nvCxnSpPr>
          <p:spPr>
            <a:xfrm>
              <a:off x="336329" y="695143"/>
              <a:ext cx="11403724" cy="0"/>
            </a:xfrm>
            <a:prstGeom prst="line">
              <a:avLst/>
            </a:prstGeom>
            <a:ln w="19050" cmpd="sng"/>
          </p:spPr>
          <p:style>
            <a:lnRef idx="1">
              <a:schemeClr val="accent1"/>
            </a:lnRef>
            <a:fillRef idx="0">
              <a:schemeClr val="accent1"/>
            </a:fillRef>
            <a:effectRef idx="0">
              <a:schemeClr val="accent1"/>
            </a:effectRef>
            <a:fontRef idx="minor">
              <a:schemeClr val="tx1"/>
            </a:fontRef>
          </p:style>
        </p:cxnSp>
      </p:grpSp>
      <p:graphicFrame>
        <p:nvGraphicFramePr>
          <p:cNvPr id="8" name="Content Placeholder 9">
            <a:extLst>
              <a:ext uri="{FF2B5EF4-FFF2-40B4-BE49-F238E27FC236}">
                <a16:creationId xmlns:a16="http://schemas.microsoft.com/office/drawing/2014/main" id="{3E7D957F-470A-90BE-3D01-E6FF50F43889}"/>
              </a:ext>
            </a:extLst>
          </p:cNvPr>
          <p:cNvGraphicFramePr>
            <a:graphicFrameLocks noGrp="1"/>
          </p:cNvGraphicFramePr>
          <p:nvPr>
            <p:ph idx="1"/>
            <p:extLst>
              <p:ext uri="{D42A27DB-BD31-4B8C-83A1-F6EECF244321}">
                <p14:modId xmlns:p14="http://schemas.microsoft.com/office/powerpoint/2010/main" val="2931704057"/>
              </p:ext>
            </p:extLst>
          </p:nvPr>
        </p:nvGraphicFramePr>
        <p:xfrm>
          <a:off x="550069" y="778672"/>
          <a:ext cx="11101387" cy="56935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1621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32627A-9520-2B0C-AC6D-EFC7C5B62362}"/>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71CEFC94-EA00-6D13-2017-3C57553B1981}"/>
              </a:ext>
            </a:extLst>
          </p:cNvPr>
          <p:cNvGrpSpPr/>
          <p:nvPr/>
        </p:nvGrpSpPr>
        <p:grpSpPr>
          <a:xfrm>
            <a:off x="10308" y="186351"/>
            <a:ext cx="12181693" cy="397032"/>
            <a:chOff x="336329" y="298111"/>
            <a:chExt cx="11403724" cy="397032"/>
          </a:xfrm>
        </p:grpSpPr>
        <p:sp>
          <p:nvSpPr>
            <p:cNvPr id="6" name="Title 3">
              <a:extLst>
                <a:ext uri="{FF2B5EF4-FFF2-40B4-BE49-F238E27FC236}">
                  <a16:creationId xmlns:a16="http://schemas.microsoft.com/office/drawing/2014/main" id="{5C79A95F-79D6-737E-11E0-3203B053CBC4}"/>
                </a:ext>
              </a:extLst>
            </p:cNvPr>
            <p:cNvSpPr txBox="1">
              <a:spLocks/>
            </p:cNvSpPr>
            <p:nvPr/>
          </p:nvSpPr>
          <p:spPr>
            <a:xfrm>
              <a:off x="336329" y="298111"/>
              <a:ext cx="8268403" cy="369332"/>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2E83C3"/>
                  </a:solidFill>
                  <a:latin typeface="Arial" panose="020B0604020202020204" pitchFamily="34" charset="0"/>
                  <a:cs typeface="Arial" panose="020B0604020202020204" pitchFamily="34" charset="0"/>
                </a:rPr>
                <a:t>4. ĐÁP ỨNG YÊU CẦU MỚI</a:t>
              </a:r>
            </a:p>
          </p:txBody>
        </p:sp>
        <p:cxnSp>
          <p:nvCxnSpPr>
            <p:cNvPr id="7" name="Straight Connector 6">
              <a:extLst>
                <a:ext uri="{FF2B5EF4-FFF2-40B4-BE49-F238E27FC236}">
                  <a16:creationId xmlns:a16="http://schemas.microsoft.com/office/drawing/2014/main" id="{F08E981F-97DC-0366-182C-BD74C37E4145}"/>
                </a:ext>
              </a:extLst>
            </p:cNvPr>
            <p:cNvCxnSpPr/>
            <p:nvPr/>
          </p:nvCxnSpPr>
          <p:spPr>
            <a:xfrm>
              <a:off x="336329" y="695143"/>
              <a:ext cx="11403724" cy="0"/>
            </a:xfrm>
            <a:prstGeom prst="line">
              <a:avLst/>
            </a:prstGeom>
            <a:ln w="19050" cmpd="sng"/>
          </p:spPr>
          <p:style>
            <a:lnRef idx="1">
              <a:schemeClr val="accent1"/>
            </a:lnRef>
            <a:fillRef idx="0">
              <a:schemeClr val="accent1"/>
            </a:fillRef>
            <a:effectRef idx="0">
              <a:schemeClr val="accent1"/>
            </a:effectRef>
            <a:fontRef idx="minor">
              <a:schemeClr val="tx1"/>
            </a:fontRef>
          </p:style>
        </p:cxnSp>
      </p:grpSp>
      <p:grpSp>
        <p:nvGrpSpPr>
          <p:cNvPr id="8" name="Google Shape;173;p13">
            <a:extLst>
              <a:ext uri="{FF2B5EF4-FFF2-40B4-BE49-F238E27FC236}">
                <a16:creationId xmlns:a16="http://schemas.microsoft.com/office/drawing/2014/main" id="{CA6CC2B6-2A8D-4BDF-A542-159459BBB141}"/>
              </a:ext>
            </a:extLst>
          </p:cNvPr>
          <p:cNvGrpSpPr/>
          <p:nvPr/>
        </p:nvGrpSpPr>
        <p:grpSpPr>
          <a:xfrm>
            <a:off x="594501" y="1008114"/>
            <a:ext cx="10742193" cy="4590252"/>
            <a:chOff x="3953" y="83203"/>
            <a:chExt cx="7797564" cy="4184930"/>
          </a:xfrm>
        </p:grpSpPr>
        <p:sp>
          <p:nvSpPr>
            <p:cNvPr id="9" name="Google Shape;176;p13">
              <a:extLst>
                <a:ext uri="{FF2B5EF4-FFF2-40B4-BE49-F238E27FC236}">
                  <a16:creationId xmlns:a16="http://schemas.microsoft.com/office/drawing/2014/main" id="{F3C0F790-B662-4AF2-86AD-DAF6FFB4BF0D}"/>
                </a:ext>
              </a:extLst>
            </p:cNvPr>
            <p:cNvSpPr/>
            <p:nvPr/>
          </p:nvSpPr>
          <p:spPr>
            <a:xfrm>
              <a:off x="3953" y="83203"/>
              <a:ext cx="2377306" cy="4184930"/>
            </a:xfrm>
            <a:prstGeom prst="rect">
              <a:avLst/>
            </a:prstGeom>
            <a:solidFill>
              <a:srgbClr val="CCD3EA">
                <a:alpha val="89411"/>
              </a:srgbClr>
            </a:solidFill>
            <a:ln w="12700" cap="flat" cmpd="sng">
              <a:solidFill>
                <a:srgbClr val="CCD3EA">
                  <a:alpha val="89411"/>
                </a:srgbClr>
              </a:solidFill>
              <a:prstDash val="solid"/>
              <a:miter lim="800000"/>
              <a:headEnd type="none" w="sm" len="sm"/>
              <a:tailEnd type="none" w="sm" len="sm"/>
            </a:ln>
          </p:spPr>
          <p:txBody>
            <a:bodyPr spcFirstLastPara="1" wrap="square" lIns="91425" tIns="91425" rIns="91425" bIns="91425" anchor="ctr" anchorCtr="0">
              <a:noAutofit/>
            </a:bodyPr>
            <a:lstStyle/>
            <a:p>
              <a:endParaRPr lang="en-US" dirty="0"/>
            </a:p>
            <a:p>
              <a:pPr marL="285750" indent="-285750">
                <a:buFontTx/>
                <a:buChar char="-"/>
              </a:pPr>
              <a:r>
                <a:rPr lang="en-US" sz="2000" dirty="0" err="1"/>
                <a:t>Phạm</a:t>
              </a:r>
              <a:r>
                <a:rPr lang="en-US" sz="2000" dirty="0"/>
                <a:t> vi </a:t>
              </a:r>
              <a:r>
                <a:rPr lang="en-US" sz="2000" dirty="0" err="1"/>
                <a:t>quản</a:t>
              </a:r>
              <a:r>
                <a:rPr lang="en-US" sz="2000" dirty="0"/>
                <a:t> </a:t>
              </a:r>
              <a:r>
                <a:rPr lang="en-US" sz="2000" dirty="0" err="1"/>
                <a:t>lý</a:t>
              </a:r>
              <a:r>
                <a:rPr lang="en-US" sz="2000" dirty="0"/>
                <a:t> </a:t>
              </a:r>
              <a:r>
                <a:rPr lang="en-US" sz="2000" dirty="0" err="1"/>
                <a:t>rộng</a:t>
              </a:r>
              <a:r>
                <a:rPr lang="en-US" sz="2000" dirty="0"/>
                <a:t>, </a:t>
              </a:r>
              <a:r>
                <a:rPr lang="en-US" sz="2000" dirty="0" err="1"/>
                <a:t>liên</a:t>
              </a:r>
              <a:r>
                <a:rPr lang="en-US" sz="2000" dirty="0"/>
                <a:t> </a:t>
              </a:r>
              <a:r>
                <a:rPr lang="en-US" sz="2000" dirty="0" err="1"/>
                <a:t>ngành</a:t>
              </a:r>
              <a:r>
                <a:rPr lang="en-US" sz="2000" dirty="0"/>
                <a:t>, </a:t>
              </a:r>
              <a:r>
                <a:rPr lang="en-US" sz="2000" dirty="0" err="1"/>
                <a:t>dữ</a:t>
              </a:r>
              <a:r>
                <a:rPr lang="en-US" sz="2000" dirty="0"/>
                <a:t> </a:t>
              </a:r>
              <a:r>
                <a:rPr lang="en-US" sz="2000" dirty="0" err="1"/>
                <a:t>liệu</a:t>
              </a:r>
              <a:r>
                <a:rPr lang="en-US" sz="2000" dirty="0"/>
                <a:t> </a:t>
              </a:r>
              <a:r>
                <a:rPr lang="en-US" sz="2000" dirty="0" err="1"/>
                <a:t>lớn</a:t>
              </a:r>
              <a:r>
                <a:rPr lang="en-US" sz="2000" dirty="0"/>
                <a:t> </a:t>
              </a:r>
              <a:r>
                <a:rPr lang="en-US" sz="2000" dirty="0" err="1"/>
                <a:t>và</a:t>
              </a:r>
              <a:r>
                <a:rPr lang="en-US" sz="2000" dirty="0"/>
                <a:t> </a:t>
              </a:r>
              <a:r>
                <a:rPr lang="en-US" sz="2000" dirty="0" err="1"/>
                <a:t>phức</a:t>
              </a:r>
              <a:r>
                <a:rPr lang="en-US" sz="2000" dirty="0"/>
                <a:t> </a:t>
              </a:r>
              <a:r>
                <a:rPr lang="en-US" sz="2000" dirty="0" err="1"/>
                <a:t>tạp</a:t>
              </a:r>
              <a:r>
                <a:rPr lang="en-US" sz="2000" dirty="0"/>
                <a:t>.</a:t>
              </a:r>
            </a:p>
            <a:p>
              <a:pPr marL="285750" indent="-285750">
                <a:buFontTx/>
                <a:buChar char="-"/>
              </a:pPr>
              <a:r>
                <a:rPr lang="en-US" sz="2000" dirty="0" err="1"/>
                <a:t>Cần</a:t>
              </a:r>
              <a:r>
                <a:rPr lang="en-US" sz="2000" dirty="0"/>
                <a:t> </a:t>
              </a:r>
              <a:r>
                <a:rPr lang="en-US" sz="2000" dirty="0" err="1"/>
                <a:t>một</a:t>
              </a:r>
              <a:r>
                <a:rPr lang="en-US" sz="2000" dirty="0"/>
                <a:t> </a:t>
              </a:r>
              <a:r>
                <a:rPr lang="en-US" sz="2000" dirty="0" err="1"/>
                <a:t>kiến</a:t>
              </a:r>
              <a:r>
                <a:rPr lang="en-US" sz="2000" dirty="0"/>
                <a:t> </a:t>
              </a:r>
              <a:r>
                <a:rPr lang="en-US" sz="2000" dirty="0" err="1"/>
                <a:t>trúc</a:t>
              </a:r>
              <a:r>
                <a:rPr lang="en-US" sz="2000" dirty="0"/>
                <a:t> </a:t>
              </a:r>
              <a:r>
                <a:rPr lang="en-US" sz="2000" dirty="0" err="1"/>
                <a:t>thống</a:t>
              </a:r>
              <a:r>
                <a:rPr lang="en-US" sz="2000" dirty="0"/>
                <a:t> </a:t>
              </a:r>
              <a:r>
                <a:rPr lang="en-US" sz="2000" dirty="0" err="1"/>
                <a:t>nhất</a:t>
              </a:r>
              <a:r>
                <a:rPr lang="en-US" sz="2000" dirty="0"/>
                <a:t> </a:t>
              </a:r>
              <a:r>
                <a:rPr lang="en-US" sz="2000" dirty="0" err="1"/>
                <a:t>để</a:t>
              </a:r>
              <a:r>
                <a:rPr lang="en-US" sz="2000" dirty="0"/>
                <a:t> </a:t>
              </a:r>
              <a:r>
                <a:rPr lang="en-US" sz="2000" dirty="0" err="1"/>
                <a:t>quản</a:t>
              </a:r>
              <a:r>
                <a:rPr lang="en-US" sz="2000" dirty="0"/>
                <a:t> </a:t>
              </a:r>
              <a:r>
                <a:rPr lang="en-US" sz="2000" dirty="0" err="1"/>
                <a:t>lý</a:t>
              </a:r>
              <a:r>
                <a:rPr lang="en-US" sz="2000" dirty="0"/>
                <a:t> </a:t>
              </a:r>
              <a:r>
                <a:rPr lang="en-US" sz="2000" b="1" dirty="0" err="1"/>
                <a:t>tổng</a:t>
              </a:r>
              <a:r>
                <a:rPr lang="en-US" sz="2000" b="1" dirty="0"/>
                <a:t> </a:t>
              </a:r>
              <a:r>
                <a:rPr lang="en-US" sz="2000" b="1" dirty="0" err="1"/>
                <a:t>hợp</a:t>
              </a:r>
              <a:r>
                <a:rPr lang="en-US" sz="2000" b="1" dirty="0"/>
                <a:t> - </a:t>
              </a:r>
              <a:r>
                <a:rPr lang="en-US" sz="2000" b="1" dirty="0" err="1"/>
                <a:t>đồng</a:t>
              </a:r>
              <a:r>
                <a:rPr lang="en-US" sz="2000" b="1" dirty="0"/>
                <a:t> </a:t>
              </a:r>
              <a:r>
                <a:rPr lang="en-US" sz="2000" b="1" dirty="0" err="1"/>
                <a:t>bộ</a:t>
              </a:r>
              <a:r>
                <a:rPr lang="en-US" sz="2000" b="1" dirty="0"/>
                <a:t> - </a:t>
              </a:r>
              <a:r>
                <a:rPr lang="en-US" sz="2000" b="1" dirty="0" err="1"/>
                <a:t>hiệu</a:t>
              </a:r>
              <a:r>
                <a:rPr lang="en-US" sz="2000" b="1" dirty="0"/>
                <a:t> </a:t>
              </a:r>
              <a:r>
                <a:rPr lang="en-US" sz="2000" b="1" dirty="0" err="1"/>
                <a:t>quả</a:t>
              </a:r>
              <a:r>
                <a:rPr lang="en-US" sz="2000" dirty="0"/>
                <a:t>.</a:t>
              </a:r>
            </a:p>
          </p:txBody>
        </p:sp>
        <p:sp>
          <p:nvSpPr>
            <p:cNvPr id="10" name="Google Shape;180;p13">
              <a:extLst>
                <a:ext uri="{FF2B5EF4-FFF2-40B4-BE49-F238E27FC236}">
                  <a16:creationId xmlns:a16="http://schemas.microsoft.com/office/drawing/2014/main" id="{B43085F1-25FC-4CD1-82F3-612C45200EA1}"/>
                </a:ext>
              </a:extLst>
            </p:cNvPr>
            <p:cNvSpPr/>
            <p:nvPr/>
          </p:nvSpPr>
          <p:spPr>
            <a:xfrm>
              <a:off x="2714082" y="83203"/>
              <a:ext cx="2377306" cy="4184930"/>
            </a:xfrm>
            <a:prstGeom prst="rect">
              <a:avLst/>
            </a:prstGeom>
            <a:solidFill>
              <a:srgbClr val="CCD3EA">
                <a:alpha val="89411"/>
              </a:srgbClr>
            </a:solidFill>
            <a:ln w="12700" cap="flat" cmpd="sng">
              <a:solidFill>
                <a:srgbClr val="CCD3EA">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lvl="0">
                <a:buClr>
                  <a:srgbClr val="000000"/>
                </a:buClr>
                <a:buSzPts val="1400"/>
              </a:pPr>
              <a:endParaRPr lang="en-US" b="1" dirty="0">
                <a:latin typeface="Calibri (Body)"/>
              </a:endParaRPr>
            </a:p>
            <a:p>
              <a:pPr lvl="0">
                <a:buClr>
                  <a:srgbClr val="000000"/>
                </a:buClr>
                <a:buSzPts val="1400"/>
              </a:pPr>
              <a:r>
                <a:rPr lang="en-US" sz="2000" dirty="0"/>
                <a:t>- </a:t>
              </a:r>
              <a:r>
                <a:rPr lang="en-US" sz="2000" dirty="0" err="1"/>
                <a:t>Hệ</a:t>
              </a:r>
              <a:r>
                <a:rPr lang="en-US" sz="2000" dirty="0"/>
                <a:t> </a:t>
              </a:r>
              <a:r>
                <a:rPr lang="en-US" sz="2000" dirty="0" err="1"/>
                <a:t>thống</a:t>
              </a:r>
              <a:r>
                <a:rPr lang="en-US" sz="2000" dirty="0"/>
                <a:t> </a:t>
              </a:r>
              <a:r>
                <a:rPr lang="en-US" sz="2000" dirty="0" err="1"/>
                <a:t>thông</a:t>
              </a:r>
              <a:r>
                <a:rPr lang="en-US" sz="2000" dirty="0"/>
                <a:t> tin, </a:t>
              </a:r>
              <a:r>
                <a:rPr lang="en-US" sz="2000" dirty="0" err="1"/>
                <a:t>dữ</a:t>
              </a:r>
              <a:r>
                <a:rPr lang="en-US" sz="2000" dirty="0"/>
                <a:t> </a:t>
              </a:r>
              <a:r>
                <a:rPr lang="en-US" sz="2000" dirty="0" err="1"/>
                <a:t>liệu</a:t>
              </a:r>
              <a:r>
                <a:rPr lang="en-US" sz="2000" dirty="0"/>
                <a:t> </a:t>
              </a:r>
              <a:r>
                <a:rPr lang="en-US" sz="2000" dirty="0" err="1"/>
                <a:t>còn</a:t>
              </a:r>
              <a:r>
                <a:rPr lang="en-US" sz="2000" dirty="0"/>
                <a:t> </a:t>
              </a:r>
              <a:r>
                <a:rPr lang="en-US" sz="2000" dirty="0" err="1"/>
                <a:t>phân</a:t>
              </a:r>
              <a:r>
                <a:rPr lang="en-US" sz="2000" dirty="0"/>
                <a:t> </a:t>
              </a:r>
              <a:r>
                <a:rPr lang="en-US" sz="2000" dirty="0" err="1"/>
                <a:t>tán</a:t>
              </a:r>
              <a:r>
                <a:rPr lang="en-US" sz="2000" dirty="0"/>
                <a:t>, </a:t>
              </a:r>
              <a:r>
                <a:rPr lang="en-US" sz="2000" dirty="0" err="1"/>
                <a:t>thiếu</a:t>
              </a:r>
              <a:r>
                <a:rPr lang="en-US" sz="2000" dirty="0"/>
                <a:t> </a:t>
              </a:r>
              <a:r>
                <a:rPr lang="en-US" sz="2000" dirty="0" err="1"/>
                <a:t>liên</a:t>
              </a:r>
              <a:r>
                <a:rPr lang="en-US" sz="2000" dirty="0"/>
                <a:t> </a:t>
              </a:r>
              <a:r>
                <a:rPr lang="en-US" sz="2000" dirty="0" err="1"/>
                <a:t>thông</a:t>
              </a:r>
              <a:r>
                <a:rPr lang="en-US" sz="2000" dirty="0"/>
                <a:t>.</a:t>
              </a:r>
            </a:p>
            <a:p>
              <a:pPr lvl="0">
                <a:buClr>
                  <a:srgbClr val="000000"/>
                </a:buClr>
                <a:buSzPts val="1400"/>
              </a:pPr>
              <a:r>
                <a:rPr lang="en-US" sz="2000" dirty="0"/>
                <a:t>      </a:t>
              </a:r>
              <a:r>
                <a:rPr lang="en-US" sz="2000" dirty="0" err="1"/>
                <a:t>Khung</a:t>
              </a:r>
              <a:r>
                <a:rPr lang="en-US" sz="2000" dirty="0"/>
                <a:t> </a:t>
              </a:r>
              <a:r>
                <a:rPr lang="en-US" sz="2000" dirty="0" err="1"/>
                <a:t>kiến</a:t>
              </a:r>
              <a:r>
                <a:rPr lang="en-US" sz="2000" dirty="0"/>
                <a:t> </a:t>
              </a:r>
              <a:r>
                <a:rPr lang="en-US" sz="2000" dirty="0" err="1"/>
                <a:t>trúc</a:t>
              </a:r>
              <a:r>
                <a:rPr lang="en-US" sz="2000" dirty="0"/>
                <a:t> </a:t>
              </a:r>
              <a:r>
                <a:rPr lang="en-US" sz="2000" dirty="0" err="1"/>
                <a:t>số</a:t>
              </a:r>
              <a:r>
                <a:rPr lang="en-US" sz="2000" dirty="0"/>
                <a:t> </a:t>
              </a:r>
              <a:r>
                <a:rPr lang="en-US" sz="2000" dirty="0" err="1"/>
                <a:t>là</a:t>
              </a:r>
              <a:r>
                <a:rPr lang="en-US" sz="2000" dirty="0"/>
                <a:t> </a:t>
              </a:r>
              <a:r>
                <a:rPr lang="en-US" sz="2000" b="1" dirty="0" err="1"/>
                <a:t>bản</a:t>
              </a:r>
              <a:r>
                <a:rPr lang="en-US" sz="2000" b="1" dirty="0"/>
                <a:t> </a:t>
              </a:r>
              <a:r>
                <a:rPr lang="en-US" sz="2000" b="1" dirty="0" err="1"/>
                <a:t>thiết</a:t>
              </a:r>
              <a:r>
                <a:rPr lang="en-US" sz="2000" b="1" dirty="0"/>
                <a:t> </a:t>
              </a:r>
              <a:r>
                <a:rPr lang="en-US" sz="2000" b="1" dirty="0" err="1"/>
                <a:t>kế</a:t>
              </a:r>
              <a:r>
                <a:rPr lang="en-US" sz="2000" b="1" dirty="0"/>
                <a:t> </a:t>
              </a:r>
              <a:r>
                <a:rPr lang="en-US" sz="2000" b="1" dirty="0" err="1"/>
                <a:t>tổng</a:t>
              </a:r>
              <a:r>
                <a:rPr lang="en-US" sz="2000" b="1" dirty="0"/>
                <a:t> </a:t>
              </a:r>
              <a:r>
                <a:rPr lang="en-US" sz="2000" b="1" dirty="0" err="1"/>
                <a:t>thể</a:t>
              </a:r>
              <a:r>
                <a:rPr lang="en-US" sz="2000" dirty="0"/>
                <a:t> </a:t>
              </a:r>
              <a:r>
                <a:rPr lang="en-US" sz="2000" dirty="0" err="1"/>
                <a:t>để</a:t>
              </a:r>
              <a:r>
                <a:rPr lang="en-US" sz="2000" dirty="0"/>
                <a:t> </a:t>
              </a:r>
              <a:r>
                <a:rPr lang="en-US" sz="2000" dirty="0" err="1"/>
                <a:t>chuẩn</a:t>
              </a:r>
              <a:r>
                <a:rPr lang="en-US" sz="2000" dirty="0"/>
                <a:t> </a:t>
              </a:r>
              <a:r>
                <a:rPr lang="en-US" sz="2000" dirty="0" err="1"/>
                <a:t>hóa</a:t>
              </a:r>
              <a:r>
                <a:rPr lang="en-US" sz="2000" dirty="0"/>
                <a:t>, </a:t>
              </a:r>
              <a:r>
                <a:rPr lang="en-US" sz="2000" dirty="0" err="1"/>
                <a:t>kết</a:t>
              </a:r>
              <a:r>
                <a:rPr lang="en-US" sz="2000" dirty="0"/>
                <a:t> </a:t>
              </a:r>
              <a:r>
                <a:rPr lang="en-US" sz="2000" dirty="0" err="1"/>
                <a:t>nối</a:t>
              </a:r>
              <a:r>
                <a:rPr lang="en-US" sz="2000" dirty="0"/>
                <a:t>, </a:t>
              </a:r>
              <a:r>
                <a:rPr lang="en-US" sz="2000" dirty="0" err="1"/>
                <a:t>dùng</a:t>
              </a:r>
              <a:r>
                <a:rPr lang="en-US" sz="2000" dirty="0"/>
                <a:t> </a:t>
              </a:r>
              <a:r>
                <a:rPr lang="en-US" sz="2000" dirty="0" err="1"/>
                <a:t>chung</a:t>
              </a:r>
              <a:r>
                <a:rPr lang="en-US" sz="2000" dirty="0"/>
                <a:t>.</a:t>
              </a:r>
              <a:endParaRPr sz="2000" i="0" u="none" strike="noStrike" cap="none" dirty="0">
                <a:solidFill>
                  <a:srgbClr val="000000"/>
                </a:solidFill>
                <a:latin typeface="Calibri (Body)"/>
                <a:ea typeface="Arial"/>
                <a:cs typeface="Arial"/>
                <a:sym typeface="Arial"/>
              </a:endParaRPr>
            </a:p>
          </p:txBody>
        </p:sp>
        <p:sp>
          <p:nvSpPr>
            <p:cNvPr id="11" name="Google Shape;184;p13">
              <a:extLst>
                <a:ext uri="{FF2B5EF4-FFF2-40B4-BE49-F238E27FC236}">
                  <a16:creationId xmlns:a16="http://schemas.microsoft.com/office/drawing/2014/main" id="{588B9A0F-0CDC-4B68-9DD4-86F6EB1E7133}"/>
                </a:ext>
              </a:extLst>
            </p:cNvPr>
            <p:cNvSpPr/>
            <p:nvPr/>
          </p:nvSpPr>
          <p:spPr>
            <a:xfrm>
              <a:off x="5424211" y="817557"/>
              <a:ext cx="2377306" cy="3450576"/>
            </a:xfrm>
            <a:prstGeom prst="rect">
              <a:avLst/>
            </a:prstGeom>
            <a:solidFill>
              <a:srgbClr val="CCD3EA">
                <a:alpha val="89411"/>
              </a:srgbClr>
            </a:solidFill>
            <a:ln w="12700" cap="flat" cmpd="sng">
              <a:solidFill>
                <a:srgbClr val="CCD3EA">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285750" lvl="0" indent="-285750">
                <a:buClr>
                  <a:srgbClr val="000000"/>
                </a:buClr>
                <a:buSzPts val="1400"/>
                <a:buFontTx/>
                <a:buChar char="-"/>
              </a:pPr>
              <a:r>
                <a:rPr lang="vi-VN" sz="2000" dirty="0">
                  <a:latin typeface="Calibri (Body)"/>
                </a:rPr>
                <a:t>Hỗ trợ ra quyết định dựa trên dữ liệu, phân tích, dự báo.</a:t>
              </a:r>
              <a:endParaRPr lang="en-US" sz="2000" dirty="0">
                <a:latin typeface="Calibri (Body)"/>
              </a:endParaRPr>
            </a:p>
            <a:p>
              <a:pPr marL="285750" lvl="0" indent="-285750">
                <a:buClr>
                  <a:srgbClr val="000000"/>
                </a:buClr>
                <a:buSzPts val="1400"/>
                <a:buFontTx/>
                <a:buChar char="-"/>
              </a:pPr>
              <a:r>
                <a:rPr lang="vi-VN" sz="2000" dirty="0">
                  <a:latin typeface="Calibri (Body)"/>
                </a:rPr>
                <a:t>Nâng cao chất lượng dịch vụ công, lấy người dân và doanh nghiệp làm trung tâm.</a:t>
              </a:r>
              <a:endParaRPr sz="2000" b="0" i="0" u="none" strike="noStrike" cap="none" dirty="0">
                <a:solidFill>
                  <a:srgbClr val="000000"/>
                </a:solidFill>
                <a:latin typeface="Calibri (Body)"/>
                <a:ea typeface="Arial"/>
                <a:cs typeface="Arial"/>
                <a:sym typeface="Arial"/>
              </a:endParaRPr>
            </a:p>
          </p:txBody>
        </p:sp>
      </p:grpSp>
      <p:sp>
        <p:nvSpPr>
          <p:cNvPr id="2" name="Rectangle 1">
            <a:extLst>
              <a:ext uri="{FF2B5EF4-FFF2-40B4-BE49-F238E27FC236}">
                <a16:creationId xmlns:a16="http://schemas.microsoft.com/office/drawing/2014/main" id="{8D2AC11D-2DEF-49EE-9004-0F89DE1A31BB}"/>
              </a:ext>
            </a:extLst>
          </p:cNvPr>
          <p:cNvSpPr/>
          <p:nvPr/>
        </p:nvSpPr>
        <p:spPr>
          <a:xfrm>
            <a:off x="594501" y="1008114"/>
            <a:ext cx="3275057" cy="11192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ĐÁP ỨNG BỐI CẢNH HỢP NHẤT, QUẢN LÝ ĐA NGÀNH</a:t>
            </a:r>
          </a:p>
        </p:txBody>
      </p:sp>
      <p:sp>
        <p:nvSpPr>
          <p:cNvPr id="13" name="Rectangle 12">
            <a:extLst>
              <a:ext uri="{FF2B5EF4-FFF2-40B4-BE49-F238E27FC236}">
                <a16:creationId xmlns:a16="http://schemas.microsoft.com/office/drawing/2014/main" id="{33940098-370D-461B-83CB-02CB5B17319E}"/>
              </a:ext>
            </a:extLst>
          </p:cNvPr>
          <p:cNvSpPr/>
          <p:nvPr/>
        </p:nvSpPr>
        <p:spPr>
          <a:xfrm>
            <a:off x="4328066" y="1008114"/>
            <a:ext cx="3275059" cy="11192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KHẮC PHỤC PHÂN TÁN, TRÙNG LẶP</a:t>
            </a:r>
          </a:p>
        </p:txBody>
      </p:sp>
      <p:sp>
        <p:nvSpPr>
          <p:cNvPr id="14" name="Rectangle 13">
            <a:extLst>
              <a:ext uri="{FF2B5EF4-FFF2-40B4-BE49-F238E27FC236}">
                <a16:creationId xmlns:a16="http://schemas.microsoft.com/office/drawing/2014/main" id="{8CCD9C88-CF5E-41DB-A6D2-F266560237AC}"/>
              </a:ext>
            </a:extLst>
          </p:cNvPr>
          <p:cNvSpPr/>
          <p:nvPr/>
        </p:nvSpPr>
        <p:spPr>
          <a:xfrm>
            <a:off x="8061635" y="903638"/>
            <a:ext cx="3275057" cy="12237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NÂNG CAO HIỆU LỰC ĐIỀU HÀNH, PHỤC VỤ XÃ HỘI</a:t>
            </a:r>
          </a:p>
        </p:txBody>
      </p:sp>
      <p:sp>
        <p:nvSpPr>
          <p:cNvPr id="4" name="Arrow: Right 3">
            <a:extLst>
              <a:ext uri="{FF2B5EF4-FFF2-40B4-BE49-F238E27FC236}">
                <a16:creationId xmlns:a16="http://schemas.microsoft.com/office/drawing/2014/main" id="{621CF112-E1BA-4895-99BE-2ADB0CBE9EBE}"/>
              </a:ext>
            </a:extLst>
          </p:cNvPr>
          <p:cNvSpPr/>
          <p:nvPr/>
        </p:nvSpPr>
        <p:spPr>
          <a:xfrm>
            <a:off x="4466046" y="3584883"/>
            <a:ext cx="186612" cy="1210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0370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CD22AAF-271E-4706-A997-753AC0BD61D6}"/>
              </a:ext>
            </a:extLst>
          </p:cNvPr>
          <p:cNvGrpSpPr/>
          <p:nvPr/>
        </p:nvGrpSpPr>
        <p:grpSpPr>
          <a:xfrm>
            <a:off x="10308" y="186351"/>
            <a:ext cx="12181693" cy="397032"/>
            <a:chOff x="336329" y="298111"/>
            <a:chExt cx="11403724" cy="397032"/>
          </a:xfrm>
        </p:grpSpPr>
        <p:sp>
          <p:nvSpPr>
            <p:cNvPr id="6" name="Title 3">
              <a:extLst>
                <a:ext uri="{FF2B5EF4-FFF2-40B4-BE49-F238E27FC236}">
                  <a16:creationId xmlns:a16="http://schemas.microsoft.com/office/drawing/2014/main" id="{DCCCF20A-3E24-4169-93AC-8FE914645BB5}"/>
                </a:ext>
              </a:extLst>
            </p:cNvPr>
            <p:cNvSpPr txBox="1">
              <a:spLocks/>
            </p:cNvSpPr>
            <p:nvPr/>
          </p:nvSpPr>
          <p:spPr>
            <a:xfrm>
              <a:off x="336329" y="298111"/>
              <a:ext cx="11394073" cy="369332"/>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2E83C3"/>
                  </a:solidFill>
                  <a:latin typeface="Arial" panose="020B0604020202020204" pitchFamily="34" charset="0"/>
                  <a:cs typeface="Arial" panose="020B0604020202020204" pitchFamily="34" charset="0"/>
                </a:rPr>
                <a:t>II. KHUNG KIẾN TRÚC SỐ: TẦM NHÌN, MỤC TIÊU, NGUYÊN TẮC</a:t>
              </a:r>
            </a:p>
          </p:txBody>
        </p:sp>
        <p:cxnSp>
          <p:nvCxnSpPr>
            <p:cNvPr id="7" name="Straight Connector 6">
              <a:extLst>
                <a:ext uri="{FF2B5EF4-FFF2-40B4-BE49-F238E27FC236}">
                  <a16:creationId xmlns:a16="http://schemas.microsoft.com/office/drawing/2014/main" id="{3AF746CC-A42E-4E89-8744-925AC1FE6D25}"/>
                </a:ext>
              </a:extLst>
            </p:cNvPr>
            <p:cNvCxnSpPr/>
            <p:nvPr/>
          </p:nvCxnSpPr>
          <p:spPr>
            <a:xfrm>
              <a:off x="336329" y="695143"/>
              <a:ext cx="11403724" cy="0"/>
            </a:xfrm>
            <a:prstGeom prst="line">
              <a:avLst/>
            </a:prstGeom>
            <a:ln w="19050" cmpd="sng"/>
          </p:spPr>
          <p:style>
            <a:lnRef idx="1">
              <a:schemeClr val="accent1"/>
            </a:lnRef>
            <a:fillRef idx="0">
              <a:schemeClr val="accent1"/>
            </a:fillRef>
            <a:effectRef idx="0">
              <a:schemeClr val="accent1"/>
            </a:effectRef>
            <a:fontRef idx="minor">
              <a:schemeClr val="tx1"/>
            </a:fontRef>
          </p:style>
        </p:cxnSp>
      </p:grpSp>
      <p:sp>
        <p:nvSpPr>
          <p:cNvPr id="4" name="Hộp Văn bản 3">
            <a:extLst>
              <a:ext uri="{FF2B5EF4-FFF2-40B4-BE49-F238E27FC236}">
                <a16:creationId xmlns:a16="http://schemas.microsoft.com/office/drawing/2014/main" id="{D3808517-41FF-38DB-9B3A-D73F67D99A7E}"/>
              </a:ext>
            </a:extLst>
          </p:cNvPr>
          <p:cNvSpPr txBox="1"/>
          <p:nvPr/>
        </p:nvSpPr>
        <p:spPr>
          <a:xfrm>
            <a:off x="279250" y="820908"/>
            <a:ext cx="10489155" cy="523220"/>
          </a:xfrm>
          <a:prstGeom prst="rect">
            <a:avLst/>
          </a:prstGeom>
          <a:noFill/>
        </p:spPr>
        <p:txBody>
          <a:bodyPr wrap="square">
            <a:spAutoFit/>
          </a:bodyPr>
          <a:lstStyle/>
          <a:p>
            <a:r>
              <a:rPr lang="en-US" sz="2800" b="1" dirty="0" err="1">
                <a:latin typeface="Arial (Body)"/>
              </a:rPr>
              <a:t>Tầm</a:t>
            </a:r>
            <a:r>
              <a:rPr lang="en-US" sz="2800" b="1" dirty="0">
                <a:latin typeface="Arial (Body)"/>
              </a:rPr>
              <a:t> </a:t>
            </a:r>
            <a:r>
              <a:rPr lang="en-US" sz="2800" b="1" dirty="0" err="1">
                <a:latin typeface="Arial (Body)"/>
              </a:rPr>
              <a:t>nhìn</a:t>
            </a:r>
            <a:r>
              <a:rPr lang="en-US" sz="2800" dirty="0">
                <a:latin typeface="Arial (Body)"/>
              </a:rPr>
              <a:t>:</a:t>
            </a:r>
            <a:endParaRPr lang="vi-VN" sz="2800" dirty="0">
              <a:latin typeface="Arial (Body)"/>
            </a:endParaRPr>
          </a:p>
        </p:txBody>
      </p:sp>
      <p:grpSp>
        <p:nvGrpSpPr>
          <p:cNvPr id="8" name="Google Shape;173;p13">
            <a:extLst>
              <a:ext uri="{FF2B5EF4-FFF2-40B4-BE49-F238E27FC236}">
                <a16:creationId xmlns:a16="http://schemas.microsoft.com/office/drawing/2014/main" id="{B086FE1E-0619-B8B1-5D37-72E363889594}"/>
              </a:ext>
            </a:extLst>
          </p:cNvPr>
          <p:cNvGrpSpPr/>
          <p:nvPr/>
        </p:nvGrpSpPr>
        <p:grpSpPr>
          <a:xfrm>
            <a:off x="753121" y="1791477"/>
            <a:ext cx="10685758" cy="3288380"/>
            <a:chOff x="3953" y="83203"/>
            <a:chExt cx="10507693" cy="4184930"/>
          </a:xfrm>
        </p:grpSpPr>
        <p:sp>
          <p:nvSpPr>
            <p:cNvPr id="11" name="Google Shape;176;p13">
              <a:extLst>
                <a:ext uri="{FF2B5EF4-FFF2-40B4-BE49-F238E27FC236}">
                  <a16:creationId xmlns:a16="http://schemas.microsoft.com/office/drawing/2014/main" id="{274FB0BA-3A93-45BE-4179-3E1C44ABEDEF}"/>
                </a:ext>
              </a:extLst>
            </p:cNvPr>
            <p:cNvSpPr/>
            <p:nvPr/>
          </p:nvSpPr>
          <p:spPr>
            <a:xfrm>
              <a:off x="3953" y="83203"/>
              <a:ext cx="2377306" cy="4184930"/>
            </a:xfrm>
            <a:prstGeom prst="rect">
              <a:avLst/>
            </a:prstGeom>
            <a:solidFill>
              <a:srgbClr val="CCD3EA">
                <a:alpha val="89411"/>
              </a:srgbClr>
            </a:solidFill>
            <a:ln w="12700" cap="flat" cmpd="sng">
              <a:solidFill>
                <a:srgbClr val="CCD3EA">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lvl="0">
                <a:buClr>
                  <a:srgbClr val="000000"/>
                </a:buClr>
                <a:buSzPts val="1400"/>
              </a:pPr>
              <a:r>
                <a:rPr lang="vi-VN" b="1" dirty="0"/>
                <a:t>Bộ Nông nghiệp và Môi trường cơ bản trở thành Bộ số</a:t>
              </a:r>
              <a:r>
                <a:rPr lang="vi-VN" dirty="0"/>
                <a:t>,</a:t>
              </a:r>
              <a:br>
                <a:rPr lang="vi-VN" dirty="0"/>
              </a:br>
              <a:r>
                <a:rPr lang="vi-VN" dirty="0"/>
                <a:t>hoạt động hiệu lực </a:t>
              </a:r>
              <a:r>
                <a:rPr lang="en-US" dirty="0"/>
                <a:t>-</a:t>
              </a:r>
              <a:r>
                <a:rPr lang="vi-VN" dirty="0"/>
                <a:t> hiệu quả </a:t>
              </a:r>
              <a:r>
                <a:rPr lang="en-US" dirty="0"/>
                <a:t>-</a:t>
              </a:r>
              <a:r>
                <a:rPr lang="vi-VN" dirty="0"/>
                <a:t> minh bạch,</a:t>
              </a:r>
              <a:r>
                <a:rPr lang="en-US" dirty="0"/>
                <a:t> </a:t>
              </a:r>
              <a:r>
                <a:rPr lang="vi-VN" dirty="0"/>
                <a:t>quản lý và điều hành dựa trên dữ liệu và công nghệ số.</a:t>
              </a:r>
              <a:endParaRPr i="0" u="none" strike="noStrike" cap="none" dirty="0">
                <a:solidFill>
                  <a:srgbClr val="000000"/>
                </a:solidFill>
                <a:ea typeface="Arial"/>
                <a:cs typeface="Arial"/>
                <a:sym typeface="Arial"/>
              </a:endParaRPr>
            </a:p>
          </p:txBody>
        </p:sp>
        <p:sp>
          <p:nvSpPr>
            <p:cNvPr id="15" name="Google Shape;180;p13">
              <a:extLst>
                <a:ext uri="{FF2B5EF4-FFF2-40B4-BE49-F238E27FC236}">
                  <a16:creationId xmlns:a16="http://schemas.microsoft.com/office/drawing/2014/main" id="{70B46913-933B-3C31-1325-EBA9611F828D}"/>
                </a:ext>
              </a:extLst>
            </p:cNvPr>
            <p:cNvSpPr/>
            <p:nvPr/>
          </p:nvSpPr>
          <p:spPr>
            <a:xfrm>
              <a:off x="2714082" y="83203"/>
              <a:ext cx="2377306" cy="4184930"/>
            </a:xfrm>
            <a:prstGeom prst="rect">
              <a:avLst/>
            </a:prstGeom>
            <a:solidFill>
              <a:srgbClr val="CCD3EA">
                <a:alpha val="89411"/>
              </a:srgbClr>
            </a:solidFill>
            <a:ln w="12700" cap="flat" cmpd="sng">
              <a:solidFill>
                <a:srgbClr val="CCD3EA">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lvl="0">
                <a:buClr>
                  <a:srgbClr val="000000"/>
                </a:buClr>
                <a:buSzPts val="1400"/>
              </a:pPr>
              <a:r>
                <a:rPr lang="vi-VN" b="1" dirty="0"/>
                <a:t>Dữ liệu trở thành tài nguyên chiến lược</a:t>
              </a:r>
              <a:r>
                <a:rPr lang="vi-VN" dirty="0"/>
                <a:t>,</a:t>
              </a:r>
              <a:br>
                <a:rPr lang="vi-VN" dirty="0"/>
              </a:br>
              <a:r>
                <a:rPr lang="vi-VN" dirty="0"/>
                <a:t>kết nối, chia sẻ thông suốt,</a:t>
              </a:r>
              <a:r>
                <a:rPr lang="en-US" dirty="0"/>
                <a:t> </a:t>
              </a:r>
              <a:r>
                <a:rPr lang="vi-VN" dirty="0"/>
                <a:t>phục vụ ra quyết định thông minh, kịp thời.</a:t>
              </a:r>
              <a:endParaRPr i="0" u="none" strike="noStrike" cap="none" dirty="0">
                <a:solidFill>
                  <a:srgbClr val="000000"/>
                </a:solidFill>
                <a:latin typeface="Arial"/>
                <a:ea typeface="Arial"/>
                <a:cs typeface="Arial"/>
                <a:sym typeface="Arial"/>
              </a:endParaRPr>
            </a:p>
          </p:txBody>
        </p:sp>
        <p:sp>
          <p:nvSpPr>
            <p:cNvPr id="19" name="Google Shape;184;p13">
              <a:extLst>
                <a:ext uri="{FF2B5EF4-FFF2-40B4-BE49-F238E27FC236}">
                  <a16:creationId xmlns:a16="http://schemas.microsoft.com/office/drawing/2014/main" id="{078CEF39-7256-BD12-8C4B-4AFE77E33BF0}"/>
                </a:ext>
              </a:extLst>
            </p:cNvPr>
            <p:cNvSpPr/>
            <p:nvPr/>
          </p:nvSpPr>
          <p:spPr>
            <a:xfrm>
              <a:off x="5424211" y="83203"/>
              <a:ext cx="2377306" cy="4184930"/>
            </a:xfrm>
            <a:prstGeom prst="rect">
              <a:avLst/>
            </a:prstGeom>
            <a:solidFill>
              <a:srgbClr val="CCD3EA">
                <a:alpha val="89411"/>
              </a:srgbClr>
            </a:solidFill>
            <a:ln w="12700" cap="flat" cmpd="sng">
              <a:solidFill>
                <a:srgbClr val="CCD3EA">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lvl="0">
                <a:buClr>
                  <a:srgbClr val="000000"/>
                </a:buClr>
                <a:buSzPts val="1400"/>
              </a:pPr>
              <a:r>
                <a:rPr lang="vi-VN" b="1" dirty="0"/>
                <a:t>Dịch vụ công số lấy người dân, doanh nghiệp làm trung tâm</a:t>
              </a:r>
              <a:r>
                <a:rPr lang="vi-VN" dirty="0"/>
                <a:t>,</a:t>
              </a:r>
              <a:br>
                <a:rPr lang="vi-VN" dirty="0"/>
              </a:br>
              <a:r>
                <a:rPr lang="vi-VN" dirty="0"/>
                <a:t>100% thủ tục hành chính đủ điều kiện cung cấp trực tuyến toàn trình.</a:t>
              </a:r>
              <a:endParaRPr b="0" i="0" u="none" strike="noStrike" cap="none" dirty="0">
                <a:solidFill>
                  <a:srgbClr val="000000"/>
                </a:solidFill>
                <a:latin typeface="Arial"/>
                <a:ea typeface="Arial"/>
                <a:cs typeface="Arial"/>
                <a:sym typeface="Arial"/>
              </a:endParaRPr>
            </a:p>
          </p:txBody>
        </p:sp>
        <p:sp>
          <p:nvSpPr>
            <p:cNvPr id="23" name="Google Shape;188;p13">
              <a:extLst>
                <a:ext uri="{FF2B5EF4-FFF2-40B4-BE49-F238E27FC236}">
                  <a16:creationId xmlns:a16="http://schemas.microsoft.com/office/drawing/2014/main" id="{8CC59209-D253-7C47-D153-261109D5F334}"/>
                </a:ext>
              </a:extLst>
            </p:cNvPr>
            <p:cNvSpPr/>
            <p:nvPr/>
          </p:nvSpPr>
          <p:spPr>
            <a:xfrm>
              <a:off x="8134340" y="83203"/>
              <a:ext cx="2377306" cy="4184930"/>
            </a:xfrm>
            <a:prstGeom prst="rect">
              <a:avLst/>
            </a:prstGeom>
            <a:solidFill>
              <a:srgbClr val="CCD3EA">
                <a:alpha val="89411"/>
              </a:srgbClr>
            </a:solidFill>
            <a:ln w="12700" cap="flat" cmpd="sng">
              <a:solidFill>
                <a:srgbClr val="CCD3EA">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lvl="0">
                <a:buClr>
                  <a:srgbClr val="000000"/>
                </a:buClr>
                <a:buSzPts val="1400"/>
              </a:pPr>
              <a:r>
                <a:rPr lang="vi-VN" b="1" dirty="0"/>
                <a:t>Công nghệ số dẫn dắt phát triển nông nghiệp hiện đại</a:t>
              </a:r>
              <a:r>
                <a:rPr lang="vi-VN" dirty="0"/>
                <a:t>,</a:t>
              </a:r>
              <a:br>
                <a:rPr lang="vi-VN" dirty="0"/>
              </a:br>
              <a:r>
                <a:rPr lang="vi-VN" dirty="0"/>
                <a:t>quản lý hiệu quả tài nguyên, môi trường,</a:t>
              </a:r>
              <a:r>
                <a:rPr lang="en-US" dirty="0"/>
                <a:t> </a:t>
              </a:r>
              <a:r>
                <a:rPr lang="vi-VN" dirty="0"/>
                <a:t>chủ động thích ứng với biến đổi khí hậu,</a:t>
              </a:r>
              <a:br>
                <a:rPr lang="vi-VN" dirty="0"/>
              </a:br>
              <a:r>
                <a:rPr lang="vi-VN" dirty="0"/>
                <a:t>góp phần phát triển bền vững đất nước.</a:t>
              </a:r>
              <a:endParaRPr b="0" i="0" u="none" strike="noStrike" cap="none" dirty="0">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3207627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9C68A5-CAE7-E4C7-4457-5DD33E29D61D}"/>
            </a:ext>
          </a:extLst>
        </p:cNvPr>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C3871D95-22A3-087C-EB48-B5C7A6E28705}"/>
              </a:ext>
            </a:extLst>
          </p:cNvPr>
          <p:cNvCxnSpPr/>
          <p:nvPr/>
        </p:nvCxnSpPr>
        <p:spPr>
          <a:xfrm>
            <a:off x="10308" y="583383"/>
            <a:ext cx="12181693" cy="0"/>
          </a:xfrm>
          <a:prstGeom prst="line">
            <a:avLst/>
          </a:prstGeom>
          <a:ln w="19050" cmpd="sng"/>
        </p:spPr>
        <p:style>
          <a:lnRef idx="1">
            <a:schemeClr val="accent1"/>
          </a:lnRef>
          <a:fillRef idx="0">
            <a:schemeClr val="accent1"/>
          </a:fillRef>
          <a:effectRef idx="0">
            <a:schemeClr val="accent1"/>
          </a:effectRef>
          <a:fontRef idx="minor">
            <a:schemeClr val="tx1"/>
          </a:fontRef>
        </p:style>
      </p:cxnSp>
      <p:sp>
        <p:nvSpPr>
          <p:cNvPr id="4" name="Hộp Văn bản 3">
            <a:extLst>
              <a:ext uri="{FF2B5EF4-FFF2-40B4-BE49-F238E27FC236}">
                <a16:creationId xmlns:a16="http://schemas.microsoft.com/office/drawing/2014/main" id="{30EE16C0-3019-CA3F-16E0-2749C526C30C}"/>
              </a:ext>
            </a:extLst>
          </p:cNvPr>
          <p:cNvSpPr txBox="1"/>
          <p:nvPr/>
        </p:nvSpPr>
        <p:spPr>
          <a:xfrm>
            <a:off x="279250" y="662289"/>
            <a:ext cx="10489155" cy="523220"/>
          </a:xfrm>
          <a:prstGeom prst="rect">
            <a:avLst/>
          </a:prstGeom>
          <a:noFill/>
        </p:spPr>
        <p:txBody>
          <a:bodyPr wrap="square">
            <a:spAutoFit/>
          </a:bodyPr>
          <a:lstStyle/>
          <a:p>
            <a:r>
              <a:rPr lang="en-US" sz="2800" b="1" dirty="0" err="1">
                <a:latin typeface="Arial (Body)"/>
              </a:rPr>
              <a:t>Mục</a:t>
            </a:r>
            <a:r>
              <a:rPr lang="en-US" sz="2800" b="1" dirty="0">
                <a:latin typeface="Arial (Body)"/>
              </a:rPr>
              <a:t> </a:t>
            </a:r>
            <a:r>
              <a:rPr lang="en-US" sz="2800" b="1" dirty="0" err="1">
                <a:latin typeface="Arial (Body)"/>
              </a:rPr>
              <a:t>tiêu</a:t>
            </a:r>
            <a:r>
              <a:rPr lang="en-US" sz="2800" dirty="0">
                <a:latin typeface="Arial (Body)"/>
              </a:rPr>
              <a:t>:</a:t>
            </a:r>
            <a:endParaRPr lang="vi-VN" sz="2800" dirty="0">
              <a:latin typeface="Arial (Body)"/>
            </a:endParaRPr>
          </a:p>
        </p:txBody>
      </p:sp>
      <p:grpSp>
        <p:nvGrpSpPr>
          <p:cNvPr id="36" name="组合 33">
            <a:extLst>
              <a:ext uri="{FF2B5EF4-FFF2-40B4-BE49-F238E27FC236}">
                <a16:creationId xmlns:a16="http://schemas.microsoft.com/office/drawing/2014/main" id="{4E7873C2-7880-8EB6-7C6D-5BDF6AD005F5}"/>
              </a:ext>
            </a:extLst>
          </p:cNvPr>
          <p:cNvGrpSpPr/>
          <p:nvPr/>
        </p:nvGrpSpPr>
        <p:grpSpPr>
          <a:xfrm>
            <a:off x="838199" y="1511140"/>
            <a:ext cx="3222703" cy="3466952"/>
            <a:chOff x="7956669" y="1903702"/>
            <a:chExt cx="2800231" cy="3800313"/>
          </a:xfrm>
        </p:grpSpPr>
        <p:sp>
          <p:nvSpPr>
            <p:cNvPr id="37" name="Arrow: Pentagon 12">
              <a:extLst>
                <a:ext uri="{FF2B5EF4-FFF2-40B4-BE49-F238E27FC236}">
                  <a16:creationId xmlns:a16="http://schemas.microsoft.com/office/drawing/2014/main" id="{449C9B90-A214-7931-7153-6B5C5CDDB2CE}"/>
                </a:ext>
              </a:extLst>
            </p:cNvPr>
            <p:cNvSpPr/>
            <p:nvPr/>
          </p:nvSpPr>
          <p:spPr>
            <a:xfrm rot="5400000">
              <a:off x="8276695" y="1583677"/>
              <a:ext cx="2160180" cy="2800231"/>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216000" tIns="0" anchor="t" anchorCtr="1">
              <a:normAutofit/>
            </a:bodyPr>
            <a:lstStyle/>
            <a:p>
              <a:pPr algn="ctr"/>
              <a:endParaRPr lang="zh-CN" altLang="en-US" dirty="0">
                <a:latin typeface="Arial" panose="020B0604020202020204" pitchFamily="34" charset="0"/>
                <a:cs typeface="Arial" panose="020B0604020202020204" pitchFamily="34" charset="0"/>
              </a:endParaRPr>
            </a:p>
          </p:txBody>
        </p:sp>
        <p:sp>
          <p:nvSpPr>
            <p:cNvPr id="38" name="Rectangle 11">
              <a:extLst>
                <a:ext uri="{FF2B5EF4-FFF2-40B4-BE49-F238E27FC236}">
                  <a16:creationId xmlns:a16="http://schemas.microsoft.com/office/drawing/2014/main" id="{2F078ABB-5430-371A-5E71-04E694E3CC14}"/>
                </a:ext>
              </a:extLst>
            </p:cNvPr>
            <p:cNvSpPr/>
            <p:nvPr/>
          </p:nvSpPr>
          <p:spPr>
            <a:xfrm>
              <a:off x="7956669" y="1903702"/>
              <a:ext cx="2800231" cy="3800313"/>
            </a:xfrm>
            <a:prstGeom prst="rect">
              <a:avLst/>
            </a:prstGeom>
            <a:ln w="3175">
              <a:solidFill>
                <a:schemeClr val="accent3"/>
              </a:solidFill>
              <a:prstDash val="sysDash"/>
            </a:ln>
          </p:spPr>
          <p:style>
            <a:lnRef idx="1">
              <a:schemeClr val="accent1"/>
            </a:lnRef>
            <a:fillRef idx="0">
              <a:schemeClr val="accent1"/>
            </a:fillRef>
            <a:effectRef idx="0">
              <a:schemeClr val="accent1"/>
            </a:effectRef>
            <a:fontRef idx="minor">
              <a:schemeClr val="tx1"/>
            </a:fontRef>
          </p:style>
          <p:txBody>
            <a:bodyPr wrap="square" tIns="2160000" anchor="t" anchorCtr="1">
              <a:normAutofit/>
            </a:bodyPr>
            <a:lstStyle/>
            <a:p>
              <a:pPr algn="ctr">
                <a:lnSpc>
                  <a:spcPct val="120000"/>
                </a:lnSpc>
              </a:pPr>
              <a:endParaRPr lang="zh-CN" altLang="en-US" sz="1100" dirty="0">
                <a:latin typeface="Arial" panose="020B0604020202020204" pitchFamily="34" charset="0"/>
                <a:cs typeface="Arial" panose="020B0604020202020204" pitchFamily="34" charset="0"/>
              </a:endParaRPr>
            </a:p>
          </p:txBody>
        </p:sp>
        <p:sp>
          <p:nvSpPr>
            <p:cNvPr id="39" name="矩形 28">
              <a:extLst>
                <a:ext uri="{FF2B5EF4-FFF2-40B4-BE49-F238E27FC236}">
                  <a16:creationId xmlns:a16="http://schemas.microsoft.com/office/drawing/2014/main" id="{9FBBD7D9-4896-5690-ECC8-CED83BAF3BD6}"/>
                </a:ext>
              </a:extLst>
            </p:cNvPr>
            <p:cNvSpPr/>
            <p:nvPr/>
          </p:nvSpPr>
          <p:spPr>
            <a:xfrm>
              <a:off x="7956669" y="2121896"/>
              <a:ext cx="2800231" cy="432115"/>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1800" b="1" dirty="0">
                  <a:solidFill>
                    <a:schemeClr val="bg1"/>
                  </a:solidFill>
                  <a:latin typeface="Arial" panose="020B0604020202020204" pitchFamily="34" charset="0"/>
                  <a:ea typeface="Tahoma" panose="020B0604030504040204" pitchFamily="34" charset="0"/>
                  <a:cs typeface="Arial" panose="020B0604020202020204" pitchFamily="34" charset="0"/>
                </a:rPr>
                <a:t>CHÍNH </a:t>
              </a:r>
              <a:r>
                <a:rPr lang="en-US" altLang="zh-CN" b="1" dirty="0">
                  <a:solidFill>
                    <a:schemeClr val="bg1"/>
                  </a:solidFill>
                  <a:latin typeface="Arial" panose="020B0604020202020204" pitchFamily="34" charset="0"/>
                  <a:ea typeface="Tahoma" panose="020B0604030504040204" pitchFamily="34" charset="0"/>
                  <a:cs typeface="Arial" panose="020B0604020202020204" pitchFamily="34" charset="0"/>
                </a:rPr>
                <a:t>PHỦ SỐ</a:t>
              </a:r>
              <a:endParaRPr lang="zh-CN" altLang="en-US" sz="1800" b="1" dirty="0">
                <a:solidFill>
                  <a:schemeClr val="bg1"/>
                </a:solidFill>
                <a:latin typeface="Arial" panose="020B0604020202020204" pitchFamily="34" charset="0"/>
                <a:cs typeface="Arial" panose="020B0604020202020204" pitchFamily="34" charset="0"/>
              </a:endParaRPr>
            </a:p>
          </p:txBody>
        </p:sp>
      </p:grpSp>
      <p:sp>
        <p:nvSpPr>
          <p:cNvPr id="40" name="object 16">
            <a:extLst>
              <a:ext uri="{FF2B5EF4-FFF2-40B4-BE49-F238E27FC236}">
                <a16:creationId xmlns:a16="http://schemas.microsoft.com/office/drawing/2014/main" id="{F7FA66C5-C4B0-C341-E7D8-C97B143EA02C}"/>
              </a:ext>
            </a:extLst>
          </p:cNvPr>
          <p:cNvSpPr txBox="1"/>
          <p:nvPr/>
        </p:nvSpPr>
        <p:spPr bwMode="auto">
          <a:xfrm>
            <a:off x="942392" y="3648756"/>
            <a:ext cx="3118510" cy="1308050"/>
          </a:xfrm>
          <a:prstGeom prst="rect">
            <a:avLst/>
          </a:prstGeom>
        </p:spPr>
        <p:txBody>
          <a:bodyPr wrap="square" lIns="0" tIns="0" rIns="0" bIns="0">
            <a:spAutoFit/>
          </a:bodyPr>
          <a:lstStyle>
            <a:defPPr marR="0" lvl="0" algn="l" rtl="0">
              <a:lnSpc>
                <a:spcPct val="100000"/>
              </a:lnSpc>
              <a:spcBef>
                <a:spcPts val="0"/>
              </a:spcBef>
              <a:spcAft>
                <a:spcPts val="0"/>
              </a:spcAft>
            </a:defPPr>
            <a:lvl1pPr marL="13966" fontAlgn="auto">
              <a:defRPr b="1">
                <a:solidFill>
                  <a:srgbClr val="E57457"/>
                </a:solidFill>
                <a:latin typeface="Montserrat" pitchFamily="2" charset="77"/>
                <a:cs typeface="Segoe UI" panose="020B0502040204020203" pitchFamily="34" charset="0"/>
              </a:defRPr>
            </a:lvl1pPr>
          </a:lstStyle>
          <a:p>
            <a:pPr marL="177800" indent="-165100">
              <a:buFont typeface="Arial" panose="020B0604020202020204" pitchFamily="34" charset="0"/>
              <a:buChar char="•"/>
            </a:pPr>
            <a:r>
              <a:rPr lang="en-US" sz="1700" dirty="0"/>
              <a:t>100% TTHC </a:t>
            </a:r>
            <a:r>
              <a:rPr lang="en-US" sz="1700" dirty="0" err="1"/>
              <a:t>đủ</a:t>
            </a:r>
            <a:r>
              <a:rPr lang="en-US" sz="1700" dirty="0"/>
              <a:t> </a:t>
            </a:r>
            <a:r>
              <a:rPr lang="en-US" sz="1700" dirty="0" err="1"/>
              <a:t>điều</a:t>
            </a:r>
            <a:r>
              <a:rPr lang="en-US" sz="1700" dirty="0"/>
              <a:t> </a:t>
            </a:r>
            <a:r>
              <a:rPr lang="en-US" sz="1700" dirty="0" err="1"/>
              <a:t>kiện</a:t>
            </a:r>
            <a:r>
              <a:rPr lang="en-US" sz="1700" dirty="0"/>
              <a:t> </a:t>
            </a:r>
            <a:r>
              <a:rPr lang="en-US" sz="1700" dirty="0" err="1"/>
              <a:t>cung</a:t>
            </a:r>
            <a:r>
              <a:rPr lang="en-US" sz="1700" dirty="0"/>
              <a:t> </a:t>
            </a:r>
            <a:r>
              <a:rPr lang="en-US" sz="1700" dirty="0" err="1"/>
              <a:t>cấp</a:t>
            </a:r>
            <a:r>
              <a:rPr lang="en-US" sz="1700" dirty="0"/>
              <a:t> DVCTT </a:t>
            </a:r>
            <a:r>
              <a:rPr lang="en-US" sz="1700" dirty="0" err="1"/>
              <a:t>toàn</a:t>
            </a:r>
            <a:r>
              <a:rPr lang="en-US" sz="1700" dirty="0"/>
              <a:t> </a:t>
            </a:r>
            <a:r>
              <a:rPr lang="en-US" sz="1700" dirty="0" err="1"/>
              <a:t>trình</a:t>
            </a:r>
            <a:endParaRPr lang="en-US" sz="1700" dirty="0"/>
          </a:p>
          <a:p>
            <a:pPr marL="177800" indent="-165100">
              <a:buFont typeface="Arial" panose="020B0604020202020204" pitchFamily="34" charset="0"/>
              <a:buChar char="•"/>
            </a:pPr>
            <a:r>
              <a:rPr lang="en-US" sz="1700" dirty="0" err="1"/>
              <a:t>Hoàn</a:t>
            </a:r>
            <a:r>
              <a:rPr lang="en-US" sz="1700" dirty="0"/>
              <a:t> </a:t>
            </a:r>
            <a:r>
              <a:rPr lang="en-US" sz="1700" dirty="0" err="1"/>
              <a:t>thiện</a:t>
            </a:r>
            <a:r>
              <a:rPr lang="en-US" sz="1700" dirty="0"/>
              <a:t> CSDL </a:t>
            </a:r>
            <a:r>
              <a:rPr lang="en-US" sz="1700" dirty="0" err="1"/>
              <a:t>quốc</a:t>
            </a:r>
            <a:r>
              <a:rPr lang="en-US" sz="1700" dirty="0"/>
              <a:t> </a:t>
            </a:r>
            <a:r>
              <a:rPr lang="en-US" sz="1700" dirty="0" err="1"/>
              <a:t>gia</a:t>
            </a:r>
            <a:r>
              <a:rPr lang="en-US" sz="1700" dirty="0"/>
              <a:t>, </a:t>
            </a:r>
            <a:r>
              <a:rPr lang="en-US" sz="1700" dirty="0" err="1"/>
              <a:t>chuyên</a:t>
            </a:r>
            <a:r>
              <a:rPr lang="en-US" sz="1700" dirty="0"/>
              <a:t> </a:t>
            </a:r>
            <a:r>
              <a:rPr lang="en-US" sz="1700" dirty="0" err="1"/>
              <a:t>ngành</a:t>
            </a:r>
            <a:r>
              <a:rPr lang="en-US" sz="1700" dirty="0"/>
              <a:t> </a:t>
            </a:r>
            <a:r>
              <a:rPr lang="en-US" sz="1700" dirty="0" err="1"/>
              <a:t>phục</a:t>
            </a:r>
            <a:r>
              <a:rPr lang="en-US" sz="1700" dirty="0"/>
              <a:t> </a:t>
            </a:r>
            <a:r>
              <a:rPr lang="en-US" sz="1700" dirty="0" err="1"/>
              <a:t>vụ</a:t>
            </a:r>
            <a:r>
              <a:rPr lang="en-US" sz="1700" dirty="0"/>
              <a:t> </a:t>
            </a:r>
            <a:r>
              <a:rPr lang="en-US" sz="1700" dirty="0" err="1"/>
              <a:t>kết</a:t>
            </a:r>
            <a:r>
              <a:rPr lang="en-US" sz="1700" dirty="0"/>
              <a:t> </a:t>
            </a:r>
            <a:r>
              <a:rPr lang="en-US" sz="1700" dirty="0" err="1"/>
              <a:t>nối</a:t>
            </a:r>
            <a:r>
              <a:rPr lang="en-US" sz="1700" dirty="0"/>
              <a:t>, chia </a:t>
            </a:r>
            <a:r>
              <a:rPr lang="en-US" sz="1700" dirty="0" err="1"/>
              <a:t>sẻ</a:t>
            </a:r>
            <a:r>
              <a:rPr lang="en-US" sz="1700" dirty="0"/>
              <a:t>.</a:t>
            </a:r>
          </a:p>
        </p:txBody>
      </p:sp>
      <p:grpSp>
        <p:nvGrpSpPr>
          <p:cNvPr id="41" name="组合 32">
            <a:extLst>
              <a:ext uri="{FF2B5EF4-FFF2-40B4-BE49-F238E27FC236}">
                <a16:creationId xmlns:a16="http://schemas.microsoft.com/office/drawing/2014/main" id="{816579E9-CC2E-0430-9F26-AE4C297258C8}"/>
              </a:ext>
            </a:extLst>
          </p:cNvPr>
          <p:cNvGrpSpPr/>
          <p:nvPr/>
        </p:nvGrpSpPr>
        <p:grpSpPr>
          <a:xfrm>
            <a:off x="4796188" y="1511139"/>
            <a:ext cx="2877422" cy="3466951"/>
            <a:chOff x="4695885" y="1903702"/>
            <a:chExt cx="2800231" cy="3800313"/>
          </a:xfrm>
        </p:grpSpPr>
        <p:sp>
          <p:nvSpPr>
            <p:cNvPr id="42" name="Arrow: Pentagon 7">
              <a:extLst>
                <a:ext uri="{FF2B5EF4-FFF2-40B4-BE49-F238E27FC236}">
                  <a16:creationId xmlns:a16="http://schemas.microsoft.com/office/drawing/2014/main" id="{4DF676FE-C296-3A24-4291-412DB02B5353}"/>
                </a:ext>
              </a:extLst>
            </p:cNvPr>
            <p:cNvSpPr/>
            <p:nvPr/>
          </p:nvSpPr>
          <p:spPr>
            <a:xfrm rot="5400000">
              <a:off x="5015911" y="1583677"/>
              <a:ext cx="2160180" cy="2800231"/>
            </a:xfrm>
            <a:prstGeom prst="homePlate">
              <a:avLst/>
            </a:prstGeom>
            <a:solidFill>
              <a:srgbClr val="E57457"/>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216000" anchor="t" anchorCtr="1">
              <a:normAutofit/>
            </a:bodyPr>
            <a:lstStyle/>
            <a:p>
              <a:pPr algn="ctr"/>
              <a:endParaRPr lang="zh-CN" altLang="en-US" dirty="0">
                <a:latin typeface="Arial" panose="020B0604020202020204" pitchFamily="34" charset="0"/>
                <a:cs typeface="Arial" panose="020B0604020202020204" pitchFamily="34" charset="0"/>
              </a:endParaRPr>
            </a:p>
          </p:txBody>
        </p:sp>
        <p:sp>
          <p:nvSpPr>
            <p:cNvPr id="43" name="Rectangle 6">
              <a:extLst>
                <a:ext uri="{FF2B5EF4-FFF2-40B4-BE49-F238E27FC236}">
                  <a16:creationId xmlns:a16="http://schemas.microsoft.com/office/drawing/2014/main" id="{750F21E3-62D2-AA69-E30C-0B80DD73F4AC}"/>
                </a:ext>
              </a:extLst>
            </p:cNvPr>
            <p:cNvSpPr/>
            <p:nvPr/>
          </p:nvSpPr>
          <p:spPr>
            <a:xfrm>
              <a:off x="4695885" y="1903702"/>
              <a:ext cx="2800231" cy="3800313"/>
            </a:xfrm>
            <a:prstGeom prst="rect">
              <a:avLst/>
            </a:prstGeom>
            <a:ln w="3175">
              <a:solidFill>
                <a:schemeClr val="accent2"/>
              </a:solidFill>
              <a:prstDash val="sysDash"/>
            </a:ln>
          </p:spPr>
          <p:style>
            <a:lnRef idx="1">
              <a:schemeClr val="accent1"/>
            </a:lnRef>
            <a:fillRef idx="0">
              <a:schemeClr val="accent1"/>
            </a:fillRef>
            <a:effectRef idx="0">
              <a:schemeClr val="accent1"/>
            </a:effectRef>
            <a:fontRef idx="minor">
              <a:schemeClr val="tx1"/>
            </a:fontRef>
          </p:style>
          <p:txBody>
            <a:bodyPr wrap="square" tIns="2160000" anchor="t" anchorCtr="1">
              <a:normAutofit/>
            </a:bodyPr>
            <a:lstStyle/>
            <a:p>
              <a:pPr algn="ctr">
                <a:lnSpc>
                  <a:spcPct val="120000"/>
                </a:lnSpc>
              </a:pPr>
              <a:endParaRPr lang="zh-CN" altLang="en-US" sz="1100" dirty="0">
                <a:latin typeface="Arial" panose="020B0604020202020204" pitchFamily="34" charset="0"/>
                <a:cs typeface="Arial" panose="020B0604020202020204" pitchFamily="34" charset="0"/>
              </a:endParaRPr>
            </a:p>
          </p:txBody>
        </p:sp>
        <p:sp>
          <p:nvSpPr>
            <p:cNvPr id="44" name="矩形 27">
              <a:extLst>
                <a:ext uri="{FF2B5EF4-FFF2-40B4-BE49-F238E27FC236}">
                  <a16:creationId xmlns:a16="http://schemas.microsoft.com/office/drawing/2014/main" id="{8642B94A-9B0F-E94C-6274-0EF563DBD1E6}"/>
                </a:ext>
              </a:extLst>
            </p:cNvPr>
            <p:cNvSpPr/>
            <p:nvPr/>
          </p:nvSpPr>
          <p:spPr>
            <a:xfrm>
              <a:off x="4937108" y="2121896"/>
              <a:ext cx="2279877" cy="432115"/>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1800" b="1" dirty="0">
                  <a:solidFill>
                    <a:schemeClr val="bg1"/>
                  </a:solidFill>
                  <a:latin typeface="Arial" panose="020B0604020202020204" pitchFamily="34" charset="0"/>
                  <a:ea typeface="Tahoma" panose="020B0604030504040204" pitchFamily="34" charset="0"/>
                  <a:cs typeface="Arial" panose="020B0604020202020204" pitchFamily="34" charset="0"/>
                </a:rPr>
                <a:t>KINH TẾ SỐ</a:t>
              </a:r>
              <a:endParaRPr lang="zh-CN" altLang="en-US" sz="1800" b="1" dirty="0">
                <a:solidFill>
                  <a:schemeClr val="bg1"/>
                </a:solidFill>
                <a:latin typeface="Arial" panose="020B0604020202020204" pitchFamily="34" charset="0"/>
                <a:cs typeface="Arial" panose="020B0604020202020204" pitchFamily="34" charset="0"/>
              </a:endParaRPr>
            </a:p>
          </p:txBody>
        </p:sp>
      </p:grpSp>
      <p:sp>
        <p:nvSpPr>
          <p:cNvPr id="45" name="object 16">
            <a:extLst>
              <a:ext uri="{FF2B5EF4-FFF2-40B4-BE49-F238E27FC236}">
                <a16:creationId xmlns:a16="http://schemas.microsoft.com/office/drawing/2014/main" id="{C3B8B728-1871-0E23-BC94-3865FA9F40EA}"/>
              </a:ext>
            </a:extLst>
          </p:cNvPr>
          <p:cNvSpPr txBox="1"/>
          <p:nvPr/>
        </p:nvSpPr>
        <p:spPr bwMode="auto">
          <a:xfrm>
            <a:off x="4901468" y="3643367"/>
            <a:ext cx="2772142" cy="1308050"/>
          </a:xfrm>
          <a:prstGeom prst="rect">
            <a:avLst/>
          </a:prstGeom>
        </p:spPr>
        <p:txBody>
          <a:bodyPr wrap="square" lIns="0" tIns="0" rIns="0" bIns="0">
            <a:spAutoFit/>
          </a:bodyPr>
          <a:lstStyle>
            <a:defPPr marR="0" lvl="0" algn="l" rtl="0">
              <a:lnSpc>
                <a:spcPct val="100000"/>
              </a:lnSpc>
              <a:spcBef>
                <a:spcPts val="0"/>
              </a:spcBef>
              <a:spcAft>
                <a:spcPts val="0"/>
              </a:spcAft>
            </a:defPPr>
            <a:lvl1pPr marL="13966" fontAlgn="auto">
              <a:defRPr b="1">
                <a:solidFill>
                  <a:srgbClr val="E57457"/>
                </a:solidFill>
                <a:latin typeface="Montserrat" pitchFamily="2" charset="77"/>
                <a:cs typeface="Segoe UI" panose="020B0502040204020203" pitchFamily="34" charset="0"/>
              </a:defRPr>
            </a:lvl1pPr>
          </a:lstStyle>
          <a:p>
            <a:pPr marL="177800" indent="-165100">
              <a:buFont typeface="Arial" panose="020B0604020202020204" pitchFamily="34" charset="0"/>
              <a:buChar char="•"/>
            </a:pPr>
            <a:r>
              <a:rPr lang="en-US" sz="1700" dirty="0" err="1"/>
              <a:t>Kinh</a:t>
            </a:r>
            <a:r>
              <a:rPr lang="en-US" sz="1700" dirty="0"/>
              <a:t> </a:t>
            </a:r>
            <a:r>
              <a:rPr lang="en-US" sz="1700" dirty="0" err="1"/>
              <a:t>tế</a:t>
            </a:r>
            <a:r>
              <a:rPr lang="en-US" sz="1700" dirty="0"/>
              <a:t> </a:t>
            </a:r>
            <a:r>
              <a:rPr lang="en-US" sz="1700" dirty="0" err="1"/>
              <a:t>số</a:t>
            </a:r>
            <a:r>
              <a:rPr lang="en-US" sz="1700" dirty="0"/>
              <a:t> </a:t>
            </a:r>
            <a:r>
              <a:rPr lang="en-US" sz="1700" dirty="0" err="1"/>
              <a:t>đóng</a:t>
            </a:r>
            <a:r>
              <a:rPr lang="en-US" sz="1700" dirty="0"/>
              <a:t> </a:t>
            </a:r>
            <a:r>
              <a:rPr lang="en-US" sz="1700" dirty="0" err="1"/>
              <a:t>góp</a:t>
            </a:r>
            <a:r>
              <a:rPr lang="en-US" sz="1700" dirty="0"/>
              <a:t> ≥15% </a:t>
            </a:r>
            <a:r>
              <a:rPr lang="en-US" sz="1700" dirty="0" err="1"/>
              <a:t>vào</a:t>
            </a:r>
            <a:r>
              <a:rPr lang="en-US" sz="1700" dirty="0"/>
              <a:t> GDP </a:t>
            </a:r>
            <a:r>
              <a:rPr lang="en-US" sz="1700" dirty="0" err="1"/>
              <a:t>ngành</a:t>
            </a:r>
            <a:endParaRPr lang="en-US" sz="1700" dirty="0"/>
          </a:p>
          <a:p>
            <a:pPr marL="177800" indent="-165100">
              <a:buFont typeface="Arial" panose="020B0604020202020204" pitchFamily="34" charset="0"/>
              <a:buChar char="•"/>
            </a:pPr>
            <a:r>
              <a:rPr lang="en-US" sz="1700" dirty="0"/>
              <a:t>≥50% </a:t>
            </a:r>
            <a:r>
              <a:rPr lang="en-US" sz="1700" dirty="0" err="1"/>
              <a:t>xã</a:t>
            </a:r>
            <a:r>
              <a:rPr lang="en-US" sz="1700" dirty="0"/>
              <a:t> </a:t>
            </a:r>
            <a:r>
              <a:rPr lang="en-US" sz="1700" dirty="0" err="1"/>
              <a:t>nông</a:t>
            </a:r>
            <a:r>
              <a:rPr lang="en-US" sz="1700" dirty="0"/>
              <a:t> </a:t>
            </a:r>
            <a:r>
              <a:rPr lang="en-US" sz="1700" dirty="0" err="1"/>
              <a:t>thôn</a:t>
            </a:r>
            <a:r>
              <a:rPr lang="en-US" sz="1700" dirty="0"/>
              <a:t> </a:t>
            </a:r>
            <a:r>
              <a:rPr lang="en-US" sz="1700" dirty="0" err="1"/>
              <a:t>mới</a:t>
            </a:r>
            <a:r>
              <a:rPr lang="en-US" sz="1700" dirty="0"/>
              <a:t> </a:t>
            </a:r>
            <a:r>
              <a:rPr lang="en-US" sz="1700" dirty="0" err="1"/>
              <a:t>nâng</a:t>
            </a:r>
            <a:r>
              <a:rPr lang="en-US" sz="1700" dirty="0"/>
              <a:t> </a:t>
            </a:r>
            <a:r>
              <a:rPr lang="en-US" sz="1700" dirty="0" err="1"/>
              <a:t>cao</a:t>
            </a:r>
            <a:r>
              <a:rPr lang="en-US" sz="1700" dirty="0"/>
              <a:t> </a:t>
            </a:r>
            <a:r>
              <a:rPr lang="en-US" sz="1700" dirty="0" err="1"/>
              <a:t>ứng</a:t>
            </a:r>
            <a:r>
              <a:rPr lang="en-US" sz="1700" dirty="0"/>
              <a:t> </a:t>
            </a:r>
            <a:r>
              <a:rPr lang="en-US" sz="1700" dirty="0" err="1"/>
              <a:t>dụng</a:t>
            </a:r>
            <a:r>
              <a:rPr lang="en-US" sz="1700" dirty="0"/>
              <a:t> </a:t>
            </a:r>
            <a:r>
              <a:rPr lang="en-US" sz="1700" dirty="0" err="1"/>
              <a:t>nông</a:t>
            </a:r>
            <a:r>
              <a:rPr lang="en-US" sz="1700" dirty="0"/>
              <a:t> </a:t>
            </a:r>
            <a:r>
              <a:rPr lang="en-US" sz="1700" dirty="0" err="1"/>
              <a:t>nghiệp</a:t>
            </a:r>
            <a:r>
              <a:rPr lang="en-US" sz="1700" dirty="0"/>
              <a:t> </a:t>
            </a:r>
            <a:r>
              <a:rPr lang="en-US" sz="1700" dirty="0" err="1"/>
              <a:t>thông</a:t>
            </a:r>
            <a:r>
              <a:rPr lang="en-US" sz="1700" dirty="0"/>
              <a:t> </a:t>
            </a:r>
            <a:r>
              <a:rPr lang="en-US" sz="1700" dirty="0" err="1"/>
              <a:t>minh</a:t>
            </a:r>
            <a:endParaRPr sz="1700" dirty="0">
              <a:solidFill>
                <a:srgbClr val="C00000"/>
              </a:solidFill>
              <a:latin typeface="Arial" panose="020B0604020202020204" pitchFamily="34" charset="0"/>
              <a:ea typeface="Tahoma" panose="020B0604030504040204" pitchFamily="34" charset="0"/>
              <a:cs typeface="Arial" panose="020B0604020202020204" pitchFamily="34" charset="0"/>
            </a:endParaRPr>
          </a:p>
        </p:txBody>
      </p:sp>
      <p:grpSp>
        <p:nvGrpSpPr>
          <p:cNvPr id="47" name="组合 31">
            <a:extLst>
              <a:ext uri="{FF2B5EF4-FFF2-40B4-BE49-F238E27FC236}">
                <a16:creationId xmlns:a16="http://schemas.microsoft.com/office/drawing/2014/main" id="{F9970341-9269-686F-7FD3-AEECA02E7A96}"/>
              </a:ext>
            </a:extLst>
          </p:cNvPr>
          <p:cNvGrpSpPr/>
          <p:nvPr/>
        </p:nvGrpSpPr>
        <p:grpSpPr>
          <a:xfrm>
            <a:off x="8509519" y="1511140"/>
            <a:ext cx="2946988" cy="3466950"/>
            <a:chOff x="1435102" y="1903702"/>
            <a:chExt cx="2800231" cy="3800313"/>
          </a:xfrm>
        </p:grpSpPr>
        <p:sp>
          <p:nvSpPr>
            <p:cNvPr id="48" name="Arrow: Pentagon 2">
              <a:extLst>
                <a:ext uri="{FF2B5EF4-FFF2-40B4-BE49-F238E27FC236}">
                  <a16:creationId xmlns:a16="http://schemas.microsoft.com/office/drawing/2014/main" id="{8EA32FB3-2FF6-FE45-C5A7-3534370EE3AC}"/>
                </a:ext>
              </a:extLst>
            </p:cNvPr>
            <p:cNvSpPr/>
            <p:nvPr/>
          </p:nvSpPr>
          <p:spPr>
            <a:xfrm rot="5400000">
              <a:off x="1755128" y="1583677"/>
              <a:ext cx="2160180" cy="2800231"/>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216000" anchor="t" anchorCtr="1">
              <a:normAutofit/>
            </a:bodyPr>
            <a:lstStyle/>
            <a:p>
              <a:pPr algn="ctr"/>
              <a:endParaRPr lang="zh-CN" altLang="en-US" dirty="0">
                <a:latin typeface="Arial" panose="020B0604020202020204" pitchFamily="34" charset="0"/>
                <a:cs typeface="Arial" panose="020B0604020202020204" pitchFamily="34" charset="0"/>
              </a:endParaRPr>
            </a:p>
          </p:txBody>
        </p:sp>
        <p:sp>
          <p:nvSpPr>
            <p:cNvPr id="49" name="Rectangle 1">
              <a:extLst>
                <a:ext uri="{FF2B5EF4-FFF2-40B4-BE49-F238E27FC236}">
                  <a16:creationId xmlns:a16="http://schemas.microsoft.com/office/drawing/2014/main" id="{C52920CE-5AC1-2FAA-792F-D17D7BE013BE}"/>
                </a:ext>
              </a:extLst>
            </p:cNvPr>
            <p:cNvSpPr/>
            <p:nvPr/>
          </p:nvSpPr>
          <p:spPr>
            <a:xfrm>
              <a:off x="1435102" y="1903702"/>
              <a:ext cx="2800231" cy="3800313"/>
            </a:xfrm>
            <a:prstGeom prst="rect">
              <a:avLst/>
            </a:prstGeom>
            <a:ln w="3175">
              <a:solidFill>
                <a:schemeClr val="accent1"/>
              </a:solidFill>
              <a:prstDash val="sysDash"/>
            </a:ln>
          </p:spPr>
          <p:style>
            <a:lnRef idx="1">
              <a:schemeClr val="accent1"/>
            </a:lnRef>
            <a:fillRef idx="0">
              <a:schemeClr val="accent1"/>
            </a:fillRef>
            <a:effectRef idx="0">
              <a:schemeClr val="accent1"/>
            </a:effectRef>
            <a:fontRef idx="minor">
              <a:schemeClr val="tx1"/>
            </a:fontRef>
          </p:style>
          <p:txBody>
            <a:bodyPr wrap="square" tIns="2160000" anchor="t" anchorCtr="1">
              <a:normAutofit/>
            </a:bodyPr>
            <a:lstStyle/>
            <a:p>
              <a:pPr algn="ctr">
                <a:lnSpc>
                  <a:spcPct val="120000"/>
                </a:lnSpc>
              </a:pPr>
              <a:endParaRPr lang="zh-CN" altLang="en-US" sz="1100" dirty="0">
                <a:latin typeface="Arial" panose="020B0604020202020204" pitchFamily="34" charset="0"/>
                <a:cs typeface="Arial" panose="020B0604020202020204" pitchFamily="34" charset="0"/>
              </a:endParaRPr>
            </a:p>
          </p:txBody>
        </p:sp>
        <p:sp>
          <p:nvSpPr>
            <p:cNvPr id="50" name="矩形 26">
              <a:extLst>
                <a:ext uri="{FF2B5EF4-FFF2-40B4-BE49-F238E27FC236}">
                  <a16:creationId xmlns:a16="http://schemas.microsoft.com/office/drawing/2014/main" id="{F2E0A214-8F8D-81BA-53AB-3480E19A7F65}"/>
                </a:ext>
              </a:extLst>
            </p:cNvPr>
            <p:cNvSpPr/>
            <p:nvPr/>
          </p:nvSpPr>
          <p:spPr>
            <a:xfrm>
              <a:off x="1714230" y="2121896"/>
              <a:ext cx="2241974" cy="432115"/>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1800" b="1" dirty="0">
                  <a:solidFill>
                    <a:schemeClr val="bg1"/>
                  </a:solidFill>
                  <a:latin typeface="Arial" panose="020B0604020202020204" pitchFamily="34" charset="0"/>
                  <a:ea typeface="Tahoma" panose="020B0604030504040204" pitchFamily="34" charset="0"/>
                  <a:cs typeface="Arial" panose="020B0604020202020204" pitchFamily="34" charset="0"/>
                </a:rPr>
                <a:t>XÃ HỘI SỐ</a:t>
              </a:r>
              <a:endParaRPr lang="zh-CN" altLang="en-US" sz="1800" b="1" dirty="0">
                <a:solidFill>
                  <a:schemeClr val="bg1"/>
                </a:solidFill>
                <a:latin typeface="Arial" panose="020B0604020202020204" pitchFamily="34" charset="0"/>
                <a:cs typeface="Arial" panose="020B0604020202020204" pitchFamily="34" charset="0"/>
              </a:endParaRPr>
            </a:p>
          </p:txBody>
        </p:sp>
      </p:grpSp>
      <p:sp>
        <p:nvSpPr>
          <p:cNvPr id="52" name="object 16">
            <a:extLst>
              <a:ext uri="{FF2B5EF4-FFF2-40B4-BE49-F238E27FC236}">
                <a16:creationId xmlns:a16="http://schemas.microsoft.com/office/drawing/2014/main" id="{2B4234CD-5E0F-FD04-7BFA-2D11F7D3E71D}"/>
              </a:ext>
            </a:extLst>
          </p:cNvPr>
          <p:cNvSpPr txBox="1"/>
          <p:nvPr/>
        </p:nvSpPr>
        <p:spPr bwMode="auto">
          <a:xfrm>
            <a:off x="8560727" y="3600664"/>
            <a:ext cx="2946989" cy="1585049"/>
          </a:xfrm>
          <a:prstGeom prst="rect">
            <a:avLst/>
          </a:prstGeom>
        </p:spPr>
        <p:txBody>
          <a:bodyPr wrap="square" lIns="0" tIns="0" rIns="0" bIns="0">
            <a:spAutoFit/>
          </a:bodyPr>
          <a:lstStyle/>
          <a:p>
            <a:pPr marL="177800" indent="-165100">
              <a:buFont typeface="Arial" panose="020B0604020202020204" pitchFamily="34" charset="0"/>
              <a:buChar char="•"/>
              <a:defRPr/>
            </a:pPr>
            <a:r>
              <a:rPr lang="en-US" sz="1700" b="1" dirty="0">
                <a:solidFill>
                  <a:srgbClr val="E57457"/>
                </a:solidFill>
                <a:latin typeface="Montserrat" pitchFamily="2" charset="77"/>
                <a:cs typeface="Segoe UI" panose="020B0502040204020203" pitchFamily="34" charset="0"/>
              </a:rPr>
              <a:t>&gt;70% </a:t>
            </a:r>
            <a:r>
              <a:rPr lang="en-US" sz="1700" b="1" dirty="0" err="1">
                <a:solidFill>
                  <a:srgbClr val="E57457"/>
                </a:solidFill>
                <a:latin typeface="Montserrat" pitchFamily="2" charset="77"/>
                <a:cs typeface="Segoe UI" panose="020B0502040204020203" pitchFamily="34" charset="0"/>
              </a:rPr>
              <a:t>dân</a:t>
            </a:r>
            <a:r>
              <a:rPr lang="en-US" sz="1700" b="1" dirty="0">
                <a:solidFill>
                  <a:srgbClr val="E57457"/>
                </a:solidFill>
                <a:latin typeface="Montserrat" pitchFamily="2" charset="77"/>
                <a:cs typeface="Segoe UI" panose="020B0502040204020203" pitchFamily="34" charset="0"/>
              </a:rPr>
              <a:t> </a:t>
            </a:r>
            <a:r>
              <a:rPr lang="en-US" sz="1700" b="1" dirty="0" err="1">
                <a:solidFill>
                  <a:srgbClr val="E57457"/>
                </a:solidFill>
                <a:latin typeface="Montserrat" pitchFamily="2" charset="77"/>
                <a:cs typeface="Segoe UI" panose="020B0502040204020203" pitchFamily="34" charset="0"/>
              </a:rPr>
              <a:t>số</a:t>
            </a:r>
            <a:r>
              <a:rPr lang="en-US" sz="1700" b="1" dirty="0">
                <a:solidFill>
                  <a:srgbClr val="E57457"/>
                </a:solidFill>
                <a:latin typeface="Montserrat" pitchFamily="2" charset="77"/>
                <a:cs typeface="Segoe UI" panose="020B0502040204020203" pitchFamily="34" charset="0"/>
              </a:rPr>
              <a:t> </a:t>
            </a:r>
            <a:r>
              <a:rPr lang="en-US" sz="1700" b="1" dirty="0" err="1">
                <a:solidFill>
                  <a:srgbClr val="E57457"/>
                </a:solidFill>
                <a:latin typeface="Montserrat" pitchFamily="2" charset="77"/>
                <a:cs typeface="Segoe UI" panose="020B0502040204020203" pitchFamily="34" charset="0"/>
              </a:rPr>
              <a:t>nông</a:t>
            </a:r>
            <a:r>
              <a:rPr lang="en-US" sz="1700" b="1" dirty="0">
                <a:solidFill>
                  <a:srgbClr val="E57457"/>
                </a:solidFill>
                <a:latin typeface="Montserrat" pitchFamily="2" charset="77"/>
                <a:cs typeface="Segoe UI" panose="020B0502040204020203" pitchFamily="34" charset="0"/>
              </a:rPr>
              <a:t> </a:t>
            </a:r>
            <a:r>
              <a:rPr lang="en-US" sz="1700" b="1" dirty="0" err="1">
                <a:solidFill>
                  <a:srgbClr val="E57457"/>
                </a:solidFill>
                <a:latin typeface="Montserrat" pitchFamily="2" charset="77"/>
                <a:cs typeface="Segoe UI" panose="020B0502040204020203" pitchFamily="34" charset="0"/>
              </a:rPr>
              <a:t>thôn</a:t>
            </a:r>
            <a:r>
              <a:rPr lang="en-US" sz="1700" b="1" dirty="0">
                <a:solidFill>
                  <a:srgbClr val="E57457"/>
                </a:solidFill>
                <a:latin typeface="Montserrat" pitchFamily="2" charset="77"/>
                <a:cs typeface="Segoe UI" panose="020B0502040204020203" pitchFamily="34" charset="0"/>
              </a:rPr>
              <a:t> </a:t>
            </a:r>
            <a:r>
              <a:rPr lang="en-US" sz="1700" b="1" dirty="0" err="1">
                <a:solidFill>
                  <a:srgbClr val="E57457"/>
                </a:solidFill>
                <a:latin typeface="Montserrat" pitchFamily="2" charset="77"/>
                <a:cs typeface="Segoe UI" panose="020B0502040204020203" pitchFamily="34" charset="0"/>
              </a:rPr>
              <a:t>có</a:t>
            </a:r>
            <a:r>
              <a:rPr lang="en-US" sz="1700" b="1" dirty="0">
                <a:solidFill>
                  <a:srgbClr val="E57457"/>
                </a:solidFill>
                <a:latin typeface="Montserrat" pitchFamily="2" charset="77"/>
                <a:cs typeface="Segoe UI" panose="020B0502040204020203" pitchFamily="34" charset="0"/>
              </a:rPr>
              <a:t> </a:t>
            </a:r>
            <a:r>
              <a:rPr lang="en-US" sz="1700" b="1" dirty="0" err="1">
                <a:solidFill>
                  <a:srgbClr val="E57457"/>
                </a:solidFill>
                <a:latin typeface="Montserrat" pitchFamily="2" charset="77"/>
                <a:cs typeface="Segoe UI" panose="020B0502040204020203" pitchFamily="34" charset="0"/>
              </a:rPr>
              <a:t>tài</a:t>
            </a:r>
            <a:r>
              <a:rPr lang="en-US" sz="1700" b="1" dirty="0">
                <a:solidFill>
                  <a:srgbClr val="E57457"/>
                </a:solidFill>
                <a:latin typeface="Montserrat" pitchFamily="2" charset="77"/>
                <a:cs typeface="Segoe UI" panose="020B0502040204020203" pitchFamily="34" charset="0"/>
              </a:rPr>
              <a:t> </a:t>
            </a:r>
            <a:r>
              <a:rPr lang="en-US" sz="1700" b="1" dirty="0" err="1">
                <a:solidFill>
                  <a:srgbClr val="E57457"/>
                </a:solidFill>
                <a:latin typeface="Montserrat" pitchFamily="2" charset="77"/>
                <a:cs typeface="Segoe UI" panose="020B0502040204020203" pitchFamily="34" charset="0"/>
              </a:rPr>
              <a:t>khoản</a:t>
            </a:r>
            <a:r>
              <a:rPr lang="en-US" sz="1700" b="1" dirty="0">
                <a:solidFill>
                  <a:srgbClr val="E57457"/>
                </a:solidFill>
                <a:latin typeface="Montserrat" pitchFamily="2" charset="77"/>
                <a:cs typeface="Segoe UI" panose="020B0502040204020203" pitchFamily="34" charset="0"/>
              </a:rPr>
              <a:t> </a:t>
            </a:r>
            <a:r>
              <a:rPr lang="en-US" sz="1700" b="1" dirty="0" err="1">
                <a:solidFill>
                  <a:srgbClr val="E57457"/>
                </a:solidFill>
                <a:latin typeface="Montserrat" pitchFamily="2" charset="77"/>
                <a:cs typeface="Segoe UI" panose="020B0502040204020203" pitchFamily="34" charset="0"/>
              </a:rPr>
              <a:t>thanh</a:t>
            </a:r>
            <a:r>
              <a:rPr lang="en-US" sz="1700" b="1" dirty="0">
                <a:solidFill>
                  <a:srgbClr val="E57457"/>
                </a:solidFill>
                <a:latin typeface="Montserrat" pitchFamily="2" charset="77"/>
                <a:cs typeface="Segoe UI" panose="020B0502040204020203" pitchFamily="34" charset="0"/>
              </a:rPr>
              <a:t> </a:t>
            </a:r>
            <a:r>
              <a:rPr lang="en-US" sz="1700" b="1" dirty="0" err="1">
                <a:solidFill>
                  <a:srgbClr val="E57457"/>
                </a:solidFill>
                <a:latin typeface="Montserrat" pitchFamily="2" charset="77"/>
                <a:cs typeface="Segoe UI" panose="020B0502040204020203" pitchFamily="34" charset="0"/>
              </a:rPr>
              <a:t>toán</a:t>
            </a:r>
            <a:r>
              <a:rPr lang="en-US" sz="1700" b="1" dirty="0">
                <a:solidFill>
                  <a:srgbClr val="E57457"/>
                </a:solidFill>
                <a:latin typeface="Montserrat" pitchFamily="2" charset="77"/>
                <a:cs typeface="Segoe UI" panose="020B0502040204020203" pitchFamily="34" charset="0"/>
              </a:rPr>
              <a:t> </a:t>
            </a:r>
            <a:r>
              <a:rPr lang="en-US" sz="1700" b="1" dirty="0" err="1">
                <a:solidFill>
                  <a:srgbClr val="E57457"/>
                </a:solidFill>
                <a:latin typeface="Montserrat" pitchFamily="2" charset="77"/>
                <a:cs typeface="Segoe UI" panose="020B0502040204020203" pitchFamily="34" charset="0"/>
              </a:rPr>
              <a:t>điện</a:t>
            </a:r>
            <a:r>
              <a:rPr lang="en-US" sz="1700" b="1" dirty="0">
                <a:solidFill>
                  <a:srgbClr val="E57457"/>
                </a:solidFill>
                <a:latin typeface="Montserrat" pitchFamily="2" charset="77"/>
                <a:cs typeface="Segoe UI" panose="020B0502040204020203" pitchFamily="34" charset="0"/>
              </a:rPr>
              <a:t> </a:t>
            </a:r>
            <a:r>
              <a:rPr lang="en-US" sz="1700" b="1" dirty="0" err="1">
                <a:solidFill>
                  <a:srgbClr val="E57457"/>
                </a:solidFill>
                <a:latin typeface="Montserrat" pitchFamily="2" charset="77"/>
                <a:cs typeface="Segoe UI" panose="020B0502040204020203" pitchFamily="34" charset="0"/>
              </a:rPr>
              <a:t>tử</a:t>
            </a:r>
            <a:endParaRPr lang="en-US" sz="1700" b="1" dirty="0">
              <a:solidFill>
                <a:srgbClr val="E57457"/>
              </a:solidFill>
              <a:latin typeface="Montserrat" pitchFamily="2" charset="77"/>
              <a:cs typeface="Segoe UI" panose="020B0502040204020203" pitchFamily="34" charset="0"/>
            </a:endParaRPr>
          </a:p>
          <a:p>
            <a:pPr marL="177800" indent="-165100">
              <a:buFont typeface="Arial" panose="020B0604020202020204" pitchFamily="34" charset="0"/>
              <a:buChar char="•"/>
              <a:defRPr/>
            </a:pPr>
            <a:r>
              <a:rPr lang="en-US" sz="1700" b="1" dirty="0">
                <a:solidFill>
                  <a:srgbClr val="E57457"/>
                </a:solidFill>
                <a:latin typeface="Montserrat" pitchFamily="2" charset="77"/>
                <a:cs typeface="Segoe UI" panose="020B0502040204020203" pitchFamily="34" charset="0"/>
              </a:rPr>
              <a:t>≥50% </a:t>
            </a:r>
            <a:r>
              <a:rPr lang="en-US" sz="1700" b="1" dirty="0" err="1">
                <a:solidFill>
                  <a:srgbClr val="E57457"/>
                </a:solidFill>
                <a:latin typeface="Montserrat" pitchFamily="2" charset="77"/>
                <a:cs typeface="Segoe UI" panose="020B0502040204020203" pitchFamily="34" charset="0"/>
              </a:rPr>
              <a:t>xã</a:t>
            </a:r>
            <a:r>
              <a:rPr lang="en-US" sz="1700" b="1" dirty="0">
                <a:solidFill>
                  <a:srgbClr val="E57457"/>
                </a:solidFill>
                <a:latin typeface="Montserrat" pitchFamily="2" charset="77"/>
                <a:cs typeface="Segoe UI" panose="020B0502040204020203" pitchFamily="34" charset="0"/>
              </a:rPr>
              <a:t> </a:t>
            </a:r>
            <a:r>
              <a:rPr lang="en-US" sz="1700" b="1" dirty="0" err="1">
                <a:solidFill>
                  <a:srgbClr val="E57457"/>
                </a:solidFill>
                <a:latin typeface="Montserrat" pitchFamily="2" charset="77"/>
                <a:cs typeface="Segoe UI" panose="020B0502040204020203" pitchFamily="34" charset="0"/>
              </a:rPr>
              <a:t>nông</a:t>
            </a:r>
            <a:r>
              <a:rPr lang="en-US" sz="1700" b="1" dirty="0">
                <a:solidFill>
                  <a:srgbClr val="E57457"/>
                </a:solidFill>
                <a:latin typeface="Montserrat" pitchFamily="2" charset="77"/>
                <a:cs typeface="Segoe UI" panose="020B0502040204020203" pitchFamily="34" charset="0"/>
              </a:rPr>
              <a:t> </a:t>
            </a:r>
            <a:r>
              <a:rPr lang="en-US" sz="1700" b="1" dirty="0" err="1">
                <a:solidFill>
                  <a:srgbClr val="E57457"/>
                </a:solidFill>
                <a:latin typeface="Montserrat" pitchFamily="2" charset="77"/>
                <a:cs typeface="Segoe UI" panose="020B0502040204020203" pitchFamily="34" charset="0"/>
              </a:rPr>
              <a:t>thôn</a:t>
            </a:r>
            <a:r>
              <a:rPr lang="en-US" sz="1700" b="1" dirty="0">
                <a:solidFill>
                  <a:srgbClr val="E57457"/>
                </a:solidFill>
                <a:latin typeface="Montserrat" pitchFamily="2" charset="77"/>
                <a:cs typeface="Segoe UI" panose="020B0502040204020203" pitchFamily="34" charset="0"/>
              </a:rPr>
              <a:t> </a:t>
            </a:r>
            <a:r>
              <a:rPr lang="en-US" sz="1700" b="1" dirty="0" err="1">
                <a:solidFill>
                  <a:srgbClr val="E57457"/>
                </a:solidFill>
                <a:latin typeface="Montserrat" pitchFamily="2" charset="77"/>
                <a:cs typeface="Segoe UI" panose="020B0502040204020203" pitchFamily="34" charset="0"/>
              </a:rPr>
              <a:t>mới</a:t>
            </a:r>
            <a:r>
              <a:rPr lang="en-US" sz="1700" b="1" dirty="0">
                <a:solidFill>
                  <a:srgbClr val="E57457"/>
                </a:solidFill>
                <a:latin typeface="Montserrat" pitchFamily="2" charset="77"/>
                <a:cs typeface="Segoe UI" panose="020B0502040204020203" pitchFamily="34" charset="0"/>
              </a:rPr>
              <a:t> </a:t>
            </a:r>
            <a:r>
              <a:rPr lang="en-US" sz="1700" b="1" dirty="0" err="1">
                <a:solidFill>
                  <a:srgbClr val="E57457"/>
                </a:solidFill>
                <a:latin typeface="Montserrat" pitchFamily="2" charset="77"/>
                <a:cs typeface="Segoe UI" panose="020B0502040204020203" pitchFamily="34" charset="0"/>
              </a:rPr>
              <a:t>nâng</a:t>
            </a:r>
            <a:r>
              <a:rPr lang="en-US" sz="1700" b="1" dirty="0">
                <a:solidFill>
                  <a:srgbClr val="E57457"/>
                </a:solidFill>
                <a:latin typeface="Montserrat" pitchFamily="2" charset="77"/>
                <a:cs typeface="Segoe UI" panose="020B0502040204020203" pitchFamily="34" charset="0"/>
              </a:rPr>
              <a:t> </a:t>
            </a:r>
            <a:r>
              <a:rPr lang="en-US" sz="1700" b="1" dirty="0" err="1">
                <a:solidFill>
                  <a:srgbClr val="E57457"/>
                </a:solidFill>
                <a:latin typeface="Montserrat" pitchFamily="2" charset="77"/>
                <a:cs typeface="Segoe UI" panose="020B0502040204020203" pitchFamily="34" charset="0"/>
              </a:rPr>
              <a:t>cao</a:t>
            </a:r>
            <a:r>
              <a:rPr lang="en-US" sz="1700" b="1" dirty="0">
                <a:solidFill>
                  <a:srgbClr val="E57457"/>
                </a:solidFill>
                <a:latin typeface="Montserrat" pitchFamily="2" charset="77"/>
                <a:cs typeface="Segoe UI" panose="020B0502040204020203" pitchFamily="34" charset="0"/>
              </a:rPr>
              <a:t> </a:t>
            </a:r>
            <a:r>
              <a:rPr lang="en-US" sz="1700" b="1" dirty="0" err="1">
                <a:solidFill>
                  <a:srgbClr val="E57457"/>
                </a:solidFill>
                <a:latin typeface="Montserrat" pitchFamily="2" charset="77"/>
                <a:cs typeface="Segoe UI" panose="020B0502040204020203" pitchFamily="34" charset="0"/>
              </a:rPr>
              <a:t>ứng</a:t>
            </a:r>
            <a:r>
              <a:rPr lang="en-US" sz="1700" b="1" dirty="0">
                <a:solidFill>
                  <a:srgbClr val="E57457"/>
                </a:solidFill>
                <a:latin typeface="Montserrat" pitchFamily="2" charset="77"/>
                <a:cs typeface="Segoe UI" panose="020B0502040204020203" pitchFamily="34" charset="0"/>
              </a:rPr>
              <a:t> </a:t>
            </a:r>
            <a:r>
              <a:rPr lang="en-US" sz="1700" b="1" dirty="0" err="1">
                <a:solidFill>
                  <a:srgbClr val="E57457"/>
                </a:solidFill>
                <a:latin typeface="Montserrat" pitchFamily="2" charset="77"/>
                <a:cs typeface="Segoe UI" panose="020B0502040204020203" pitchFamily="34" charset="0"/>
              </a:rPr>
              <a:t>dụng</a:t>
            </a:r>
            <a:r>
              <a:rPr lang="en-US" sz="1700" b="1" dirty="0">
                <a:solidFill>
                  <a:srgbClr val="E57457"/>
                </a:solidFill>
                <a:latin typeface="Montserrat" pitchFamily="2" charset="77"/>
                <a:cs typeface="Segoe UI" panose="020B0502040204020203" pitchFamily="34" charset="0"/>
              </a:rPr>
              <a:t> </a:t>
            </a:r>
            <a:r>
              <a:rPr lang="en-US" sz="1700" b="1" dirty="0" err="1">
                <a:solidFill>
                  <a:srgbClr val="E57457"/>
                </a:solidFill>
                <a:latin typeface="Montserrat" pitchFamily="2" charset="77"/>
                <a:cs typeface="Segoe UI" panose="020B0502040204020203" pitchFamily="34" charset="0"/>
              </a:rPr>
              <a:t>nông</a:t>
            </a:r>
            <a:r>
              <a:rPr lang="en-US" sz="1700" b="1" dirty="0">
                <a:solidFill>
                  <a:srgbClr val="E57457"/>
                </a:solidFill>
                <a:latin typeface="Montserrat" pitchFamily="2" charset="77"/>
                <a:cs typeface="Segoe UI" panose="020B0502040204020203" pitchFamily="34" charset="0"/>
              </a:rPr>
              <a:t> </a:t>
            </a:r>
            <a:r>
              <a:rPr lang="en-US" sz="1700" b="1" dirty="0" err="1">
                <a:solidFill>
                  <a:srgbClr val="E57457"/>
                </a:solidFill>
                <a:latin typeface="Montserrat" pitchFamily="2" charset="77"/>
                <a:cs typeface="Segoe UI" panose="020B0502040204020203" pitchFamily="34" charset="0"/>
              </a:rPr>
              <a:t>nghiệp</a:t>
            </a:r>
            <a:r>
              <a:rPr lang="en-US" sz="1700" b="1" dirty="0">
                <a:solidFill>
                  <a:srgbClr val="E57457"/>
                </a:solidFill>
                <a:latin typeface="Montserrat" pitchFamily="2" charset="77"/>
                <a:cs typeface="Segoe UI" panose="020B0502040204020203" pitchFamily="34" charset="0"/>
              </a:rPr>
              <a:t> </a:t>
            </a:r>
            <a:r>
              <a:rPr lang="en-US" sz="1700" b="1" dirty="0" err="1">
                <a:solidFill>
                  <a:srgbClr val="E57457"/>
                </a:solidFill>
                <a:latin typeface="Montserrat" pitchFamily="2" charset="77"/>
                <a:cs typeface="Segoe UI" panose="020B0502040204020203" pitchFamily="34" charset="0"/>
              </a:rPr>
              <a:t>thông</a:t>
            </a:r>
            <a:r>
              <a:rPr lang="en-US" sz="1700" b="1" dirty="0">
                <a:solidFill>
                  <a:srgbClr val="E57457"/>
                </a:solidFill>
                <a:latin typeface="Montserrat" pitchFamily="2" charset="77"/>
                <a:cs typeface="Segoe UI" panose="020B0502040204020203" pitchFamily="34" charset="0"/>
              </a:rPr>
              <a:t> </a:t>
            </a:r>
            <a:r>
              <a:rPr lang="en-US" sz="1700" b="1" dirty="0" err="1">
                <a:solidFill>
                  <a:srgbClr val="E57457"/>
                </a:solidFill>
                <a:latin typeface="Montserrat" pitchFamily="2" charset="77"/>
                <a:cs typeface="Segoe UI" panose="020B0502040204020203" pitchFamily="34" charset="0"/>
              </a:rPr>
              <a:t>minh</a:t>
            </a:r>
            <a:endParaRPr lang="en-US" sz="1700" b="1" dirty="0">
              <a:solidFill>
                <a:srgbClr val="E57457"/>
              </a:solidFill>
              <a:latin typeface="Montserrat" pitchFamily="2" charset="77"/>
              <a:cs typeface="Segoe UI" panose="020B0502040204020203" pitchFamily="34" charset="0"/>
            </a:endParaRPr>
          </a:p>
          <a:p>
            <a:pPr marL="13966">
              <a:defRPr/>
            </a:pPr>
            <a:endParaRPr lang="vi-VN" b="1" dirty="0">
              <a:solidFill>
                <a:schemeClr val="accent2">
                  <a:lumMod val="90000"/>
                  <a:lumOff val="10000"/>
                </a:schemeClr>
              </a:solidFill>
              <a:latin typeface="Arial" panose="020B0604020202020204" pitchFamily="34" charset="0"/>
              <a:ea typeface="Tahoma" panose="020B0604030504040204" pitchFamily="34" charset="0"/>
              <a:cs typeface="Arial" panose="020B0604020202020204" pitchFamily="34" charset="0"/>
            </a:endParaRPr>
          </a:p>
        </p:txBody>
      </p:sp>
      <p:sp>
        <p:nvSpPr>
          <p:cNvPr id="53" name="Left-Right Arrow 1">
            <a:extLst>
              <a:ext uri="{FF2B5EF4-FFF2-40B4-BE49-F238E27FC236}">
                <a16:creationId xmlns:a16="http://schemas.microsoft.com/office/drawing/2014/main" id="{D49D78A0-4C95-103B-57C5-22EC24007CC8}"/>
              </a:ext>
            </a:extLst>
          </p:cNvPr>
          <p:cNvSpPr/>
          <p:nvPr/>
        </p:nvSpPr>
        <p:spPr>
          <a:xfrm>
            <a:off x="811604" y="5032562"/>
            <a:ext cx="10617428" cy="1717696"/>
          </a:xfrm>
          <a:prstGeom prst="leftRightArrow">
            <a:avLst>
              <a:gd name="adj1" fmla="val 50000"/>
              <a:gd name="adj2" fmla="val 37975"/>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ea typeface="Tahoma" panose="020B0604030504040204" pitchFamily="34" charset="0"/>
                <a:cs typeface="Arial" panose="020B0604020202020204" pitchFamily="34" charset="0"/>
              </a:rPr>
              <a:t>Bộ</a:t>
            </a:r>
            <a:r>
              <a:rPr lang="en-US" dirty="0">
                <a:ea typeface="Tahoma" panose="020B0604030504040204" pitchFamily="34" charset="0"/>
                <a:cs typeface="Arial" panose="020B0604020202020204" pitchFamily="34" charset="0"/>
              </a:rPr>
              <a:t> </a:t>
            </a:r>
            <a:r>
              <a:rPr lang="en-US" dirty="0" err="1">
                <a:ea typeface="Tahoma" panose="020B0604030504040204" pitchFamily="34" charset="0"/>
                <a:cs typeface="Arial" panose="020B0604020202020204" pitchFamily="34" charset="0"/>
              </a:rPr>
              <a:t>Nông</a:t>
            </a:r>
            <a:r>
              <a:rPr lang="en-US" dirty="0">
                <a:ea typeface="Tahoma" panose="020B0604030504040204" pitchFamily="34" charset="0"/>
                <a:cs typeface="Arial" panose="020B0604020202020204" pitchFamily="34" charset="0"/>
              </a:rPr>
              <a:t> </a:t>
            </a:r>
            <a:r>
              <a:rPr lang="en-US" dirty="0" err="1">
                <a:ea typeface="Tahoma" panose="020B0604030504040204" pitchFamily="34" charset="0"/>
                <a:cs typeface="Arial" panose="020B0604020202020204" pitchFamily="34" charset="0"/>
              </a:rPr>
              <a:t>nghiệp</a:t>
            </a:r>
            <a:r>
              <a:rPr lang="en-US" dirty="0">
                <a:ea typeface="Tahoma" panose="020B0604030504040204" pitchFamily="34" charset="0"/>
                <a:cs typeface="Arial" panose="020B0604020202020204" pitchFamily="34" charset="0"/>
              </a:rPr>
              <a:t> </a:t>
            </a:r>
            <a:r>
              <a:rPr lang="en-US" dirty="0" err="1">
                <a:ea typeface="Tahoma" panose="020B0604030504040204" pitchFamily="34" charset="0"/>
                <a:cs typeface="Arial" panose="020B0604020202020204" pitchFamily="34" charset="0"/>
              </a:rPr>
              <a:t>và</a:t>
            </a:r>
            <a:r>
              <a:rPr lang="en-US" dirty="0">
                <a:ea typeface="Tahoma" panose="020B0604030504040204" pitchFamily="34" charset="0"/>
                <a:cs typeface="Arial" panose="020B0604020202020204" pitchFamily="34" charset="0"/>
              </a:rPr>
              <a:t> </a:t>
            </a:r>
            <a:r>
              <a:rPr lang="en-US" dirty="0" err="1">
                <a:ea typeface="Tahoma" panose="020B0604030504040204" pitchFamily="34" charset="0"/>
                <a:cs typeface="Arial" panose="020B0604020202020204" pitchFamily="34" charset="0"/>
              </a:rPr>
              <a:t>Môi</a:t>
            </a:r>
            <a:r>
              <a:rPr lang="en-US" dirty="0">
                <a:ea typeface="Tahoma" panose="020B0604030504040204" pitchFamily="34" charset="0"/>
                <a:cs typeface="Arial" panose="020B0604020202020204" pitchFamily="34" charset="0"/>
              </a:rPr>
              <a:t> tr</a:t>
            </a:r>
            <a:r>
              <a:rPr lang="vi-VN" dirty="0">
                <a:ea typeface="Tahoma" panose="020B0604030504040204" pitchFamily="34" charset="0"/>
                <a:cs typeface="Arial" panose="020B0604020202020204" pitchFamily="34" charset="0"/>
              </a:rPr>
              <a:t>ư</a:t>
            </a:r>
            <a:r>
              <a:rPr lang="en-US" dirty="0" err="1">
                <a:ea typeface="Tahoma" panose="020B0604030504040204" pitchFamily="34" charset="0"/>
                <a:cs typeface="Arial" panose="020B0604020202020204" pitchFamily="34" charset="0"/>
              </a:rPr>
              <a:t>ờng</a:t>
            </a:r>
            <a:r>
              <a:rPr lang="en-US" dirty="0">
                <a:ea typeface="Tahoma" panose="020B0604030504040204" pitchFamily="34" charset="0"/>
                <a:cs typeface="Arial" panose="020B0604020202020204" pitchFamily="34" charset="0"/>
              </a:rPr>
              <a:t> </a:t>
            </a:r>
            <a:r>
              <a:rPr lang="en-US" dirty="0" err="1">
                <a:ea typeface="Tahoma" panose="020B0604030504040204" pitchFamily="34" charset="0"/>
                <a:cs typeface="Arial" panose="020B0604020202020204" pitchFamily="34" charset="0"/>
              </a:rPr>
              <a:t>ứng</a:t>
            </a:r>
            <a:r>
              <a:rPr lang="en-US" dirty="0">
                <a:ea typeface="Tahoma" panose="020B0604030504040204" pitchFamily="34" charset="0"/>
                <a:cs typeface="Arial" panose="020B0604020202020204" pitchFamily="34" charset="0"/>
              </a:rPr>
              <a:t> </a:t>
            </a:r>
            <a:r>
              <a:rPr lang="en-US" dirty="0" err="1">
                <a:ea typeface="Tahoma" panose="020B0604030504040204" pitchFamily="34" charset="0"/>
                <a:cs typeface="Arial" panose="020B0604020202020204" pitchFamily="34" charset="0"/>
              </a:rPr>
              <a:t>dụng</a:t>
            </a:r>
            <a:r>
              <a:rPr lang="en-US" dirty="0">
                <a:ea typeface="Tahoma" panose="020B0604030504040204" pitchFamily="34" charset="0"/>
                <a:cs typeface="Arial" panose="020B0604020202020204" pitchFamily="34" charset="0"/>
              </a:rPr>
              <a:t> </a:t>
            </a:r>
            <a:r>
              <a:rPr lang="en-US" dirty="0" err="1">
                <a:ea typeface="Tahoma" panose="020B0604030504040204" pitchFamily="34" charset="0"/>
                <a:cs typeface="Arial" panose="020B0604020202020204" pitchFamily="34" charset="0"/>
              </a:rPr>
              <a:t>công</a:t>
            </a:r>
            <a:r>
              <a:rPr lang="en-US" dirty="0">
                <a:ea typeface="Tahoma" panose="020B0604030504040204" pitchFamily="34" charset="0"/>
                <a:cs typeface="Arial" panose="020B0604020202020204" pitchFamily="34" charset="0"/>
              </a:rPr>
              <a:t> </a:t>
            </a:r>
            <a:r>
              <a:rPr lang="en-US" dirty="0" err="1">
                <a:ea typeface="Tahoma" panose="020B0604030504040204" pitchFamily="34" charset="0"/>
                <a:cs typeface="Arial" panose="020B0604020202020204" pitchFamily="34" charset="0"/>
              </a:rPr>
              <a:t>nghệ</a:t>
            </a:r>
            <a:r>
              <a:rPr lang="en-US" dirty="0">
                <a:ea typeface="Tahoma" panose="020B0604030504040204" pitchFamily="34" charset="0"/>
                <a:cs typeface="Arial" panose="020B0604020202020204" pitchFamily="34" charset="0"/>
              </a:rPr>
              <a:t> </a:t>
            </a:r>
            <a:r>
              <a:rPr lang="en-US" dirty="0" err="1">
                <a:ea typeface="Tahoma" panose="020B0604030504040204" pitchFamily="34" charset="0"/>
                <a:cs typeface="Arial" panose="020B0604020202020204" pitchFamily="34" charset="0"/>
              </a:rPr>
              <a:t>số</a:t>
            </a:r>
            <a:r>
              <a:rPr lang="en-US" dirty="0">
                <a:ea typeface="Tahoma" panose="020B0604030504040204" pitchFamily="34" charset="0"/>
                <a:cs typeface="Arial" panose="020B0604020202020204" pitchFamily="34" charset="0"/>
              </a:rPr>
              <a:t>, </a:t>
            </a:r>
            <a:r>
              <a:rPr lang="vi-VN" dirty="0">
                <a:ea typeface="Tahoma" panose="020B0604030504040204" pitchFamily="34" charset="0"/>
                <a:cs typeface="Arial" panose="020B0604020202020204" pitchFamily="34" charset="0"/>
              </a:rPr>
              <a:t>đổi mới toàn diện phương thức quản lý, điều hành</a:t>
            </a:r>
            <a:r>
              <a:rPr lang="en-US" dirty="0">
                <a:ea typeface="Tahoma" panose="020B0604030504040204" pitchFamily="34" charset="0"/>
                <a:cs typeface="Arial" panose="020B0604020202020204" pitchFamily="34" charset="0"/>
              </a:rPr>
              <a:t>, ra </a:t>
            </a:r>
            <a:r>
              <a:rPr lang="en-US" dirty="0" err="1">
                <a:ea typeface="Tahoma" panose="020B0604030504040204" pitchFamily="34" charset="0"/>
                <a:cs typeface="Arial" panose="020B0604020202020204" pitchFamily="34" charset="0"/>
              </a:rPr>
              <a:t>quyết</a:t>
            </a:r>
            <a:r>
              <a:rPr lang="en-US" dirty="0">
                <a:ea typeface="Tahoma" panose="020B0604030504040204" pitchFamily="34" charset="0"/>
                <a:cs typeface="Arial" panose="020B0604020202020204" pitchFamily="34" charset="0"/>
              </a:rPr>
              <a:t> </a:t>
            </a:r>
            <a:r>
              <a:rPr lang="en-US" dirty="0" err="1">
                <a:ea typeface="Tahoma" panose="020B0604030504040204" pitchFamily="34" charset="0"/>
                <a:cs typeface="Arial" panose="020B0604020202020204" pitchFamily="34" charset="0"/>
              </a:rPr>
              <a:t>định</a:t>
            </a:r>
            <a:r>
              <a:rPr lang="vi-VN" dirty="0">
                <a:ea typeface="Tahoma" panose="020B0604030504040204" pitchFamily="34" charset="0"/>
                <a:cs typeface="Arial" panose="020B0604020202020204" pitchFamily="34" charset="0"/>
              </a:rPr>
              <a:t> dựa trên dữ liệu; tăng cường quản lý nhà nước thống nhất, hiệu </a:t>
            </a:r>
            <a:r>
              <a:rPr lang="en-US" dirty="0" err="1">
                <a:ea typeface="Tahoma" panose="020B0604030504040204" pitchFamily="34" charset="0"/>
                <a:cs typeface="Arial" panose="020B0604020202020204" pitchFamily="34" charset="0"/>
              </a:rPr>
              <a:t>lực</a:t>
            </a:r>
            <a:r>
              <a:rPr lang="en-US" dirty="0">
                <a:ea typeface="Tahoma" panose="020B0604030504040204" pitchFamily="34" charset="0"/>
                <a:cs typeface="Arial" panose="020B0604020202020204" pitchFamily="34" charset="0"/>
              </a:rPr>
              <a:t>, </a:t>
            </a:r>
            <a:r>
              <a:rPr lang="en-US" dirty="0" err="1">
                <a:ea typeface="Tahoma" panose="020B0604030504040204" pitchFamily="34" charset="0"/>
                <a:cs typeface="Arial" panose="020B0604020202020204" pitchFamily="34" charset="0"/>
              </a:rPr>
              <a:t>hiệu</a:t>
            </a:r>
            <a:r>
              <a:rPr lang="en-US" dirty="0">
                <a:ea typeface="Tahoma" panose="020B0604030504040204" pitchFamily="34" charset="0"/>
                <a:cs typeface="Arial" panose="020B0604020202020204" pitchFamily="34" charset="0"/>
              </a:rPr>
              <a:t> </a:t>
            </a:r>
            <a:r>
              <a:rPr lang="vi-VN" dirty="0">
                <a:ea typeface="Tahoma" panose="020B0604030504040204" pitchFamily="34" charset="0"/>
                <a:cs typeface="Arial" panose="020B0604020202020204" pitchFamily="34" charset="0"/>
              </a:rPr>
              <a:t>quả; nâng cao chất lượng phục vụ người dân, doanh nghiệp.</a:t>
            </a:r>
            <a:endParaRPr lang="en-US" dirty="0">
              <a:latin typeface="Arial" panose="020B0604020202020204" pitchFamily="34" charset="0"/>
              <a:ea typeface="Tahoma" panose="020B0604030504040204" pitchFamily="34" charset="0"/>
              <a:cs typeface="Arial" panose="020B0604020202020204" pitchFamily="34" charset="0"/>
            </a:endParaRPr>
          </a:p>
        </p:txBody>
      </p:sp>
      <p:grpSp>
        <p:nvGrpSpPr>
          <p:cNvPr id="54" name="Google Shape;1147;p53">
            <a:extLst>
              <a:ext uri="{FF2B5EF4-FFF2-40B4-BE49-F238E27FC236}">
                <a16:creationId xmlns:a16="http://schemas.microsoft.com/office/drawing/2014/main" id="{B3FF0FE5-9DFC-9041-D5D4-A78B61C263C8}"/>
              </a:ext>
            </a:extLst>
          </p:cNvPr>
          <p:cNvGrpSpPr/>
          <p:nvPr/>
        </p:nvGrpSpPr>
        <p:grpSpPr>
          <a:xfrm>
            <a:off x="1755664" y="2412614"/>
            <a:ext cx="902679" cy="678460"/>
            <a:chOff x="4697413" y="3092451"/>
            <a:chExt cx="4959425" cy="3727537"/>
          </a:xfrm>
          <a:solidFill>
            <a:schemeClr val="lt1"/>
          </a:solidFill>
        </p:grpSpPr>
        <p:sp>
          <p:nvSpPr>
            <p:cNvPr id="55" name="Google Shape;1148;p53">
              <a:extLst>
                <a:ext uri="{FF2B5EF4-FFF2-40B4-BE49-F238E27FC236}">
                  <a16:creationId xmlns:a16="http://schemas.microsoft.com/office/drawing/2014/main" id="{7DE8E0F0-3F20-B04F-4477-740D7C2D3481}"/>
                </a:ext>
              </a:extLst>
            </p:cNvPr>
            <p:cNvSpPr/>
            <p:nvPr/>
          </p:nvSpPr>
          <p:spPr>
            <a:xfrm>
              <a:off x="4697413" y="3092451"/>
              <a:ext cx="2776500" cy="3510000"/>
            </a:xfrm>
            <a:custGeom>
              <a:avLst/>
              <a:gdLst/>
              <a:ahLst/>
              <a:cxnLst/>
              <a:rect l="l" t="t" r="r" b="b"/>
              <a:pathLst>
                <a:path w="120000" h="120000" extrusionOk="0">
                  <a:moveTo>
                    <a:pt x="20548" y="83907"/>
                  </a:moveTo>
                  <a:lnTo>
                    <a:pt x="22813" y="86892"/>
                  </a:lnTo>
                  <a:lnTo>
                    <a:pt x="25283" y="89769"/>
                  </a:lnTo>
                  <a:lnTo>
                    <a:pt x="28027" y="92455"/>
                  </a:lnTo>
                  <a:lnTo>
                    <a:pt x="31012" y="95006"/>
                  </a:lnTo>
                  <a:lnTo>
                    <a:pt x="34133" y="97394"/>
                  </a:lnTo>
                  <a:lnTo>
                    <a:pt x="37495" y="99592"/>
                  </a:lnTo>
                  <a:lnTo>
                    <a:pt x="41097" y="101601"/>
                  </a:lnTo>
                  <a:lnTo>
                    <a:pt x="44871" y="103446"/>
                  </a:lnTo>
                  <a:lnTo>
                    <a:pt x="48747" y="105047"/>
                  </a:lnTo>
                  <a:lnTo>
                    <a:pt x="52795" y="106431"/>
                  </a:lnTo>
                  <a:lnTo>
                    <a:pt x="50120" y="102116"/>
                  </a:lnTo>
                  <a:lnTo>
                    <a:pt x="47787" y="97639"/>
                  </a:lnTo>
                  <a:lnTo>
                    <a:pt x="45694" y="93161"/>
                  </a:lnTo>
                  <a:lnTo>
                    <a:pt x="43876" y="88602"/>
                  </a:lnTo>
                  <a:lnTo>
                    <a:pt x="42332" y="83907"/>
                  </a:lnTo>
                  <a:lnTo>
                    <a:pt x="20548" y="83907"/>
                  </a:lnTo>
                  <a:close/>
                  <a:moveTo>
                    <a:pt x="53173" y="46214"/>
                  </a:moveTo>
                  <a:lnTo>
                    <a:pt x="52384" y="50990"/>
                  </a:lnTo>
                  <a:lnTo>
                    <a:pt x="51938" y="55848"/>
                  </a:lnTo>
                  <a:lnTo>
                    <a:pt x="51766" y="60678"/>
                  </a:lnTo>
                  <a:lnTo>
                    <a:pt x="51869" y="65101"/>
                  </a:lnTo>
                  <a:lnTo>
                    <a:pt x="52281" y="69470"/>
                  </a:lnTo>
                  <a:lnTo>
                    <a:pt x="52933" y="73785"/>
                  </a:lnTo>
                  <a:lnTo>
                    <a:pt x="98250" y="73785"/>
                  </a:lnTo>
                  <a:lnTo>
                    <a:pt x="99005" y="69063"/>
                  </a:lnTo>
                  <a:lnTo>
                    <a:pt x="99519" y="64206"/>
                  </a:lnTo>
                  <a:lnTo>
                    <a:pt x="99656" y="59375"/>
                  </a:lnTo>
                  <a:lnTo>
                    <a:pt x="99519" y="54952"/>
                  </a:lnTo>
                  <a:lnTo>
                    <a:pt x="99142" y="50583"/>
                  </a:lnTo>
                  <a:lnTo>
                    <a:pt x="98421" y="46214"/>
                  </a:lnTo>
                  <a:lnTo>
                    <a:pt x="53173" y="46214"/>
                  </a:lnTo>
                  <a:close/>
                  <a:moveTo>
                    <a:pt x="15265" y="46214"/>
                  </a:moveTo>
                  <a:lnTo>
                    <a:pt x="14236" y="49552"/>
                  </a:lnTo>
                  <a:lnTo>
                    <a:pt x="13447" y="52944"/>
                  </a:lnTo>
                  <a:lnTo>
                    <a:pt x="13001" y="56445"/>
                  </a:lnTo>
                  <a:lnTo>
                    <a:pt x="12795" y="60054"/>
                  </a:lnTo>
                  <a:lnTo>
                    <a:pt x="13001" y="63554"/>
                  </a:lnTo>
                  <a:lnTo>
                    <a:pt x="13447" y="67055"/>
                  </a:lnTo>
                  <a:lnTo>
                    <a:pt x="14168" y="70447"/>
                  </a:lnTo>
                  <a:lnTo>
                    <a:pt x="15197" y="73785"/>
                  </a:lnTo>
                  <a:lnTo>
                    <a:pt x="39931" y="73785"/>
                  </a:lnTo>
                  <a:lnTo>
                    <a:pt x="39348" y="69470"/>
                  </a:lnTo>
                  <a:lnTo>
                    <a:pt x="39005" y="65101"/>
                  </a:lnTo>
                  <a:lnTo>
                    <a:pt x="38867" y="60678"/>
                  </a:lnTo>
                  <a:lnTo>
                    <a:pt x="39005" y="55848"/>
                  </a:lnTo>
                  <a:lnTo>
                    <a:pt x="39451" y="50990"/>
                  </a:lnTo>
                  <a:lnTo>
                    <a:pt x="40171" y="46214"/>
                  </a:lnTo>
                  <a:lnTo>
                    <a:pt x="15265" y="46214"/>
                  </a:lnTo>
                  <a:close/>
                  <a:moveTo>
                    <a:pt x="53825" y="13324"/>
                  </a:moveTo>
                  <a:lnTo>
                    <a:pt x="49674" y="14708"/>
                  </a:lnTo>
                  <a:lnTo>
                    <a:pt x="45626" y="16309"/>
                  </a:lnTo>
                  <a:lnTo>
                    <a:pt x="41749" y="18100"/>
                  </a:lnTo>
                  <a:lnTo>
                    <a:pt x="38113" y="20162"/>
                  </a:lnTo>
                  <a:lnTo>
                    <a:pt x="34579" y="22360"/>
                  </a:lnTo>
                  <a:lnTo>
                    <a:pt x="31320" y="24776"/>
                  </a:lnTo>
                  <a:lnTo>
                    <a:pt x="28267" y="27354"/>
                  </a:lnTo>
                  <a:lnTo>
                    <a:pt x="25488" y="30067"/>
                  </a:lnTo>
                  <a:lnTo>
                    <a:pt x="22881" y="32998"/>
                  </a:lnTo>
                  <a:lnTo>
                    <a:pt x="20617" y="36037"/>
                  </a:lnTo>
                  <a:lnTo>
                    <a:pt x="42778" y="36037"/>
                  </a:lnTo>
                  <a:lnTo>
                    <a:pt x="44391" y="31370"/>
                  </a:lnTo>
                  <a:lnTo>
                    <a:pt x="46346" y="26729"/>
                  </a:lnTo>
                  <a:lnTo>
                    <a:pt x="48576" y="22170"/>
                  </a:lnTo>
                  <a:lnTo>
                    <a:pt x="51114" y="17693"/>
                  </a:lnTo>
                  <a:lnTo>
                    <a:pt x="53825" y="13324"/>
                  </a:lnTo>
                  <a:close/>
                  <a:moveTo>
                    <a:pt x="75883" y="10176"/>
                  </a:moveTo>
                  <a:lnTo>
                    <a:pt x="73447" y="10230"/>
                  </a:lnTo>
                  <a:lnTo>
                    <a:pt x="71046" y="10339"/>
                  </a:lnTo>
                  <a:lnTo>
                    <a:pt x="67821" y="14355"/>
                  </a:lnTo>
                  <a:lnTo>
                    <a:pt x="64871" y="18507"/>
                  </a:lnTo>
                  <a:lnTo>
                    <a:pt x="62229" y="22767"/>
                  </a:lnTo>
                  <a:lnTo>
                    <a:pt x="59862" y="27082"/>
                  </a:lnTo>
                  <a:lnTo>
                    <a:pt x="57804" y="31560"/>
                  </a:lnTo>
                  <a:lnTo>
                    <a:pt x="56054" y="36092"/>
                  </a:lnTo>
                  <a:lnTo>
                    <a:pt x="95780" y="36092"/>
                  </a:lnTo>
                  <a:lnTo>
                    <a:pt x="94065" y="31560"/>
                  </a:lnTo>
                  <a:lnTo>
                    <a:pt x="92109" y="27137"/>
                  </a:lnTo>
                  <a:lnTo>
                    <a:pt x="89845" y="22822"/>
                  </a:lnTo>
                  <a:lnTo>
                    <a:pt x="87307" y="18561"/>
                  </a:lnTo>
                  <a:lnTo>
                    <a:pt x="84528" y="14436"/>
                  </a:lnTo>
                  <a:lnTo>
                    <a:pt x="81406" y="10393"/>
                  </a:lnTo>
                  <a:lnTo>
                    <a:pt x="78593" y="10230"/>
                  </a:lnTo>
                  <a:lnTo>
                    <a:pt x="75883" y="10176"/>
                  </a:lnTo>
                  <a:close/>
                  <a:moveTo>
                    <a:pt x="75883" y="0"/>
                  </a:moveTo>
                  <a:lnTo>
                    <a:pt x="81200" y="162"/>
                  </a:lnTo>
                  <a:lnTo>
                    <a:pt x="86483" y="569"/>
                  </a:lnTo>
                  <a:lnTo>
                    <a:pt x="91663" y="1275"/>
                  </a:lnTo>
                  <a:lnTo>
                    <a:pt x="96672" y="2252"/>
                  </a:lnTo>
                  <a:lnTo>
                    <a:pt x="101680" y="3554"/>
                  </a:lnTo>
                  <a:lnTo>
                    <a:pt x="106483" y="5047"/>
                  </a:lnTo>
                  <a:lnTo>
                    <a:pt x="111183" y="6838"/>
                  </a:lnTo>
                  <a:lnTo>
                    <a:pt x="115643" y="8900"/>
                  </a:lnTo>
                  <a:lnTo>
                    <a:pt x="119999" y="11207"/>
                  </a:lnTo>
                  <a:lnTo>
                    <a:pt x="119554" y="11560"/>
                  </a:lnTo>
                  <a:lnTo>
                    <a:pt x="117427" y="13405"/>
                  </a:lnTo>
                  <a:lnTo>
                    <a:pt x="115471" y="15332"/>
                  </a:lnTo>
                  <a:lnTo>
                    <a:pt x="113756" y="17313"/>
                  </a:lnTo>
                  <a:lnTo>
                    <a:pt x="112212" y="19321"/>
                  </a:lnTo>
                  <a:lnTo>
                    <a:pt x="109022" y="17639"/>
                  </a:lnTo>
                  <a:lnTo>
                    <a:pt x="105660" y="16092"/>
                  </a:lnTo>
                  <a:lnTo>
                    <a:pt x="102126" y="14708"/>
                  </a:lnTo>
                  <a:lnTo>
                    <a:pt x="98490" y="13514"/>
                  </a:lnTo>
                  <a:lnTo>
                    <a:pt x="101234" y="17937"/>
                  </a:lnTo>
                  <a:lnTo>
                    <a:pt x="103636" y="22469"/>
                  </a:lnTo>
                  <a:lnTo>
                    <a:pt x="105694" y="27055"/>
                  </a:lnTo>
                  <a:lnTo>
                    <a:pt x="107581" y="31723"/>
                  </a:lnTo>
                  <a:lnTo>
                    <a:pt x="107478" y="34084"/>
                  </a:lnTo>
                  <a:lnTo>
                    <a:pt x="107581" y="36553"/>
                  </a:lnTo>
                  <a:lnTo>
                    <a:pt x="107924" y="39131"/>
                  </a:lnTo>
                  <a:lnTo>
                    <a:pt x="106826" y="40868"/>
                  </a:lnTo>
                  <a:lnTo>
                    <a:pt x="106106" y="42686"/>
                  </a:lnTo>
                  <a:lnTo>
                    <a:pt x="105660" y="44531"/>
                  </a:lnTo>
                  <a:lnTo>
                    <a:pt x="105454" y="46377"/>
                  </a:lnTo>
                  <a:lnTo>
                    <a:pt x="105523" y="48222"/>
                  </a:lnTo>
                  <a:lnTo>
                    <a:pt x="105763" y="49986"/>
                  </a:lnTo>
                  <a:lnTo>
                    <a:pt x="106174" y="51723"/>
                  </a:lnTo>
                  <a:lnTo>
                    <a:pt x="106620" y="53324"/>
                  </a:lnTo>
                  <a:lnTo>
                    <a:pt x="107066" y="54871"/>
                  </a:lnTo>
                  <a:lnTo>
                    <a:pt x="108130" y="57476"/>
                  </a:lnTo>
                  <a:lnTo>
                    <a:pt x="109228" y="59755"/>
                  </a:lnTo>
                  <a:lnTo>
                    <a:pt x="110394" y="61736"/>
                  </a:lnTo>
                  <a:lnTo>
                    <a:pt x="111629" y="63446"/>
                  </a:lnTo>
                  <a:lnTo>
                    <a:pt x="111938" y="63853"/>
                  </a:lnTo>
                  <a:lnTo>
                    <a:pt x="112349" y="64314"/>
                  </a:lnTo>
                  <a:lnTo>
                    <a:pt x="111903" y="68900"/>
                  </a:lnTo>
                  <a:lnTo>
                    <a:pt x="111252" y="73432"/>
                  </a:lnTo>
                  <a:lnTo>
                    <a:pt x="108164" y="74491"/>
                  </a:lnTo>
                  <a:lnTo>
                    <a:pt x="104871" y="75576"/>
                  </a:lnTo>
                  <a:lnTo>
                    <a:pt x="101303" y="76553"/>
                  </a:lnTo>
                  <a:lnTo>
                    <a:pt x="97632" y="77367"/>
                  </a:lnTo>
                  <a:lnTo>
                    <a:pt x="94991" y="78046"/>
                  </a:lnTo>
                  <a:lnTo>
                    <a:pt x="92452" y="78860"/>
                  </a:lnTo>
                  <a:lnTo>
                    <a:pt x="90120" y="79837"/>
                  </a:lnTo>
                  <a:lnTo>
                    <a:pt x="87890" y="81031"/>
                  </a:lnTo>
                  <a:lnTo>
                    <a:pt x="85866" y="82415"/>
                  </a:lnTo>
                  <a:lnTo>
                    <a:pt x="84048" y="83907"/>
                  </a:lnTo>
                  <a:lnTo>
                    <a:pt x="55506" y="83907"/>
                  </a:lnTo>
                  <a:lnTo>
                    <a:pt x="57221" y="88439"/>
                  </a:lnTo>
                  <a:lnTo>
                    <a:pt x="59176" y="92862"/>
                  </a:lnTo>
                  <a:lnTo>
                    <a:pt x="61440" y="97232"/>
                  </a:lnTo>
                  <a:lnTo>
                    <a:pt x="63979" y="101438"/>
                  </a:lnTo>
                  <a:lnTo>
                    <a:pt x="66758" y="105617"/>
                  </a:lnTo>
                  <a:lnTo>
                    <a:pt x="69948" y="109660"/>
                  </a:lnTo>
                  <a:lnTo>
                    <a:pt x="72864" y="109823"/>
                  </a:lnTo>
                  <a:lnTo>
                    <a:pt x="75883" y="109877"/>
                  </a:lnTo>
                  <a:lnTo>
                    <a:pt x="76775" y="109877"/>
                  </a:lnTo>
                  <a:lnTo>
                    <a:pt x="76981" y="111424"/>
                  </a:lnTo>
                  <a:lnTo>
                    <a:pt x="77186" y="113025"/>
                  </a:lnTo>
                  <a:lnTo>
                    <a:pt x="77358" y="114599"/>
                  </a:lnTo>
                  <a:lnTo>
                    <a:pt x="77632" y="116092"/>
                  </a:lnTo>
                  <a:lnTo>
                    <a:pt x="77873" y="117421"/>
                  </a:lnTo>
                  <a:lnTo>
                    <a:pt x="78284" y="118724"/>
                  </a:lnTo>
                  <a:lnTo>
                    <a:pt x="78936" y="120000"/>
                  </a:lnTo>
                  <a:lnTo>
                    <a:pt x="75883" y="120000"/>
                  </a:lnTo>
                  <a:lnTo>
                    <a:pt x="70806" y="119891"/>
                  </a:lnTo>
                  <a:lnTo>
                    <a:pt x="65866" y="119484"/>
                  </a:lnTo>
                  <a:lnTo>
                    <a:pt x="60994" y="118887"/>
                  </a:lnTo>
                  <a:lnTo>
                    <a:pt x="56157" y="117991"/>
                  </a:lnTo>
                  <a:lnTo>
                    <a:pt x="51423" y="116879"/>
                  </a:lnTo>
                  <a:lnTo>
                    <a:pt x="46792" y="115468"/>
                  </a:lnTo>
                  <a:lnTo>
                    <a:pt x="42332" y="113894"/>
                  </a:lnTo>
                  <a:lnTo>
                    <a:pt x="38044" y="112048"/>
                  </a:lnTo>
                  <a:lnTo>
                    <a:pt x="33790" y="109986"/>
                  </a:lnTo>
                  <a:lnTo>
                    <a:pt x="29777" y="107706"/>
                  </a:lnTo>
                  <a:lnTo>
                    <a:pt x="25866" y="105210"/>
                  </a:lnTo>
                  <a:lnTo>
                    <a:pt x="22229" y="102469"/>
                  </a:lnTo>
                  <a:lnTo>
                    <a:pt x="18799" y="99538"/>
                  </a:lnTo>
                  <a:lnTo>
                    <a:pt x="15608" y="96499"/>
                  </a:lnTo>
                  <a:lnTo>
                    <a:pt x="12692" y="93324"/>
                  </a:lnTo>
                  <a:lnTo>
                    <a:pt x="10085" y="89986"/>
                  </a:lnTo>
                  <a:lnTo>
                    <a:pt x="7787" y="86540"/>
                  </a:lnTo>
                  <a:lnTo>
                    <a:pt x="5728" y="83039"/>
                  </a:lnTo>
                  <a:lnTo>
                    <a:pt x="4013" y="79375"/>
                  </a:lnTo>
                  <a:lnTo>
                    <a:pt x="2607" y="75630"/>
                  </a:lnTo>
                  <a:lnTo>
                    <a:pt x="1440" y="71831"/>
                  </a:lnTo>
                  <a:lnTo>
                    <a:pt x="651" y="67978"/>
                  </a:lnTo>
                  <a:lnTo>
                    <a:pt x="205" y="64016"/>
                  </a:lnTo>
                  <a:lnTo>
                    <a:pt x="0" y="60054"/>
                  </a:lnTo>
                  <a:lnTo>
                    <a:pt x="205" y="56037"/>
                  </a:lnTo>
                  <a:lnTo>
                    <a:pt x="651" y="52075"/>
                  </a:lnTo>
                  <a:lnTo>
                    <a:pt x="1440" y="48222"/>
                  </a:lnTo>
                  <a:lnTo>
                    <a:pt x="2607" y="44423"/>
                  </a:lnTo>
                  <a:lnTo>
                    <a:pt x="3979" y="40678"/>
                  </a:lnTo>
                  <a:lnTo>
                    <a:pt x="5728" y="37014"/>
                  </a:lnTo>
                  <a:lnTo>
                    <a:pt x="7753" y="33514"/>
                  </a:lnTo>
                  <a:lnTo>
                    <a:pt x="10085" y="30067"/>
                  </a:lnTo>
                  <a:lnTo>
                    <a:pt x="12692" y="26729"/>
                  </a:lnTo>
                  <a:lnTo>
                    <a:pt x="15608" y="23554"/>
                  </a:lnTo>
                  <a:lnTo>
                    <a:pt x="18799" y="20461"/>
                  </a:lnTo>
                  <a:lnTo>
                    <a:pt x="22229" y="17584"/>
                  </a:lnTo>
                  <a:lnTo>
                    <a:pt x="25934" y="14843"/>
                  </a:lnTo>
                  <a:lnTo>
                    <a:pt x="29777" y="12347"/>
                  </a:lnTo>
                  <a:lnTo>
                    <a:pt x="33790" y="10067"/>
                  </a:lnTo>
                  <a:lnTo>
                    <a:pt x="38044" y="7978"/>
                  </a:lnTo>
                  <a:lnTo>
                    <a:pt x="42401" y="6160"/>
                  </a:lnTo>
                  <a:lnTo>
                    <a:pt x="46792" y="4531"/>
                  </a:lnTo>
                  <a:lnTo>
                    <a:pt x="51423" y="3175"/>
                  </a:lnTo>
                  <a:lnTo>
                    <a:pt x="56157" y="2062"/>
                  </a:lnTo>
                  <a:lnTo>
                    <a:pt x="60994" y="1166"/>
                  </a:lnTo>
                  <a:lnTo>
                    <a:pt x="65866" y="515"/>
                  </a:lnTo>
                  <a:lnTo>
                    <a:pt x="70874" y="162"/>
                  </a:lnTo>
                  <a:lnTo>
                    <a:pt x="75883" y="0"/>
                  </a:ln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Arial" panose="020B0604020202020204" pitchFamily="34" charset="0"/>
                <a:ea typeface="Tahoma" panose="020B0604030504040204" pitchFamily="34" charset="0"/>
                <a:cs typeface="Arial" panose="020B0604020202020204" pitchFamily="34" charset="0"/>
                <a:sym typeface="Calibri"/>
              </a:endParaRPr>
            </a:p>
          </p:txBody>
        </p:sp>
        <p:sp>
          <p:nvSpPr>
            <p:cNvPr id="56" name="Google Shape;1149;p53">
              <a:extLst>
                <a:ext uri="{FF2B5EF4-FFF2-40B4-BE49-F238E27FC236}">
                  <a16:creationId xmlns:a16="http://schemas.microsoft.com/office/drawing/2014/main" id="{1C456FDD-671C-B8AE-B1B2-A1535E4ED94F}"/>
                </a:ext>
              </a:extLst>
            </p:cNvPr>
            <p:cNvSpPr/>
            <p:nvPr/>
          </p:nvSpPr>
          <p:spPr>
            <a:xfrm>
              <a:off x="7427913" y="3379788"/>
              <a:ext cx="1533600" cy="2041500"/>
            </a:xfrm>
            <a:custGeom>
              <a:avLst/>
              <a:gdLst/>
              <a:ahLst/>
              <a:cxnLst/>
              <a:rect l="l" t="t" r="r" b="b"/>
              <a:pathLst>
                <a:path w="120000" h="120000" extrusionOk="0">
                  <a:moveTo>
                    <a:pt x="61520" y="0"/>
                  </a:moveTo>
                  <a:lnTo>
                    <a:pt x="66301" y="186"/>
                  </a:lnTo>
                  <a:lnTo>
                    <a:pt x="70832" y="606"/>
                  </a:lnTo>
                  <a:lnTo>
                    <a:pt x="74930" y="1399"/>
                  </a:lnTo>
                  <a:lnTo>
                    <a:pt x="78779" y="2378"/>
                  </a:lnTo>
                  <a:lnTo>
                    <a:pt x="82193" y="3451"/>
                  </a:lnTo>
                  <a:lnTo>
                    <a:pt x="85297" y="4757"/>
                  </a:lnTo>
                  <a:lnTo>
                    <a:pt x="88463" y="6156"/>
                  </a:lnTo>
                  <a:lnTo>
                    <a:pt x="91132" y="7695"/>
                  </a:lnTo>
                  <a:lnTo>
                    <a:pt x="93367" y="9187"/>
                  </a:lnTo>
                  <a:lnTo>
                    <a:pt x="95292" y="10586"/>
                  </a:lnTo>
                  <a:lnTo>
                    <a:pt x="96782" y="11846"/>
                  </a:lnTo>
                  <a:lnTo>
                    <a:pt x="97961" y="12965"/>
                  </a:lnTo>
                  <a:lnTo>
                    <a:pt x="98706" y="13758"/>
                  </a:lnTo>
                  <a:lnTo>
                    <a:pt x="99141" y="14411"/>
                  </a:lnTo>
                  <a:lnTo>
                    <a:pt x="99389" y="14551"/>
                  </a:lnTo>
                  <a:lnTo>
                    <a:pt x="99513" y="14551"/>
                  </a:lnTo>
                  <a:lnTo>
                    <a:pt x="99886" y="14644"/>
                  </a:lnTo>
                  <a:lnTo>
                    <a:pt x="100444" y="14737"/>
                  </a:lnTo>
                  <a:lnTo>
                    <a:pt x="101127" y="14830"/>
                  </a:lnTo>
                  <a:lnTo>
                    <a:pt x="102121" y="15110"/>
                  </a:lnTo>
                  <a:lnTo>
                    <a:pt x="103176" y="15437"/>
                  </a:lnTo>
                  <a:lnTo>
                    <a:pt x="104355" y="15810"/>
                  </a:lnTo>
                  <a:lnTo>
                    <a:pt x="105535" y="16416"/>
                  </a:lnTo>
                  <a:lnTo>
                    <a:pt x="106777" y="17116"/>
                  </a:lnTo>
                  <a:lnTo>
                    <a:pt x="108080" y="18002"/>
                  </a:lnTo>
                  <a:lnTo>
                    <a:pt x="109384" y="19075"/>
                  </a:lnTo>
                  <a:lnTo>
                    <a:pt x="110688" y="20334"/>
                  </a:lnTo>
                  <a:lnTo>
                    <a:pt x="111867" y="21733"/>
                  </a:lnTo>
                  <a:lnTo>
                    <a:pt x="113047" y="23412"/>
                  </a:lnTo>
                  <a:lnTo>
                    <a:pt x="113978" y="25371"/>
                  </a:lnTo>
                  <a:lnTo>
                    <a:pt x="114909" y="27563"/>
                  </a:lnTo>
                  <a:lnTo>
                    <a:pt x="115654" y="30034"/>
                  </a:lnTo>
                  <a:lnTo>
                    <a:pt x="116088" y="32786"/>
                  </a:lnTo>
                  <a:lnTo>
                    <a:pt x="116461" y="35864"/>
                  </a:lnTo>
                  <a:lnTo>
                    <a:pt x="116461" y="39222"/>
                  </a:lnTo>
                  <a:lnTo>
                    <a:pt x="116213" y="42953"/>
                  </a:lnTo>
                  <a:lnTo>
                    <a:pt x="115716" y="47011"/>
                  </a:lnTo>
                  <a:lnTo>
                    <a:pt x="114785" y="51488"/>
                  </a:lnTo>
                  <a:lnTo>
                    <a:pt x="113978" y="54333"/>
                  </a:lnTo>
                  <a:lnTo>
                    <a:pt x="112798" y="57178"/>
                  </a:lnTo>
                  <a:lnTo>
                    <a:pt x="113978" y="57178"/>
                  </a:lnTo>
                  <a:lnTo>
                    <a:pt x="115033" y="57271"/>
                  </a:lnTo>
                  <a:lnTo>
                    <a:pt x="116088" y="57411"/>
                  </a:lnTo>
                  <a:lnTo>
                    <a:pt x="117020" y="57877"/>
                  </a:lnTo>
                  <a:lnTo>
                    <a:pt x="117951" y="58390"/>
                  </a:lnTo>
                  <a:lnTo>
                    <a:pt x="118696" y="59183"/>
                  </a:lnTo>
                  <a:lnTo>
                    <a:pt x="119255" y="60163"/>
                  </a:lnTo>
                  <a:lnTo>
                    <a:pt x="119751" y="61515"/>
                  </a:lnTo>
                  <a:lnTo>
                    <a:pt x="120000" y="63008"/>
                  </a:lnTo>
                  <a:lnTo>
                    <a:pt x="119875" y="64920"/>
                  </a:lnTo>
                  <a:lnTo>
                    <a:pt x="119503" y="67158"/>
                  </a:lnTo>
                  <a:lnTo>
                    <a:pt x="118820" y="69724"/>
                  </a:lnTo>
                  <a:lnTo>
                    <a:pt x="117889" y="72708"/>
                  </a:lnTo>
                  <a:lnTo>
                    <a:pt x="116461" y="76160"/>
                  </a:lnTo>
                  <a:lnTo>
                    <a:pt x="115033" y="79005"/>
                  </a:lnTo>
                  <a:lnTo>
                    <a:pt x="113729" y="81197"/>
                  </a:lnTo>
                  <a:lnTo>
                    <a:pt x="112426" y="82969"/>
                  </a:lnTo>
                  <a:lnTo>
                    <a:pt x="111184" y="84181"/>
                  </a:lnTo>
                  <a:lnTo>
                    <a:pt x="110005" y="85068"/>
                  </a:lnTo>
                  <a:lnTo>
                    <a:pt x="108949" y="85534"/>
                  </a:lnTo>
                  <a:lnTo>
                    <a:pt x="107832" y="85720"/>
                  </a:lnTo>
                  <a:lnTo>
                    <a:pt x="107025" y="88799"/>
                  </a:lnTo>
                  <a:lnTo>
                    <a:pt x="105721" y="91970"/>
                  </a:lnTo>
                  <a:lnTo>
                    <a:pt x="104107" y="95141"/>
                  </a:lnTo>
                  <a:lnTo>
                    <a:pt x="102121" y="98359"/>
                  </a:lnTo>
                  <a:lnTo>
                    <a:pt x="99637" y="101438"/>
                  </a:lnTo>
                  <a:lnTo>
                    <a:pt x="96782" y="104516"/>
                  </a:lnTo>
                  <a:lnTo>
                    <a:pt x="93616" y="107454"/>
                  </a:lnTo>
                  <a:lnTo>
                    <a:pt x="90077" y="110205"/>
                  </a:lnTo>
                  <a:lnTo>
                    <a:pt x="86352" y="112677"/>
                  </a:lnTo>
                  <a:lnTo>
                    <a:pt x="82069" y="114869"/>
                  </a:lnTo>
                  <a:lnTo>
                    <a:pt x="77537" y="116828"/>
                  </a:lnTo>
                  <a:lnTo>
                    <a:pt x="72695" y="118321"/>
                  </a:lnTo>
                  <a:lnTo>
                    <a:pt x="67604" y="119393"/>
                  </a:lnTo>
                  <a:lnTo>
                    <a:pt x="62576" y="120000"/>
                  </a:lnTo>
                  <a:lnTo>
                    <a:pt x="57299" y="120000"/>
                  </a:lnTo>
                  <a:lnTo>
                    <a:pt x="52084" y="119440"/>
                  </a:lnTo>
                  <a:lnTo>
                    <a:pt x="47056" y="118414"/>
                  </a:lnTo>
                  <a:lnTo>
                    <a:pt x="42214" y="116828"/>
                  </a:lnTo>
                  <a:lnTo>
                    <a:pt x="37620" y="114963"/>
                  </a:lnTo>
                  <a:lnTo>
                    <a:pt x="33398" y="112724"/>
                  </a:lnTo>
                  <a:lnTo>
                    <a:pt x="29487" y="110205"/>
                  </a:lnTo>
                  <a:lnTo>
                    <a:pt x="25949" y="107547"/>
                  </a:lnTo>
                  <a:lnTo>
                    <a:pt x="22907" y="104609"/>
                  </a:lnTo>
                  <a:lnTo>
                    <a:pt x="20113" y="101531"/>
                  </a:lnTo>
                  <a:lnTo>
                    <a:pt x="17754" y="98453"/>
                  </a:lnTo>
                  <a:lnTo>
                    <a:pt x="15768" y="95141"/>
                  </a:lnTo>
                  <a:lnTo>
                    <a:pt x="14092" y="91970"/>
                  </a:lnTo>
                  <a:lnTo>
                    <a:pt x="12912" y="88892"/>
                  </a:lnTo>
                  <a:lnTo>
                    <a:pt x="12105" y="85814"/>
                  </a:lnTo>
                  <a:lnTo>
                    <a:pt x="11050" y="85627"/>
                  </a:lnTo>
                  <a:lnTo>
                    <a:pt x="9870" y="85068"/>
                  </a:lnTo>
                  <a:lnTo>
                    <a:pt x="8691" y="84275"/>
                  </a:lnTo>
                  <a:lnTo>
                    <a:pt x="7511" y="82969"/>
                  </a:lnTo>
                  <a:lnTo>
                    <a:pt x="6207" y="81290"/>
                  </a:lnTo>
                  <a:lnTo>
                    <a:pt x="4780" y="79005"/>
                  </a:lnTo>
                  <a:lnTo>
                    <a:pt x="3414" y="76160"/>
                  </a:lnTo>
                  <a:lnTo>
                    <a:pt x="1986" y="72708"/>
                  </a:lnTo>
                  <a:lnTo>
                    <a:pt x="1055" y="69817"/>
                  </a:lnTo>
                  <a:lnTo>
                    <a:pt x="310" y="67158"/>
                  </a:lnTo>
                  <a:lnTo>
                    <a:pt x="0" y="64920"/>
                  </a:lnTo>
                  <a:lnTo>
                    <a:pt x="0" y="63101"/>
                  </a:lnTo>
                  <a:lnTo>
                    <a:pt x="124" y="61515"/>
                  </a:lnTo>
                  <a:lnTo>
                    <a:pt x="558" y="60256"/>
                  </a:lnTo>
                  <a:lnTo>
                    <a:pt x="1179" y="59183"/>
                  </a:lnTo>
                  <a:lnTo>
                    <a:pt x="1986" y="58390"/>
                  </a:lnTo>
                  <a:lnTo>
                    <a:pt x="2793" y="57877"/>
                  </a:lnTo>
                  <a:lnTo>
                    <a:pt x="3848" y="57504"/>
                  </a:lnTo>
                  <a:lnTo>
                    <a:pt x="4904" y="57271"/>
                  </a:lnTo>
                  <a:lnTo>
                    <a:pt x="5959" y="57178"/>
                  </a:lnTo>
                  <a:lnTo>
                    <a:pt x="7015" y="57271"/>
                  </a:lnTo>
                  <a:lnTo>
                    <a:pt x="5835" y="54333"/>
                  </a:lnTo>
                  <a:lnTo>
                    <a:pt x="5028" y="51581"/>
                  </a:lnTo>
                  <a:lnTo>
                    <a:pt x="4221" y="47710"/>
                  </a:lnTo>
                  <a:lnTo>
                    <a:pt x="3724" y="44073"/>
                  </a:lnTo>
                  <a:lnTo>
                    <a:pt x="3600" y="40481"/>
                  </a:lnTo>
                  <a:lnTo>
                    <a:pt x="3973" y="36937"/>
                  </a:lnTo>
                  <a:lnTo>
                    <a:pt x="4904" y="33392"/>
                  </a:lnTo>
                  <a:lnTo>
                    <a:pt x="6332" y="29661"/>
                  </a:lnTo>
                  <a:lnTo>
                    <a:pt x="8194" y="26257"/>
                  </a:lnTo>
                  <a:lnTo>
                    <a:pt x="10553" y="23039"/>
                  </a:lnTo>
                  <a:lnTo>
                    <a:pt x="13160" y="20054"/>
                  </a:lnTo>
                  <a:lnTo>
                    <a:pt x="15954" y="17302"/>
                  </a:lnTo>
                  <a:lnTo>
                    <a:pt x="19058" y="14830"/>
                  </a:lnTo>
                  <a:lnTo>
                    <a:pt x="23155" y="11846"/>
                  </a:lnTo>
                  <a:lnTo>
                    <a:pt x="27501" y="9094"/>
                  </a:lnTo>
                  <a:lnTo>
                    <a:pt x="32095" y="6715"/>
                  </a:lnTo>
                  <a:lnTo>
                    <a:pt x="36068" y="4757"/>
                  </a:lnTo>
                  <a:lnTo>
                    <a:pt x="40351" y="3171"/>
                  </a:lnTo>
                  <a:lnTo>
                    <a:pt x="44821" y="1772"/>
                  </a:lnTo>
                  <a:lnTo>
                    <a:pt x="48422" y="979"/>
                  </a:lnTo>
                  <a:lnTo>
                    <a:pt x="52333" y="419"/>
                  </a:lnTo>
                  <a:lnTo>
                    <a:pt x="56306" y="186"/>
                  </a:lnTo>
                  <a:lnTo>
                    <a:pt x="61520" y="0"/>
                  </a:ln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Arial" panose="020B0604020202020204" pitchFamily="34" charset="0"/>
                <a:ea typeface="Tahoma" panose="020B0604030504040204" pitchFamily="34" charset="0"/>
                <a:cs typeface="Arial" panose="020B0604020202020204" pitchFamily="34" charset="0"/>
                <a:sym typeface="Calibri"/>
              </a:endParaRPr>
            </a:p>
          </p:txBody>
        </p:sp>
        <p:sp>
          <p:nvSpPr>
            <p:cNvPr id="57" name="Google Shape;1150;p53">
              <a:extLst>
                <a:ext uri="{FF2B5EF4-FFF2-40B4-BE49-F238E27FC236}">
                  <a16:creationId xmlns:a16="http://schemas.microsoft.com/office/drawing/2014/main" id="{037BA8EE-CEBB-2E5C-0B71-37E393E54B8C}"/>
                </a:ext>
              </a:extLst>
            </p:cNvPr>
            <p:cNvSpPr/>
            <p:nvPr/>
          </p:nvSpPr>
          <p:spPr>
            <a:xfrm>
              <a:off x="6751638" y="5335588"/>
              <a:ext cx="2905200" cy="1484400"/>
            </a:xfrm>
            <a:custGeom>
              <a:avLst/>
              <a:gdLst/>
              <a:ahLst/>
              <a:cxnLst/>
              <a:rect l="l" t="t" r="r" b="b"/>
              <a:pathLst>
                <a:path w="120000" h="120000" extrusionOk="0">
                  <a:moveTo>
                    <a:pt x="38699" y="0"/>
                  </a:moveTo>
                  <a:lnTo>
                    <a:pt x="48209" y="59101"/>
                  </a:lnTo>
                  <a:lnTo>
                    <a:pt x="50013" y="70139"/>
                  </a:lnTo>
                  <a:lnTo>
                    <a:pt x="50079" y="70010"/>
                  </a:lnTo>
                  <a:lnTo>
                    <a:pt x="51653" y="79379"/>
                  </a:lnTo>
                  <a:lnTo>
                    <a:pt x="56671" y="51529"/>
                  </a:lnTo>
                  <a:lnTo>
                    <a:pt x="55228" y="47422"/>
                  </a:lnTo>
                  <a:lnTo>
                    <a:pt x="54113" y="43764"/>
                  </a:lnTo>
                  <a:lnTo>
                    <a:pt x="53260" y="40363"/>
                  </a:lnTo>
                  <a:lnTo>
                    <a:pt x="52571" y="37347"/>
                  </a:lnTo>
                  <a:lnTo>
                    <a:pt x="52145" y="34524"/>
                  </a:lnTo>
                  <a:lnTo>
                    <a:pt x="51883" y="31957"/>
                  </a:lnTo>
                  <a:lnTo>
                    <a:pt x="51751" y="29775"/>
                  </a:lnTo>
                  <a:lnTo>
                    <a:pt x="51817" y="27850"/>
                  </a:lnTo>
                  <a:lnTo>
                    <a:pt x="52079" y="25989"/>
                  </a:lnTo>
                  <a:lnTo>
                    <a:pt x="52374" y="24577"/>
                  </a:lnTo>
                  <a:lnTo>
                    <a:pt x="52834" y="23229"/>
                  </a:lnTo>
                  <a:lnTo>
                    <a:pt x="53391" y="22139"/>
                  </a:lnTo>
                  <a:lnTo>
                    <a:pt x="54014" y="21176"/>
                  </a:lnTo>
                  <a:lnTo>
                    <a:pt x="54637" y="20278"/>
                  </a:lnTo>
                  <a:lnTo>
                    <a:pt x="55293" y="19700"/>
                  </a:lnTo>
                  <a:lnTo>
                    <a:pt x="55982" y="19187"/>
                  </a:lnTo>
                  <a:lnTo>
                    <a:pt x="56736" y="18866"/>
                  </a:lnTo>
                  <a:lnTo>
                    <a:pt x="57359" y="18481"/>
                  </a:lnTo>
                  <a:lnTo>
                    <a:pt x="58048" y="18352"/>
                  </a:lnTo>
                  <a:lnTo>
                    <a:pt x="58606" y="18224"/>
                  </a:lnTo>
                  <a:lnTo>
                    <a:pt x="59098" y="18096"/>
                  </a:lnTo>
                  <a:lnTo>
                    <a:pt x="59524" y="18096"/>
                  </a:lnTo>
                  <a:lnTo>
                    <a:pt x="59852" y="18096"/>
                  </a:lnTo>
                  <a:lnTo>
                    <a:pt x="59983" y="18096"/>
                  </a:lnTo>
                  <a:lnTo>
                    <a:pt x="60147" y="18096"/>
                  </a:lnTo>
                  <a:lnTo>
                    <a:pt x="60475" y="18096"/>
                  </a:lnTo>
                  <a:lnTo>
                    <a:pt x="60901" y="18096"/>
                  </a:lnTo>
                  <a:lnTo>
                    <a:pt x="61393" y="18224"/>
                  </a:lnTo>
                  <a:lnTo>
                    <a:pt x="61951" y="18352"/>
                  </a:lnTo>
                  <a:lnTo>
                    <a:pt x="62574" y="18609"/>
                  </a:lnTo>
                  <a:lnTo>
                    <a:pt x="63263" y="18866"/>
                  </a:lnTo>
                  <a:lnTo>
                    <a:pt x="63951" y="19187"/>
                  </a:lnTo>
                  <a:lnTo>
                    <a:pt x="64640" y="19828"/>
                  </a:lnTo>
                  <a:lnTo>
                    <a:pt x="65329" y="20406"/>
                  </a:lnTo>
                  <a:lnTo>
                    <a:pt x="65985" y="21176"/>
                  </a:lnTo>
                  <a:lnTo>
                    <a:pt x="66608" y="22139"/>
                  </a:lnTo>
                  <a:lnTo>
                    <a:pt x="67100" y="23229"/>
                  </a:lnTo>
                  <a:lnTo>
                    <a:pt x="67559" y="24577"/>
                  </a:lnTo>
                  <a:lnTo>
                    <a:pt x="67920" y="26117"/>
                  </a:lnTo>
                  <a:lnTo>
                    <a:pt x="68116" y="27850"/>
                  </a:lnTo>
                  <a:lnTo>
                    <a:pt x="68248" y="29775"/>
                  </a:lnTo>
                  <a:lnTo>
                    <a:pt x="68116" y="32085"/>
                  </a:lnTo>
                  <a:lnTo>
                    <a:pt x="67854" y="34524"/>
                  </a:lnTo>
                  <a:lnTo>
                    <a:pt x="67428" y="37347"/>
                  </a:lnTo>
                  <a:lnTo>
                    <a:pt x="66739" y="40363"/>
                  </a:lnTo>
                  <a:lnTo>
                    <a:pt x="65886" y="43764"/>
                  </a:lnTo>
                  <a:lnTo>
                    <a:pt x="64706" y="47422"/>
                  </a:lnTo>
                  <a:lnTo>
                    <a:pt x="63328" y="51529"/>
                  </a:lnTo>
                  <a:lnTo>
                    <a:pt x="68346" y="79379"/>
                  </a:lnTo>
                  <a:lnTo>
                    <a:pt x="69920" y="70010"/>
                  </a:lnTo>
                  <a:lnTo>
                    <a:pt x="69920" y="70139"/>
                  </a:lnTo>
                  <a:lnTo>
                    <a:pt x="71724" y="59101"/>
                  </a:lnTo>
                  <a:lnTo>
                    <a:pt x="81300" y="0"/>
                  </a:lnTo>
                  <a:lnTo>
                    <a:pt x="81399" y="256"/>
                  </a:lnTo>
                  <a:lnTo>
                    <a:pt x="81858" y="705"/>
                  </a:lnTo>
                  <a:lnTo>
                    <a:pt x="82481" y="1668"/>
                  </a:lnTo>
                  <a:lnTo>
                    <a:pt x="83399" y="2759"/>
                  </a:lnTo>
                  <a:lnTo>
                    <a:pt x="84580" y="4106"/>
                  </a:lnTo>
                  <a:lnTo>
                    <a:pt x="85957" y="5711"/>
                  </a:lnTo>
                  <a:lnTo>
                    <a:pt x="87499" y="7508"/>
                  </a:lnTo>
                  <a:lnTo>
                    <a:pt x="89237" y="9368"/>
                  </a:lnTo>
                  <a:lnTo>
                    <a:pt x="91172" y="11294"/>
                  </a:lnTo>
                  <a:lnTo>
                    <a:pt x="93271" y="13347"/>
                  </a:lnTo>
                  <a:lnTo>
                    <a:pt x="95534" y="15401"/>
                  </a:lnTo>
                  <a:lnTo>
                    <a:pt x="97928" y="17390"/>
                  </a:lnTo>
                  <a:lnTo>
                    <a:pt x="100420" y="19315"/>
                  </a:lnTo>
                  <a:lnTo>
                    <a:pt x="103044" y="21176"/>
                  </a:lnTo>
                  <a:lnTo>
                    <a:pt x="105766" y="22844"/>
                  </a:lnTo>
                  <a:lnTo>
                    <a:pt x="108587" y="24320"/>
                  </a:lnTo>
                  <a:lnTo>
                    <a:pt x="110554" y="25668"/>
                  </a:lnTo>
                  <a:lnTo>
                    <a:pt x="112292" y="27208"/>
                  </a:lnTo>
                  <a:lnTo>
                    <a:pt x="113801" y="29262"/>
                  </a:lnTo>
                  <a:lnTo>
                    <a:pt x="115080" y="31700"/>
                  </a:lnTo>
                  <a:lnTo>
                    <a:pt x="116294" y="34395"/>
                  </a:lnTo>
                  <a:lnTo>
                    <a:pt x="117212" y="37219"/>
                  </a:lnTo>
                  <a:lnTo>
                    <a:pt x="117966" y="40235"/>
                  </a:lnTo>
                  <a:lnTo>
                    <a:pt x="118589" y="43508"/>
                  </a:lnTo>
                  <a:lnTo>
                    <a:pt x="119081" y="46652"/>
                  </a:lnTo>
                  <a:lnTo>
                    <a:pt x="119442" y="49989"/>
                  </a:lnTo>
                  <a:lnTo>
                    <a:pt x="119704" y="53262"/>
                  </a:lnTo>
                  <a:lnTo>
                    <a:pt x="119868" y="56534"/>
                  </a:lnTo>
                  <a:lnTo>
                    <a:pt x="119934" y="59550"/>
                  </a:lnTo>
                  <a:lnTo>
                    <a:pt x="120000" y="62502"/>
                  </a:lnTo>
                  <a:lnTo>
                    <a:pt x="119934" y="65262"/>
                  </a:lnTo>
                  <a:lnTo>
                    <a:pt x="119868" y="67700"/>
                  </a:lnTo>
                  <a:lnTo>
                    <a:pt x="119868" y="68213"/>
                  </a:lnTo>
                  <a:lnTo>
                    <a:pt x="119836" y="69304"/>
                  </a:lnTo>
                  <a:lnTo>
                    <a:pt x="119770" y="70973"/>
                  </a:lnTo>
                  <a:lnTo>
                    <a:pt x="119639" y="73155"/>
                  </a:lnTo>
                  <a:lnTo>
                    <a:pt x="119573" y="75850"/>
                  </a:lnTo>
                  <a:lnTo>
                    <a:pt x="119376" y="78673"/>
                  </a:lnTo>
                  <a:lnTo>
                    <a:pt x="119245" y="81561"/>
                  </a:lnTo>
                  <a:lnTo>
                    <a:pt x="119147" y="84513"/>
                  </a:lnTo>
                  <a:lnTo>
                    <a:pt x="118950" y="87401"/>
                  </a:lnTo>
                  <a:lnTo>
                    <a:pt x="118753" y="89967"/>
                  </a:lnTo>
                  <a:lnTo>
                    <a:pt x="118589" y="92278"/>
                  </a:lnTo>
                  <a:lnTo>
                    <a:pt x="118458" y="92406"/>
                  </a:lnTo>
                  <a:lnTo>
                    <a:pt x="118032" y="92855"/>
                  </a:lnTo>
                  <a:lnTo>
                    <a:pt x="117277" y="93754"/>
                  </a:lnTo>
                  <a:lnTo>
                    <a:pt x="116228" y="94844"/>
                  </a:lnTo>
                  <a:lnTo>
                    <a:pt x="114982" y="96192"/>
                  </a:lnTo>
                  <a:lnTo>
                    <a:pt x="113342" y="97732"/>
                  </a:lnTo>
                  <a:lnTo>
                    <a:pt x="111538" y="99465"/>
                  </a:lnTo>
                  <a:lnTo>
                    <a:pt x="109439" y="101262"/>
                  </a:lnTo>
                  <a:lnTo>
                    <a:pt x="107078" y="103187"/>
                  </a:lnTo>
                  <a:lnTo>
                    <a:pt x="104454" y="105176"/>
                  </a:lnTo>
                  <a:lnTo>
                    <a:pt x="101535" y="107101"/>
                  </a:lnTo>
                  <a:lnTo>
                    <a:pt x="98453" y="109026"/>
                  </a:lnTo>
                  <a:lnTo>
                    <a:pt x="95075" y="111016"/>
                  </a:lnTo>
                  <a:lnTo>
                    <a:pt x="91467" y="112812"/>
                  </a:lnTo>
                  <a:lnTo>
                    <a:pt x="87630" y="114545"/>
                  </a:lnTo>
                  <a:lnTo>
                    <a:pt x="83596" y="116085"/>
                  </a:lnTo>
                  <a:lnTo>
                    <a:pt x="79300" y="117433"/>
                  </a:lnTo>
                  <a:lnTo>
                    <a:pt x="74774" y="118524"/>
                  </a:lnTo>
                  <a:lnTo>
                    <a:pt x="70051" y="119358"/>
                  </a:lnTo>
                  <a:lnTo>
                    <a:pt x="65132" y="119871"/>
                  </a:lnTo>
                  <a:lnTo>
                    <a:pt x="59983" y="120000"/>
                  </a:lnTo>
                  <a:lnTo>
                    <a:pt x="54867" y="119871"/>
                  </a:lnTo>
                  <a:lnTo>
                    <a:pt x="49915" y="119358"/>
                  </a:lnTo>
                  <a:lnTo>
                    <a:pt x="45159" y="118524"/>
                  </a:lnTo>
                  <a:lnTo>
                    <a:pt x="40699" y="117433"/>
                  </a:lnTo>
                  <a:lnTo>
                    <a:pt x="36403" y="116085"/>
                  </a:lnTo>
                  <a:lnTo>
                    <a:pt x="32303" y="114545"/>
                  </a:lnTo>
                  <a:lnTo>
                    <a:pt x="28532" y="112812"/>
                  </a:lnTo>
                  <a:lnTo>
                    <a:pt x="24924" y="111016"/>
                  </a:lnTo>
                  <a:lnTo>
                    <a:pt x="21546" y="109026"/>
                  </a:lnTo>
                  <a:lnTo>
                    <a:pt x="18398" y="107101"/>
                  </a:lnTo>
                  <a:lnTo>
                    <a:pt x="15545" y="105176"/>
                  </a:lnTo>
                  <a:lnTo>
                    <a:pt x="12921" y="103187"/>
                  </a:lnTo>
                  <a:lnTo>
                    <a:pt x="10560" y="101262"/>
                  </a:lnTo>
                  <a:lnTo>
                    <a:pt x="8428" y="99465"/>
                  </a:lnTo>
                  <a:lnTo>
                    <a:pt x="6591" y="97732"/>
                  </a:lnTo>
                  <a:lnTo>
                    <a:pt x="5017" y="96192"/>
                  </a:lnTo>
                  <a:lnTo>
                    <a:pt x="3705" y="94844"/>
                  </a:lnTo>
                  <a:lnTo>
                    <a:pt x="2722" y="93754"/>
                  </a:lnTo>
                  <a:lnTo>
                    <a:pt x="1967" y="92855"/>
                  </a:lnTo>
                  <a:lnTo>
                    <a:pt x="1541" y="92406"/>
                  </a:lnTo>
                  <a:lnTo>
                    <a:pt x="1410" y="92278"/>
                  </a:lnTo>
                  <a:lnTo>
                    <a:pt x="1246" y="89967"/>
                  </a:lnTo>
                  <a:lnTo>
                    <a:pt x="1049" y="87401"/>
                  </a:lnTo>
                  <a:lnTo>
                    <a:pt x="918" y="84513"/>
                  </a:lnTo>
                  <a:lnTo>
                    <a:pt x="721" y="81561"/>
                  </a:lnTo>
                  <a:lnTo>
                    <a:pt x="623" y="78673"/>
                  </a:lnTo>
                  <a:lnTo>
                    <a:pt x="491" y="75721"/>
                  </a:lnTo>
                  <a:lnTo>
                    <a:pt x="360" y="73155"/>
                  </a:lnTo>
                  <a:lnTo>
                    <a:pt x="229" y="70973"/>
                  </a:lnTo>
                  <a:lnTo>
                    <a:pt x="163" y="69304"/>
                  </a:lnTo>
                  <a:lnTo>
                    <a:pt x="131" y="68213"/>
                  </a:lnTo>
                  <a:lnTo>
                    <a:pt x="131" y="67700"/>
                  </a:lnTo>
                  <a:lnTo>
                    <a:pt x="65" y="65262"/>
                  </a:lnTo>
                  <a:lnTo>
                    <a:pt x="0" y="62502"/>
                  </a:lnTo>
                  <a:lnTo>
                    <a:pt x="65" y="59550"/>
                  </a:lnTo>
                  <a:lnTo>
                    <a:pt x="131" y="56534"/>
                  </a:lnTo>
                  <a:lnTo>
                    <a:pt x="295" y="53262"/>
                  </a:lnTo>
                  <a:lnTo>
                    <a:pt x="557" y="49989"/>
                  </a:lnTo>
                  <a:lnTo>
                    <a:pt x="918" y="46652"/>
                  </a:lnTo>
                  <a:lnTo>
                    <a:pt x="1410" y="43508"/>
                  </a:lnTo>
                  <a:lnTo>
                    <a:pt x="2033" y="40235"/>
                  </a:lnTo>
                  <a:lnTo>
                    <a:pt x="2853" y="37219"/>
                  </a:lnTo>
                  <a:lnTo>
                    <a:pt x="3771" y="34395"/>
                  </a:lnTo>
                  <a:lnTo>
                    <a:pt x="4886" y="31700"/>
                  </a:lnTo>
                  <a:lnTo>
                    <a:pt x="6198" y="29262"/>
                  </a:lnTo>
                  <a:lnTo>
                    <a:pt x="7707" y="27208"/>
                  </a:lnTo>
                  <a:lnTo>
                    <a:pt x="9445" y="25668"/>
                  </a:lnTo>
                  <a:lnTo>
                    <a:pt x="11412" y="24320"/>
                  </a:lnTo>
                  <a:lnTo>
                    <a:pt x="14233" y="22844"/>
                  </a:lnTo>
                  <a:lnTo>
                    <a:pt x="16955" y="21176"/>
                  </a:lnTo>
                  <a:lnTo>
                    <a:pt x="19579" y="19315"/>
                  </a:lnTo>
                  <a:lnTo>
                    <a:pt x="22071" y="17390"/>
                  </a:lnTo>
                  <a:lnTo>
                    <a:pt x="24432" y="15401"/>
                  </a:lnTo>
                  <a:lnTo>
                    <a:pt x="26728" y="13347"/>
                  </a:lnTo>
                  <a:lnTo>
                    <a:pt x="28761" y="11294"/>
                  </a:lnTo>
                  <a:lnTo>
                    <a:pt x="30762" y="9368"/>
                  </a:lnTo>
                  <a:lnTo>
                    <a:pt x="32500" y="7508"/>
                  </a:lnTo>
                  <a:lnTo>
                    <a:pt x="34042" y="5711"/>
                  </a:lnTo>
                  <a:lnTo>
                    <a:pt x="35419" y="4106"/>
                  </a:lnTo>
                  <a:lnTo>
                    <a:pt x="36600" y="2759"/>
                  </a:lnTo>
                  <a:lnTo>
                    <a:pt x="37452" y="1668"/>
                  </a:lnTo>
                  <a:lnTo>
                    <a:pt x="38141" y="705"/>
                  </a:lnTo>
                  <a:lnTo>
                    <a:pt x="38600" y="256"/>
                  </a:lnTo>
                  <a:lnTo>
                    <a:pt x="38699" y="0"/>
                  </a:ln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Arial" panose="020B0604020202020204" pitchFamily="34" charset="0"/>
                <a:ea typeface="Tahoma" panose="020B0604030504040204" pitchFamily="34" charset="0"/>
                <a:cs typeface="Arial" panose="020B0604020202020204" pitchFamily="34" charset="0"/>
                <a:sym typeface="Calibri"/>
              </a:endParaRPr>
            </a:p>
          </p:txBody>
        </p:sp>
      </p:grpSp>
      <p:sp>
        <p:nvSpPr>
          <p:cNvPr id="58" name="Google Shape;1232;p53">
            <a:extLst>
              <a:ext uri="{FF2B5EF4-FFF2-40B4-BE49-F238E27FC236}">
                <a16:creationId xmlns:a16="http://schemas.microsoft.com/office/drawing/2014/main" id="{ECE0D376-EA68-BFD0-F631-8335D3DC6F68}"/>
              </a:ext>
            </a:extLst>
          </p:cNvPr>
          <p:cNvSpPr/>
          <p:nvPr/>
        </p:nvSpPr>
        <p:spPr>
          <a:xfrm>
            <a:off x="5739329" y="2435778"/>
            <a:ext cx="761978" cy="276999"/>
          </a:xfrm>
          <a:custGeom>
            <a:avLst/>
            <a:gdLst/>
            <a:ahLst/>
            <a:cxnLst/>
            <a:rect l="l" t="t" r="r" b="b"/>
            <a:pathLst>
              <a:path w="120000" h="120000" extrusionOk="0">
                <a:moveTo>
                  <a:pt x="82304" y="76897"/>
                </a:moveTo>
                <a:lnTo>
                  <a:pt x="82304" y="94459"/>
                </a:lnTo>
                <a:lnTo>
                  <a:pt x="100425" y="94459"/>
                </a:lnTo>
                <a:lnTo>
                  <a:pt x="100425" y="76897"/>
                </a:lnTo>
                <a:lnTo>
                  <a:pt x="82304" y="76897"/>
                </a:lnTo>
                <a:close/>
                <a:moveTo>
                  <a:pt x="50713" y="76897"/>
                </a:moveTo>
                <a:lnTo>
                  <a:pt x="50713" y="94459"/>
                </a:lnTo>
                <a:lnTo>
                  <a:pt x="68809" y="94459"/>
                </a:lnTo>
                <a:lnTo>
                  <a:pt x="68809" y="76897"/>
                </a:lnTo>
                <a:lnTo>
                  <a:pt x="50713" y="76897"/>
                </a:lnTo>
                <a:close/>
                <a:moveTo>
                  <a:pt x="19503" y="76897"/>
                </a:moveTo>
                <a:lnTo>
                  <a:pt x="19503" y="94459"/>
                </a:lnTo>
                <a:lnTo>
                  <a:pt x="37623" y="94459"/>
                </a:lnTo>
                <a:lnTo>
                  <a:pt x="37623" y="76897"/>
                </a:lnTo>
                <a:lnTo>
                  <a:pt x="19503" y="76897"/>
                </a:lnTo>
                <a:close/>
                <a:moveTo>
                  <a:pt x="89529" y="13347"/>
                </a:moveTo>
                <a:lnTo>
                  <a:pt x="102690" y="13347"/>
                </a:lnTo>
                <a:lnTo>
                  <a:pt x="106505" y="72456"/>
                </a:lnTo>
                <a:lnTo>
                  <a:pt x="115350" y="72456"/>
                </a:lnTo>
                <a:lnTo>
                  <a:pt x="115350" y="89893"/>
                </a:lnTo>
                <a:lnTo>
                  <a:pt x="120000" y="89893"/>
                </a:lnTo>
                <a:lnTo>
                  <a:pt x="120000" y="120000"/>
                </a:lnTo>
                <a:lnTo>
                  <a:pt x="0" y="120000"/>
                </a:lnTo>
                <a:lnTo>
                  <a:pt x="0" y="89893"/>
                </a:lnTo>
                <a:lnTo>
                  <a:pt x="8178" y="89893"/>
                </a:lnTo>
                <a:lnTo>
                  <a:pt x="8178" y="56048"/>
                </a:lnTo>
                <a:lnTo>
                  <a:pt x="31186" y="39038"/>
                </a:lnTo>
                <a:lnTo>
                  <a:pt x="31186" y="56048"/>
                </a:lnTo>
                <a:lnTo>
                  <a:pt x="54242" y="39038"/>
                </a:lnTo>
                <a:lnTo>
                  <a:pt x="54242" y="56048"/>
                </a:lnTo>
                <a:lnTo>
                  <a:pt x="77250" y="39038"/>
                </a:lnTo>
                <a:lnTo>
                  <a:pt x="77250" y="72456"/>
                </a:lnTo>
                <a:lnTo>
                  <a:pt x="85213" y="72456"/>
                </a:lnTo>
                <a:lnTo>
                  <a:pt x="89529" y="13347"/>
                </a:lnTo>
                <a:close/>
                <a:moveTo>
                  <a:pt x="83234" y="5946"/>
                </a:moveTo>
                <a:lnTo>
                  <a:pt x="83234" y="5946"/>
                </a:lnTo>
                <a:lnTo>
                  <a:pt x="83234" y="5946"/>
                </a:lnTo>
                <a:lnTo>
                  <a:pt x="83234" y="5946"/>
                </a:lnTo>
                <a:close/>
                <a:moveTo>
                  <a:pt x="89028" y="0"/>
                </a:moveTo>
                <a:lnTo>
                  <a:pt x="89839" y="50"/>
                </a:lnTo>
                <a:lnTo>
                  <a:pt x="90578" y="150"/>
                </a:lnTo>
                <a:lnTo>
                  <a:pt x="91269" y="401"/>
                </a:lnTo>
                <a:lnTo>
                  <a:pt x="91889" y="677"/>
                </a:lnTo>
                <a:lnTo>
                  <a:pt x="92437" y="1028"/>
                </a:lnTo>
                <a:lnTo>
                  <a:pt x="93153" y="1480"/>
                </a:lnTo>
                <a:lnTo>
                  <a:pt x="93749" y="1956"/>
                </a:lnTo>
                <a:lnTo>
                  <a:pt x="94249" y="2458"/>
                </a:lnTo>
                <a:lnTo>
                  <a:pt x="94846" y="3186"/>
                </a:lnTo>
                <a:lnTo>
                  <a:pt x="95299" y="3888"/>
                </a:lnTo>
                <a:lnTo>
                  <a:pt x="95632" y="4465"/>
                </a:lnTo>
                <a:lnTo>
                  <a:pt x="95799" y="4942"/>
                </a:lnTo>
                <a:lnTo>
                  <a:pt x="95871" y="5093"/>
                </a:lnTo>
                <a:lnTo>
                  <a:pt x="95918" y="5218"/>
                </a:lnTo>
                <a:lnTo>
                  <a:pt x="95942" y="5293"/>
                </a:lnTo>
                <a:lnTo>
                  <a:pt x="95942" y="5318"/>
                </a:lnTo>
                <a:lnTo>
                  <a:pt x="95728" y="5569"/>
                </a:lnTo>
                <a:lnTo>
                  <a:pt x="95632" y="5519"/>
                </a:lnTo>
                <a:lnTo>
                  <a:pt x="95370" y="5394"/>
                </a:lnTo>
                <a:lnTo>
                  <a:pt x="94917" y="5243"/>
                </a:lnTo>
                <a:lnTo>
                  <a:pt x="94369" y="5017"/>
                </a:lnTo>
                <a:lnTo>
                  <a:pt x="93749" y="4741"/>
                </a:lnTo>
                <a:lnTo>
                  <a:pt x="92962" y="4390"/>
                </a:lnTo>
                <a:lnTo>
                  <a:pt x="92127" y="4039"/>
                </a:lnTo>
                <a:lnTo>
                  <a:pt x="91221" y="3688"/>
                </a:lnTo>
                <a:lnTo>
                  <a:pt x="90268" y="3386"/>
                </a:lnTo>
                <a:lnTo>
                  <a:pt x="90053" y="3311"/>
                </a:lnTo>
                <a:lnTo>
                  <a:pt x="89791" y="3236"/>
                </a:lnTo>
                <a:lnTo>
                  <a:pt x="89576" y="3161"/>
                </a:lnTo>
                <a:lnTo>
                  <a:pt x="89314" y="3085"/>
                </a:lnTo>
                <a:lnTo>
                  <a:pt x="88646" y="2885"/>
                </a:lnTo>
                <a:lnTo>
                  <a:pt x="87907" y="2684"/>
                </a:lnTo>
                <a:lnTo>
                  <a:pt x="87144" y="2533"/>
                </a:lnTo>
                <a:lnTo>
                  <a:pt x="86739" y="2559"/>
                </a:lnTo>
                <a:lnTo>
                  <a:pt x="86286" y="2634"/>
                </a:lnTo>
                <a:lnTo>
                  <a:pt x="85881" y="2759"/>
                </a:lnTo>
                <a:lnTo>
                  <a:pt x="85475" y="2960"/>
                </a:lnTo>
                <a:lnTo>
                  <a:pt x="85070" y="3186"/>
                </a:lnTo>
                <a:lnTo>
                  <a:pt x="84736" y="3512"/>
                </a:lnTo>
                <a:lnTo>
                  <a:pt x="84402" y="3838"/>
                </a:lnTo>
                <a:lnTo>
                  <a:pt x="84116" y="4189"/>
                </a:lnTo>
                <a:lnTo>
                  <a:pt x="83854" y="4616"/>
                </a:lnTo>
                <a:lnTo>
                  <a:pt x="83520" y="5293"/>
                </a:lnTo>
                <a:lnTo>
                  <a:pt x="83377" y="5644"/>
                </a:lnTo>
                <a:lnTo>
                  <a:pt x="83306" y="5795"/>
                </a:lnTo>
                <a:lnTo>
                  <a:pt x="83258" y="5870"/>
                </a:lnTo>
                <a:lnTo>
                  <a:pt x="83258" y="5895"/>
                </a:lnTo>
                <a:lnTo>
                  <a:pt x="83234" y="5946"/>
                </a:lnTo>
                <a:lnTo>
                  <a:pt x="83234" y="5946"/>
                </a:lnTo>
                <a:lnTo>
                  <a:pt x="83234" y="5946"/>
                </a:lnTo>
                <a:lnTo>
                  <a:pt x="83234" y="5996"/>
                </a:lnTo>
                <a:lnTo>
                  <a:pt x="83186" y="6021"/>
                </a:lnTo>
                <a:lnTo>
                  <a:pt x="83186" y="6021"/>
                </a:lnTo>
                <a:lnTo>
                  <a:pt x="82567" y="7501"/>
                </a:lnTo>
                <a:lnTo>
                  <a:pt x="82280" y="7953"/>
                </a:lnTo>
                <a:lnTo>
                  <a:pt x="81899" y="8480"/>
                </a:lnTo>
                <a:lnTo>
                  <a:pt x="81494" y="8981"/>
                </a:lnTo>
                <a:lnTo>
                  <a:pt x="81064" y="9408"/>
                </a:lnTo>
                <a:lnTo>
                  <a:pt x="80564" y="9784"/>
                </a:lnTo>
                <a:lnTo>
                  <a:pt x="80087" y="10186"/>
                </a:lnTo>
                <a:lnTo>
                  <a:pt x="79586" y="10487"/>
                </a:lnTo>
                <a:lnTo>
                  <a:pt x="79038" y="10763"/>
                </a:lnTo>
                <a:lnTo>
                  <a:pt x="78466" y="10988"/>
                </a:lnTo>
                <a:lnTo>
                  <a:pt x="77583" y="11189"/>
                </a:lnTo>
                <a:lnTo>
                  <a:pt x="76701" y="11289"/>
                </a:lnTo>
                <a:lnTo>
                  <a:pt x="75843" y="11264"/>
                </a:lnTo>
                <a:lnTo>
                  <a:pt x="75032" y="11114"/>
                </a:lnTo>
                <a:lnTo>
                  <a:pt x="74317" y="10913"/>
                </a:lnTo>
                <a:lnTo>
                  <a:pt x="73649" y="10612"/>
                </a:lnTo>
                <a:lnTo>
                  <a:pt x="73006" y="10286"/>
                </a:lnTo>
                <a:lnTo>
                  <a:pt x="72433" y="9935"/>
                </a:lnTo>
                <a:lnTo>
                  <a:pt x="71456" y="9157"/>
                </a:lnTo>
                <a:lnTo>
                  <a:pt x="70693" y="8379"/>
                </a:lnTo>
                <a:lnTo>
                  <a:pt x="70097" y="7652"/>
                </a:lnTo>
                <a:lnTo>
                  <a:pt x="69668" y="6949"/>
                </a:lnTo>
                <a:lnTo>
                  <a:pt x="69334" y="6372"/>
                </a:lnTo>
                <a:lnTo>
                  <a:pt x="69095" y="5946"/>
                </a:lnTo>
                <a:lnTo>
                  <a:pt x="69000" y="5670"/>
                </a:lnTo>
                <a:lnTo>
                  <a:pt x="68952" y="5569"/>
                </a:lnTo>
                <a:lnTo>
                  <a:pt x="69215" y="5318"/>
                </a:lnTo>
                <a:lnTo>
                  <a:pt x="69286" y="5369"/>
                </a:lnTo>
                <a:lnTo>
                  <a:pt x="69548" y="5469"/>
                </a:lnTo>
                <a:lnTo>
                  <a:pt x="70001" y="5644"/>
                </a:lnTo>
                <a:lnTo>
                  <a:pt x="70550" y="5895"/>
                </a:lnTo>
                <a:lnTo>
                  <a:pt x="71170" y="6171"/>
                </a:lnTo>
                <a:lnTo>
                  <a:pt x="71957" y="6498"/>
                </a:lnTo>
                <a:lnTo>
                  <a:pt x="72791" y="6799"/>
                </a:lnTo>
                <a:lnTo>
                  <a:pt x="73721" y="7100"/>
                </a:lnTo>
                <a:lnTo>
                  <a:pt x="74198" y="7225"/>
                </a:lnTo>
                <a:lnTo>
                  <a:pt x="74675" y="7351"/>
                </a:lnTo>
                <a:lnTo>
                  <a:pt x="74937" y="7376"/>
                </a:lnTo>
                <a:lnTo>
                  <a:pt x="75199" y="7426"/>
                </a:lnTo>
                <a:lnTo>
                  <a:pt x="75414" y="7451"/>
                </a:lnTo>
                <a:lnTo>
                  <a:pt x="75676" y="7501"/>
                </a:lnTo>
                <a:lnTo>
                  <a:pt x="76296" y="7526"/>
                </a:lnTo>
                <a:lnTo>
                  <a:pt x="76916" y="7501"/>
                </a:lnTo>
                <a:lnTo>
                  <a:pt x="77583" y="7451"/>
                </a:lnTo>
                <a:lnTo>
                  <a:pt x="78060" y="7300"/>
                </a:lnTo>
                <a:lnTo>
                  <a:pt x="78585" y="7150"/>
                </a:lnTo>
                <a:lnTo>
                  <a:pt x="78919" y="6999"/>
                </a:lnTo>
                <a:lnTo>
                  <a:pt x="79252" y="6849"/>
                </a:lnTo>
                <a:lnTo>
                  <a:pt x="79539" y="6598"/>
                </a:lnTo>
                <a:lnTo>
                  <a:pt x="79801" y="6447"/>
                </a:lnTo>
                <a:lnTo>
                  <a:pt x="80015" y="6297"/>
                </a:lnTo>
                <a:lnTo>
                  <a:pt x="80158" y="6222"/>
                </a:lnTo>
                <a:lnTo>
                  <a:pt x="80325" y="6146"/>
                </a:lnTo>
                <a:lnTo>
                  <a:pt x="80421" y="6021"/>
                </a:lnTo>
                <a:lnTo>
                  <a:pt x="80564" y="5895"/>
                </a:lnTo>
                <a:lnTo>
                  <a:pt x="81756" y="4867"/>
                </a:lnTo>
                <a:lnTo>
                  <a:pt x="81756" y="4867"/>
                </a:lnTo>
                <a:lnTo>
                  <a:pt x="81708" y="4892"/>
                </a:lnTo>
                <a:lnTo>
                  <a:pt x="81708" y="4892"/>
                </a:lnTo>
                <a:lnTo>
                  <a:pt x="81708" y="4942"/>
                </a:lnTo>
                <a:lnTo>
                  <a:pt x="81708" y="4892"/>
                </a:lnTo>
                <a:lnTo>
                  <a:pt x="81756" y="4867"/>
                </a:lnTo>
                <a:lnTo>
                  <a:pt x="81804" y="4867"/>
                </a:lnTo>
                <a:lnTo>
                  <a:pt x="81875" y="4791"/>
                </a:lnTo>
                <a:lnTo>
                  <a:pt x="82018" y="4616"/>
                </a:lnTo>
                <a:lnTo>
                  <a:pt x="82304" y="4365"/>
                </a:lnTo>
                <a:lnTo>
                  <a:pt x="82900" y="3763"/>
                </a:lnTo>
                <a:lnTo>
                  <a:pt x="83496" y="3236"/>
                </a:lnTo>
                <a:lnTo>
                  <a:pt x="84069" y="2684"/>
                </a:lnTo>
                <a:lnTo>
                  <a:pt x="84474" y="2333"/>
                </a:lnTo>
                <a:lnTo>
                  <a:pt x="84879" y="2032"/>
                </a:lnTo>
                <a:lnTo>
                  <a:pt x="85332" y="1680"/>
                </a:lnTo>
                <a:lnTo>
                  <a:pt x="85952" y="1204"/>
                </a:lnTo>
                <a:lnTo>
                  <a:pt x="86667" y="752"/>
                </a:lnTo>
                <a:lnTo>
                  <a:pt x="87430" y="401"/>
                </a:lnTo>
                <a:lnTo>
                  <a:pt x="88241" y="150"/>
                </a:lnTo>
                <a:lnTo>
                  <a:pt x="89028" y="0"/>
                </a:lnTo>
                <a:close/>
              </a:path>
            </a:pathLst>
          </a:custGeom>
          <a:solidFill>
            <a:schemeClr val="bg1"/>
          </a:solidFill>
        </p:spPr>
        <p:txBody>
          <a:bodyPr wrap="square">
            <a:spAutoFit/>
          </a:bodyPr>
          <a:lstStyle/>
          <a:p>
            <a:endParaRPr sz="1200" b="1">
              <a:solidFill>
                <a:schemeClr val="accent3">
                  <a:lumMod val="75000"/>
                </a:schemeClr>
              </a:solidFill>
              <a:latin typeface="Arial" panose="020B0604020202020204" pitchFamily="34" charset="0"/>
              <a:ea typeface="Tahoma" panose="020B0604030504040204" pitchFamily="34" charset="0"/>
              <a:cs typeface="Arial" panose="020B0604020202020204" pitchFamily="34" charset="0"/>
              <a:sym typeface="Calibri"/>
            </a:endParaRPr>
          </a:p>
        </p:txBody>
      </p:sp>
      <p:grpSp>
        <p:nvGrpSpPr>
          <p:cNvPr id="59" name="Google Shape;1200;p53">
            <a:extLst>
              <a:ext uri="{FF2B5EF4-FFF2-40B4-BE49-F238E27FC236}">
                <a16:creationId xmlns:a16="http://schemas.microsoft.com/office/drawing/2014/main" id="{766BCA69-9721-493B-61BF-0D8F3C3CA9BE}"/>
              </a:ext>
            </a:extLst>
          </p:cNvPr>
          <p:cNvGrpSpPr/>
          <p:nvPr/>
        </p:nvGrpSpPr>
        <p:grpSpPr>
          <a:xfrm>
            <a:off x="9838258" y="2334094"/>
            <a:ext cx="635091" cy="740948"/>
            <a:chOff x="7923213" y="2212975"/>
            <a:chExt cx="3048000" cy="3556038"/>
          </a:xfrm>
          <a:solidFill>
            <a:schemeClr val="lt1"/>
          </a:solidFill>
        </p:grpSpPr>
        <p:sp>
          <p:nvSpPr>
            <p:cNvPr id="60" name="Google Shape;1201;p53">
              <a:extLst>
                <a:ext uri="{FF2B5EF4-FFF2-40B4-BE49-F238E27FC236}">
                  <a16:creationId xmlns:a16="http://schemas.microsoft.com/office/drawing/2014/main" id="{5149E1B6-7512-6518-56B0-222E2AD0F8BC}"/>
                </a:ext>
              </a:extLst>
            </p:cNvPr>
            <p:cNvSpPr/>
            <p:nvPr/>
          </p:nvSpPr>
          <p:spPr>
            <a:xfrm>
              <a:off x="8626476" y="2212975"/>
              <a:ext cx="1641600" cy="2004900"/>
            </a:xfrm>
            <a:custGeom>
              <a:avLst/>
              <a:gdLst/>
              <a:ahLst/>
              <a:cxnLst/>
              <a:rect l="l" t="t" r="r" b="b"/>
              <a:pathLst>
                <a:path w="120000" h="120000" extrusionOk="0">
                  <a:moveTo>
                    <a:pt x="41953" y="35947"/>
                  </a:moveTo>
                  <a:lnTo>
                    <a:pt x="37833" y="35947"/>
                  </a:lnTo>
                  <a:lnTo>
                    <a:pt x="34119" y="36280"/>
                  </a:lnTo>
                  <a:lnTo>
                    <a:pt x="30754" y="36707"/>
                  </a:lnTo>
                  <a:lnTo>
                    <a:pt x="27562" y="37372"/>
                  </a:lnTo>
                  <a:lnTo>
                    <a:pt x="24661" y="38227"/>
                  </a:lnTo>
                  <a:lnTo>
                    <a:pt x="22050" y="39224"/>
                  </a:lnTo>
                  <a:lnTo>
                    <a:pt x="19671" y="40364"/>
                  </a:lnTo>
                  <a:lnTo>
                    <a:pt x="17524" y="41503"/>
                  </a:lnTo>
                  <a:lnTo>
                    <a:pt x="15667" y="42880"/>
                  </a:lnTo>
                  <a:lnTo>
                    <a:pt x="13926" y="44210"/>
                  </a:lnTo>
                  <a:lnTo>
                    <a:pt x="12417" y="45635"/>
                  </a:lnTo>
                  <a:lnTo>
                    <a:pt x="11141" y="47059"/>
                  </a:lnTo>
                  <a:lnTo>
                    <a:pt x="9980" y="48579"/>
                  </a:lnTo>
                  <a:lnTo>
                    <a:pt x="8994" y="50003"/>
                  </a:lnTo>
                  <a:lnTo>
                    <a:pt x="8762" y="54990"/>
                  </a:lnTo>
                  <a:lnTo>
                    <a:pt x="8762" y="60023"/>
                  </a:lnTo>
                  <a:lnTo>
                    <a:pt x="8878" y="64060"/>
                  </a:lnTo>
                  <a:lnTo>
                    <a:pt x="9342" y="67859"/>
                  </a:lnTo>
                  <a:lnTo>
                    <a:pt x="9980" y="71515"/>
                  </a:lnTo>
                  <a:lnTo>
                    <a:pt x="10909" y="74934"/>
                  </a:lnTo>
                  <a:lnTo>
                    <a:pt x="12011" y="78163"/>
                  </a:lnTo>
                  <a:lnTo>
                    <a:pt x="13288" y="81203"/>
                  </a:lnTo>
                  <a:lnTo>
                    <a:pt x="14680" y="84052"/>
                  </a:lnTo>
                  <a:lnTo>
                    <a:pt x="16247" y="86711"/>
                  </a:lnTo>
                  <a:lnTo>
                    <a:pt x="17988" y="89228"/>
                  </a:lnTo>
                  <a:lnTo>
                    <a:pt x="19729" y="91507"/>
                  </a:lnTo>
                  <a:lnTo>
                    <a:pt x="21644" y="93644"/>
                  </a:lnTo>
                  <a:lnTo>
                    <a:pt x="23558" y="95639"/>
                  </a:lnTo>
                  <a:lnTo>
                    <a:pt x="25415" y="97443"/>
                  </a:lnTo>
                  <a:lnTo>
                    <a:pt x="27330" y="99153"/>
                  </a:lnTo>
                  <a:lnTo>
                    <a:pt x="29245" y="100625"/>
                  </a:lnTo>
                  <a:lnTo>
                    <a:pt x="32495" y="102904"/>
                  </a:lnTo>
                  <a:lnTo>
                    <a:pt x="35686" y="104994"/>
                  </a:lnTo>
                  <a:lnTo>
                    <a:pt x="38994" y="106703"/>
                  </a:lnTo>
                  <a:lnTo>
                    <a:pt x="42185" y="108270"/>
                  </a:lnTo>
                  <a:lnTo>
                    <a:pt x="45319" y="109505"/>
                  </a:lnTo>
                  <a:lnTo>
                    <a:pt x="48278" y="110597"/>
                  </a:lnTo>
                  <a:lnTo>
                    <a:pt x="51121" y="111452"/>
                  </a:lnTo>
                  <a:lnTo>
                    <a:pt x="53733" y="112022"/>
                  </a:lnTo>
                  <a:lnTo>
                    <a:pt x="56054" y="112497"/>
                  </a:lnTo>
                  <a:lnTo>
                    <a:pt x="58201" y="112734"/>
                  </a:lnTo>
                  <a:lnTo>
                    <a:pt x="60058" y="112829"/>
                  </a:lnTo>
                  <a:lnTo>
                    <a:pt x="61798" y="112734"/>
                  </a:lnTo>
                  <a:lnTo>
                    <a:pt x="63887" y="112497"/>
                  </a:lnTo>
                  <a:lnTo>
                    <a:pt x="66266" y="112022"/>
                  </a:lnTo>
                  <a:lnTo>
                    <a:pt x="68878" y="111452"/>
                  </a:lnTo>
                  <a:lnTo>
                    <a:pt x="71721" y="110597"/>
                  </a:lnTo>
                  <a:lnTo>
                    <a:pt x="74738" y="109505"/>
                  </a:lnTo>
                  <a:lnTo>
                    <a:pt x="77814" y="108270"/>
                  </a:lnTo>
                  <a:lnTo>
                    <a:pt x="81063" y="106703"/>
                  </a:lnTo>
                  <a:lnTo>
                    <a:pt x="84255" y="104994"/>
                  </a:lnTo>
                  <a:lnTo>
                    <a:pt x="87504" y="102904"/>
                  </a:lnTo>
                  <a:lnTo>
                    <a:pt x="90754" y="100625"/>
                  </a:lnTo>
                  <a:lnTo>
                    <a:pt x="92669" y="99153"/>
                  </a:lnTo>
                  <a:lnTo>
                    <a:pt x="94526" y="97443"/>
                  </a:lnTo>
                  <a:lnTo>
                    <a:pt x="96499" y="95639"/>
                  </a:lnTo>
                  <a:lnTo>
                    <a:pt x="98413" y="93644"/>
                  </a:lnTo>
                  <a:lnTo>
                    <a:pt x="100212" y="91507"/>
                  </a:lnTo>
                  <a:lnTo>
                    <a:pt x="102069" y="89228"/>
                  </a:lnTo>
                  <a:lnTo>
                    <a:pt x="103694" y="86711"/>
                  </a:lnTo>
                  <a:lnTo>
                    <a:pt x="105261" y="84052"/>
                  </a:lnTo>
                  <a:lnTo>
                    <a:pt x="106711" y="81203"/>
                  </a:lnTo>
                  <a:lnTo>
                    <a:pt x="108046" y="78163"/>
                  </a:lnTo>
                  <a:lnTo>
                    <a:pt x="109148" y="74934"/>
                  </a:lnTo>
                  <a:lnTo>
                    <a:pt x="110019" y="71515"/>
                  </a:lnTo>
                  <a:lnTo>
                    <a:pt x="110715" y="67859"/>
                  </a:lnTo>
                  <a:lnTo>
                    <a:pt x="111121" y="64060"/>
                  </a:lnTo>
                  <a:lnTo>
                    <a:pt x="111295" y="60023"/>
                  </a:lnTo>
                  <a:lnTo>
                    <a:pt x="111237" y="54325"/>
                  </a:lnTo>
                  <a:lnTo>
                    <a:pt x="110947" y="48721"/>
                  </a:lnTo>
                  <a:lnTo>
                    <a:pt x="105203" y="49671"/>
                  </a:lnTo>
                  <a:lnTo>
                    <a:pt x="99748" y="50431"/>
                  </a:lnTo>
                  <a:lnTo>
                    <a:pt x="94642" y="50953"/>
                  </a:lnTo>
                  <a:lnTo>
                    <a:pt x="89709" y="51286"/>
                  </a:lnTo>
                  <a:lnTo>
                    <a:pt x="85241" y="51428"/>
                  </a:lnTo>
                  <a:lnTo>
                    <a:pt x="80889" y="51333"/>
                  </a:lnTo>
                  <a:lnTo>
                    <a:pt x="76943" y="51238"/>
                  </a:lnTo>
                  <a:lnTo>
                    <a:pt x="73230" y="50906"/>
                  </a:lnTo>
                  <a:lnTo>
                    <a:pt x="69748" y="50431"/>
                  </a:lnTo>
                  <a:lnTo>
                    <a:pt x="66499" y="49861"/>
                  </a:lnTo>
                  <a:lnTo>
                    <a:pt x="63481" y="49149"/>
                  </a:lnTo>
                  <a:lnTo>
                    <a:pt x="60812" y="48436"/>
                  </a:lnTo>
                  <a:lnTo>
                    <a:pt x="58317" y="47582"/>
                  </a:lnTo>
                  <a:lnTo>
                    <a:pt x="55996" y="46679"/>
                  </a:lnTo>
                  <a:lnTo>
                    <a:pt x="53849" y="45777"/>
                  </a:lnTo>
                  <a:lnTo>
                    <a:pt x="52050" y="44827"/>
                  </a:lnTo>
                  <a:lnTo>
                    <a:pt x="50309" y="43830"/>
                  </a:lnTo>
                  <a:lnTo>
                    <a:pt x="48800" y="42880"/>
                  </a:lnTo>
                  <a:lnTo>
                    <a:pt x="47466" y="41883"/>
                  </a:lnTo>
                  <a:lnTo>
                    <a:pt x="46305" y="40933"/>
                  </a:lnTo>
                  <a:lnTo>
                    <a:pt x="45261" y="40031"/>
                  </a:lnTo>
                  <a:lnTo>
                    <a:pt x="44448" y="39176"/>
                  </a:lnTo>
                  <a:lnTo>
                    <a:pt x="43694" y="38417"/>
                  </a:lnTo>
                  <a:lnTo>
                    <a:pt x="43114" y="37704"/>
                  </a:lnTo>
                  <a:lnTo>
                    <a:pt x="42649" y="37087"/>
                  </a:lnTo>
                  <a:lnTo>
                    <a:pt x="42359" y="36612"/>
                  </a:lnTo>
                  <a:lnTo>
                    <a:pt x="42127" y="36280"/>
                  </a:lnTo>
                  <a:lnTo>
                    <a:pt x="41953" y="35995"/>
                  </a:lnTo>
                  <a:lnTo>
                    <a:pt x="41953" y="35947"/>
                  </a:lnTo>
                  <a:close/>
                  <a:moveTo>
                    <a:pt x="60058" y="0"/>
                  </a:moveTo>
                  <a:lnTo>
                    <a:pt x="65628" y="142"/>
                  </a:lnTo>
                  <a:lnTo>
                    <a:pt x="70909" y="379"/>
                  </a:lnTo>
                  <a:lnTo>
                    <a:pt x="75899" y="902"/>
                  </a:lnTo>
                  <a:lnTo>
                    <a:pt x="80483" y="1614"/>
                  </a:lnTo>
                  <a:lnTo>
                    <a:pt x="84777" y="2469"/>
                  </a:lnTo>
                  <a:lnTo>
                    <a:pt x="88723" y="3514"/>
                  </a:lnTo>
                  <a:lnTo>
                    <a:pt x="92437" y="4748"/>
                  </a:lnTo>
                  <a:lnTo>
                    <a:pt x="95744" y="6078"/>
                  </a:lnTo>
                  <a:lnTo>
                    <a:pt x="98820" y="7645"/>
                  </a:lnTo>
                  <a:lnTo>
                    <a:pt x="101663" y="9307"/>
                  </a:lnTo>
                  <a:lnTo>
                    <a:pt x="104158" y="11206"/>
                  </a:lnTo>
                  <a:lnTo>
                    <a:pt x="106537" y="13201"/>
                  </a:lnTo>
                  <a:lnTo>
                    <a:pt x="108626" y="15338"/>
                  </a:lnTo>
                  <a:lnTo>
                    <a:pt x="110425" y="17570"/>
                  </a:lnTo>
                  <a:lnTo>
                    <a:pt x="112108" y="19944"/>
                  </a:lnTo>
                  <a:lnTo>
                    <a:pt x="113558" y="22461"/>
                  </a:lnTo>
                  <a:lnTo>
                    <a:pt x="114835" y="25120"/>
                  </a:lnTo>
                  <a:lnTo>
                    <a:pt x="115938" y="27827"/>
                  </a:lnTo>
                  <a:lnTo>
                    <a:pt x="116808" y="30676"/>
                  </a:lnTo>
                  <a:lnTo>
                    <a:pt x="117620" y="33620"/>
                  </a:lnTo>
                  <a:lnTo>
                    <a:pt x="118317" y="36660"/>
                  </a:lnTo>
                  <a:lnTo>
                    <a:pt x="118781" y="39746"/>
                  </a:lnTo>
                  <a:lnTo>
                    <a:pt x="119187" y="42928"/>
                  </a:lnTo>
                  <a:lnTo>
                    <a:pt x="119477" y="46252"/>
                  </a:lnTo>
                  <a:lnTo>
                    <a:pt x="119767" y="49624"/>
                  </a:lnTo>
                  <a:lnTo>
                    <a:pt x="119883" y="52995"/>
                  </a:lnTo>
                  <a:lnTo>
                    <a:pt x="120000" y="56462"/>
                  </a:lnTo>
                  <a:lnTo>
                    <a:pt x="120000" y="59976"/>
                  </a:lnTo>
                  <a:lnTo>
                    <a:pt x="119825" y="64629"/>
                  </a:lnTo>
                  <a:lnTo>
                    <a:pt x="119361" y="68951"/>
                  </a:lnTo>
                  <a:lnTo>
                    <a:pt x="118549" y="73177"/>
                  </a:lnTo>
                  <a:lnTo>
                    <a:pt x="117446" y="77214"/>
                  </a:lnTo>
                  <a:lnTo>
                    <a:pt x="116112" y="81013"/>
                  </a:lnTo>
                  <a:lnTo>
                    <a:pt x="114429" y="84622"/>
                  </a:lnTo>
                  <a:lnTo>
                    <a:pt x="112630" y="88088"/>
                  </a:lnTo>
                  <a:lnTo>
                    <a:pt x="110657" y="91317"/>
                  </a:lnTo>
                  <a:lnTo>
                    <a:pt x="108452" y="94356"/>
                  </a:lnTo>
                  <a:lnTo>
                    <a:pt x="106073" y="97206"/>
                  </a:lnTo>
                  <a:lnTo>
                    <a:pt x="103578" y="99912"/>
                  </a:lnTo>
                  <a:lnTo>
                    <a:pt x="100851" y="102429"/>
                  </a:lnTo>
                  <a:lnTo>
                    <a:pt x="98123" y="104756"/>
                  </a:lnTo>
                  <a:lnTo>
                    <a:pt x="95280" y="106893"/>
                  </a:lnTo>
                  <a:lnTo>
                    <a:pt x="92437" y="108935"/>
                  </a:lnTo>
                  <a:lnTo>
                    <a:pt x="89419" y="110740"/>
                  </a:lnTo>
                  <a:lnTo>
                    <a:pt x="86518" y="112354"/>
                  </a:lnTo>
                  <a:lnTo>
                    <a:pt x="83500" y="113826"/>
                  </a:lnTo>
                  <a:lnTo>
                    <a:pt x="80541" y="115156"/>
                  </a:lnTo>
                  <a:lnTo>
                    <a:pt x="77640" y="116296"/>
                  </a:lnTo>
                  <a:lnTo>
                    <a:pt x="74796" y="117293"/>
                  </a:lnTo>
                  <a:lnTo>
                    <a:pt x="72011" y="118100"/>
                  </a:lnTo>
                  <a:lnTo>
                    <a:pt x="69342" y="118812"/>
                  </a:lnTo>
                  <a:lnTo>
                    <a:pt x="66731" y="119335"/>
                  </a:lnTo>
                  <a:lnTo>
                    <a:pt x="64352" y="119667"/>
                  </a:lnTo>
                  <a:lnTo>
                    <a:pt x="62088" y="119952"/>
                  </a:lnTo>
                  <a:lnTo>
                    <a:pt x="60058" y="120000"/>
                  </a:lnTo>
                  <a:lnTo>
                    <a:pt x="57911" y="119952"/>
                  </a:lnTo>
                  <a:lnTo>
                    <a:pt x="55705" y="119667"/>
                  </a:lnTo>
                  <a:lnTo>
                    <a:pt x="53210" y="119335"/>
                  </a:lnTo>
                  <a:lnTo>
                    <a:pt x="50715" y="118812"/>
                  </a:lnTo>
                  <a:lnTo>
                    <a:pt x="48046" y="118100"/>
                  </a:lnTo>
                  <a:lnTo>
                    <a:pt x="45203" y="117293"/>
                  </a:lnTo>
                  <a:lnTo>
                    <a:pt x="42359" y="116296"/>
                  </a:lnTo>
                  <a:lnTo>
                    <a:pt x="39400" y="115156"/>
                  </a:lnTo>
                  <a:lnTo>
                    <a:pt x="36499" y="113826"/>
                  </a:lnTo>
                  <a:lnTo>
                    <a:pt x="33481" y="112354"/>
                  </a:lnTo>
                  <a:lnTo>
                    <a:pt x="30580" y="110740"/>
                  </a:lnTo>
                  <a:lnTo>
                    <a:pt x="27620" y="108935"/>
                  </a:lnTo>
                  <a:lnTo>
                    <a:pt x="24719" y="106893"/>
                  </a:lnTo>
                  <a:lnTo>
                    <a:pt x="21876" y="104756"/>
                  </a:lnTo>
                  <a:lnTo>
                    <a:pt x="19090" y="102429"/>
                  </a:lnTo>
                  <a:lnTo>
                    <a:pt x="16537" y="99912"/>
                  </a:lnTo>
                  <a:lnTo>
                    <a:pt x="13984" y="97206"/>
                  </a:lnTo>
                  <a:lnTo>
                    <a:pt x="11605" y="94356"/>
                  </a:lnTo>
                  <a:lnTo>
                    <a:pt x="9400" y="91317"/>
                  </a:lnTo>
                  <a:lnTo>
                    <a:pt x="7369" y="88088"/>
                  </a:lnTo>
                  <a:lnTo>
                    <a:pt x="5512" y="84622"/>
                  </a:lnTo>
                  <a:lnTo>
                    <a:pt x="3945" y="81013"/>
                  </a:lnTo>
                  <a:lnTo>
                    <a:pt x="2553" y="77214"/>
                  </a:lnTo>
                  <a:lnTo>
                    <a:pt x="1508" y="73177"/>
                  </a:lnTo>
                  <a:lnTo>
                    <a:pt x="696" y="69046"/>
                  </a:lnTo>
                  <a:lnTo>
                    <a:pt x="174" y="64629"/>
                  </a:lnTo>
                  <a:lnTo>
                    <a:pt x="0" y="60023"/>
                  </a:lnTo>
                  <a:lnTo>
                    <a:pt x="0" y="56462"/>
                  </a:lnTo>
                  <a:lnTo>
                    <a:pt x="58" y="52995"/>
                  </a:lnTo>
                  <a:lnTo>
                    <a:pt x="232" y="49624"/>
                  </a:lnTo>
                  <a:lnTo>
                    <a:pt x="464" y="46252"/>
                  </a:lnTo>
                  <a:lnTo>
                    <a:pt x="812" y="42928"/>
                  </a:lnTo>
                  <a:lnTo>
                    <a:pt x="1218" y="39746"/>
                  </a:lnTo>
                  <a:lnTo>
                    <a:pt x="1740" y="36660"/>
                  </a:lnTo>
                  <a:lnTo>
                    <a:pt x="2379" y="33620"/>
                  </a:lnTo>
                  <a:lnTo>
                    <a:pt x="3191" y="30676"/>
                  </a:lnTo>
                  <a:lnTo>
                    <a:pt x="4119" y="27827"/>
                  </a:lnTo>
                  <a:lnTo>
                    <a:pt x="5222" y="25120"/>
                  </a:lnTo>
                  <a:lnTo>
                    <a:pt x="6499" y="22461"/>
                  </a:lnTo>
                  <a:lnTo>
                    <a:pt x="7891" y="19944"/>
                  </a:lnTo>
                  <a:lnTo>
                    <a:pt x="9574" y="17570"/>
                  </a:lnTo>
                  <a:lnTo>
                    <a:pt x="11431" y="15338"/>
                  </a:lnTo>
                  <a:lnTo>
                    <a:pt x="13520" y="13201"/>
                  </a:lnTo>
                  <a:lnTo>
                    <a:pt x="15783" y="11206"/>
                  </a:lnTo>
                  <a:lnTo>
                    <a:pt x="18336" y="9307"/>
                  </a:lnTo>
                  <a:lnTo>
                    <a:pt x="21179" y="7645"/>
                  </a:lnTo>
                  <a:lnTo>
                    <a:pt x="24255" y="6078"/>
                  </a:lnTo>
                  <a:lnTo>
                    <a:pt x="27620" y="4748"/>
                  </a:lnTo>
                  <a:lnTo>
                    <a:pt x="31276" y="3514"/>
                  </a:lnTo>
                  <a:lnTo>
                    <a:pt x="35222" y="2469"/>
                  </a:lnTo>
                  <a:lnTo>
                    <a:pt x="39516" y="1614"/>
                  </a:lnTo>
                  <a:lnTo>
                    <a:pt x="44100" y="902"/>
                  </a:lnTo>
                  <a:lnTo>
                    <a:pt x="49032" y="379"/>
                  </a:lnTo>
                  <a:lnTo>
                    <a:pt x="54371" y="142"/>
                  </a:lnTo>
                  <a:lnTo>
                    <a:pt x="60058" y="0"/>
                  </a:ln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Arial" panose="020B0604020202020204" pitchFamily="34" charset="0"/>
                <a:ea typeface="Tahoma" panose="020B0604030504040204" pitchFamily="34" charset="0"/>
                <a:cs typeface="Arial" panose="020B0604020202020204" pitchFamily="34" charset="0"/>
                <a:sym typeface="Calibri"/>
              </a:endParaRPr>
            </a:p>
          </p:txBody>
        </p:sp>
        <p:sp>
          <p:nvSpPr>
            <p:cNvPr id="61" name="Google Shape;1202;p53">
              <a:extLst>
                <a:ext uri="{FF2B5EF4-FFF2-40B4-BE49-F238E27FC236}">
                  <a16:creationId xmlns:a16="http://schemas.microsoft.com/office/drawing/2014/main" id="{BC2B134A-FC57-738D-8C69-1C843169D187}"/>
                </a:ext>
              </a:extLst>
            </p:cNvPr>
            <p:cNvSpPr/>
            <p:nvPr/>
          </p:nvSpPr>
          <p:spPr>
            <a:xfrm>
              <a:off x="7923213" y="4125913"/>
              <a:ext cx="3048000" cy="1643100"/>
            </a:xfrm>
            <a:custGeom>
              <a:avLst/>
              <a:gdLst/>
              <a:ahLst/>
              <a:cxnLst/>
              <a:rect l="l" t="t" r="r" b="b"/>
              <a:pathLst>
                <a:path w="120000" h="120000" extrusionOk="0">
                  <a:moveTo>
                    <a:pt x="75343" y="60000"/>
                  </a:moveTo>
                  <a:lnTo>
                    <a:pt x="75343" y="70260"/>
                  </a:lnTo>
                  <a:lnTo>
                    <a:pt x="85593" y="76173"/>
                  </a:lnTo>
                  <a:lnTo>
                    <a:pt x="95843" y="70260"/>
                  </a:lnTo>
                  <a:lnTo>
                    <a:pt x="95843" y="60000"/>
                  </a:lnTo>
                  <a:lnTo>
                    <a:pt x="75343" y="60000"/>
                  </a:lnTo>
                  <a:close/>
                  <a:moveTo>
                    <a:pt x="41093" y="0"/>
                  </a:moveTo>
                  <a:lnTo>
                    <a:pt x="41687" y="231"/>
                  </a:lnTo>
                  <a:lnTo>
                    <a:pt x="42281" y="869"/>
                  </a:lnTo>
                  <a:lnTo>
                    <a:pt x="44500" y="3826"/>
                  </a:lnTo>
                  <a:lnTo>
                    <a:pt x="46781" y="6376"/>
                  </a:lnTo>
                  <a:lnTo>
                    <a:pt x="49156" y="8521"/>
                  </a:lnTo>
                  <a:lnTo>
                    <a:pt x="51593" y="10202"/>
                  </a:lnTo>
                  <a:lnTo>
                    <a:pt x="54093" y="11420"/>
                  </a:lnTo>
                  <a:lnTo>
                    <a:pt x="54625" y="11826"/>
                  </a:lnTo>
                  <a:lnTo>
                    <a:pt x="55093" y="12405"/>
                  </a:lnTo>
                  <a:lnTo>
                    <a:pt x="55468" y="13159"/>
                  </a:lnTo>
                  <a:lnTo>
                    <a:pt x="55718" y="14028"/>
                  </a:lnTo>
                  <a:lnTo>
                    <a:pt x="60031" y="35072"/>
                  </a:lnTo>
                  <a:lnTo>
                    <a:pt x="64312" y="14028"/>
                  </a:lnTo>
                  <a:lnTo>
                    <a:pt x="64562" y="13159"/>
                  </a:lnTo>
                  <a:lnTo>
                    <a:pt x="64906" y="12405"/>
                  </a:lnTo>
                  <a:lnTo>
                    <a:pt x="65375" y="11826"/>
                  </a:lnTo>
                  <a:lnTo>
                    <a:pt x="65937" y="11420"/>
                  </a:lnTo>
                  <a:lnTo>
                    <a:pt x="68406" y="10202"/>
                  </a:lnTo>
                  <a:lnTo>
                    <a:pt x="70875" y="8521"/>
                  </a:lnTo>
                  <a:lnTo>
                    <a:pt x="73218" y="6376"/>
                  </a:lnTo>
                  <a:lnTo>
                    <a:pt x="75500" y="3826"/>
                  </a:lnTo>
                  <a:lnTo>
                    <a:pt x="77750" y="869"/>
                  </a:lnTo>
                  <a:lnTo>
                    <a:pt x="78312" y="231"/>
                  </a:lnTo>
                  <a:lnTo>
                    <a:pt x="78937" y="0"/>
                  </a:lnTo>
                  <a:lnTo>
                    <a:pt x="79593" y="57"/>
                  </a:lnTo>
                  <a:lnTo>
                    <a:pt x="80218" y="463"/>
                  </a:lnTo>
                  <a:lnTo>
                    <a:pt x="80312" y="637"/>
                  </a:lnTo>
                  <a:lnTo>
                    <a:pt x="81531" y="1797"/>
                  </a:lnTo>
                  <a:lnTo>
                    <a:pt x="82937" y="3246"/>
                  </a:lnTo>
                  <a:lnTo>
                    <a:pt x="84468" y="4695"/>
                  </a:lnTo>
                  <a:lnTo>
                    <a:pt x="86093" y="6318"/>
                  </a:lnTo>
                  <a:lnTo>
                    <a:pt x="87781" y="8057"/>
                  </a:lnTo>
                  <a:lnTo>
                    <a:pt x="89593" y="9797"/>
                  </a:lnTo>
                  <a:lnTo>
                    <a:pt x="91406" y="11652"/>
                  </a:lnTo>
                  <a:lnTo>
                    <a:pt x="93250" y="13507"/>
                  </a:lnTo>
                  <a:lnTo>
                    <a:pt x="95062" y="15420"/>
                  </a:lnTo>
                  <a:lnTo>
                    <a:pt x="96906" y="17275"/>
                  </a:lnTo>
                  <a:lnTo>
                    <a:pt x="98687" y="19130"/>
                  </a:lnTo>
                  <a:lnTo>
                    <a:pt x="100375" y="20927"/>
                  </a:lnTo>
                  <a:lnTo>
                    <a:pt x="102000" y="22666"/>
                  </a:lnTo>
                  <a:lnTo>
                    <a:pt x="103531" y="24231"/>
                  </a:lnTo>
                  <a:lnTo>
                    <a:pt x="104937" y="25855"/>
                  </a:lnTo>
                  <a:lnTo>
                    <a:pt x="106156" y="27188"/>
                  </a:lnTo>
                  <a:lnTo>
                    <a:pt x="107218" y="28463"/>
                  </a:lnTo>
                  <a:lnTo>
                    <a:pt x="108125" y="29565"/>
                  </a:lnTo>
                  <a:lnTo>
                    <a:pt x="109437" y="31536"/>
                  </a:lnTo>
                  <a:lnTo>
                    <a:pt x="110687" y="33797"/>
                  </a:lnTo>
                  <a:lnTo>
                    <a:pt x="111812" y="36521"/>
                  </a:lnTo>
                  <a:lnTo>
                    <a:pt x="112875" y="39478"/>
                  </a:lnTo>
                  <a:lnTo>
                    <a:pt x="113875" y="42724"/>
                  </a:lnTo>
                  <a:lnTo>
                    <a:pt x="114750" y="46202"/>
                  </a:lnTo>
                  <a:lnTo>
                    <a:pt x="115625" y="49913"/>
                  </a:lnTo>
                  <a:lnTo>
                    <a:pt x="116375" y="53739"/>
                  </a:lnTo>
                  <a:lnTo>
                    <a:pt x="117062" y="57681"/>
                  </a:lnTo>
                  <a:lnTo>
                    <a:pt x="117687" y="61797"/>
                  </a:lnTo>
                  <a:lnTo>
                    <a:pt x="118250" y="65855"/>
                  </a:lnTo>
                  <a:lnTo>
                    <a:pt x="118750" y="69913"/>
                  </a:lnTo>
                  <a:lnTo>
                    <a:pt x="119218" y="73971"/>
                  </a:lnTo>
                  <a:lnTo>
                    <a:pt x="119593" y="78028"/>
                  </a:lnTo>
                  <a:lnTo>
                    <a:pt x="120000" y="81855"/>
                  </a:lnTo>
                  <a:lnTo>
                    <a:pt x="120000" y="82898"/>
                  </a:lnTo>
                  <a:lnTo>
                    <a:pt x="119875" y="83942"/>
                  </a:lnTo>
                  <a:lnTo>
                    <a:pt x="119812" y="84173"/>
                  </a:lnTo>
                  <a:lnTo>
                    <a:pt x="119750" y="84579"/>
                  </a:lnTo>
                  <a:lnTo>
                    <a:pt x="119593" y="85043"/>
                  </a:lnTo>
                  <a:lnTo>
                    <a:pt x="119437" y="85739"/>
                  </a:lnTo>
                  <a:lnTo>
                    <a:pt x="119187" y="86550"/>
                  </a:lnTo>
                  <a:lnTo>
                    <a:pt x="118875" y="87420"/>
                  </a:lnTo>
                  <a:lnTo>
                    <a:pt x="118500" y="88463"/>
                  </a:lnTo>
                  <a:lnTo>
                    <a:pt x="118031" y="89623"/>
                  </a:lnTo>
                  <a:lnTo>
                    <a:pt x="117468" y="90782"/>
                  </a:lnTo>
                  <a:lnTo>
                    <a:pt x="116875" y="92057"/>
                  </a:lnTo>
                  <a:lnTo>
                    <a:pt x="116125" y="93507"/>
                  </a:lnTo>
                  <a:lnTo>
                    <a:pt x="115312" y="94898"/>
                  </a:lnTo>
                  <a:lnTo>
                    <a:pt x="114375" y="96347"/>
                  </a:lnTo>
                  <a:lnTo>
                    <a:pt x="113343" y="97855"/>
                  </a:lnTo>
                  <a:lnTo>
                    <a:pt x="112156" y="99420"/>
                  </a:lnTo>
                  <a:lnTo>
                    <a:pt x="110875" y="100927"/>
                  </a:lnTo>
                  <a:lnTo>
                    <a:pt x="109500" y="102492"/>
                  </a:lnTo>
                  <a:lnTo>
                    <a:pt x="107968" y="104115"/>
                  </a:lnTo>
                  <a:lnTo>
                    <a:pt x="106250" y="105565"/>
                  </a:lnTo>
                  <a:lnTo>
                    <a:pt x="104437" y="107188"/>
                  </a:lnTo>
                  <a:lnTo>
                    <a:pt x="102437" y="108579"/>
                  </a:lnTo>
                  <a:lnTo>
                    <a:pt x="100312" y="110028"/>
                  </a:lnTo>
                  <a:lnTo>
                    <a:pt x="97968" y="111420"/>
                  </a:lnTo>
                  <a:lnTo>
                    <a:pt x="95500" y="112811"/>
                  </a:lnTo>
                  <a:lnTo>
                    <a:pt x="92812" y="113971"/>
                  </a:lnTo>
                  <a:lnTo>
                    <a:pt x="90000" y="115130"/>
                  </a:lnTo>
                  <a:lnTo>
                    <a:pt x="86937" y="116173"/>
                  </a:lnTo>
                  <a:lnTo>
                    <a:pt x="83750" y="117159"/>
                  </a:lnTo>
                  <a:lnTo>
                    <a:pt x="80312" y="118028"/>
                  </a:lnTo>
                  <a:lnTo>
                    <a:pt x="76687" y="118608"/>
                  </a:lnTo>
                  <a:lnTo>
                    <a:pt x="72875" y="119246"/>
                  </a:lnTo>
                  <a:lnTo>
                    <a:pt x="68781" y="119652"/>
                  </a:lnTo>
                  <a:lnTo>
                    <a:pt x="64531" y="119884"/>
                  </a:lnTo>
                  <a:lnTo>
                    <a:pt x="60031" y="120000"/>
                  </a:lnTo>
                  <a:lnTo>
                    <a:pt x="55500" y="119884"/>
                  </a:lnTo>
                  <a:lnTo>
                    <a:pt x="51218" y="119652"/>
                  </a:lnTo>
                  <a:lnTo>
                    <a:pt x="47156" y="119246"/>
                  </a:lnTo>
                  <a:lnTo>
                    <a:pt x="43343" y="118608"/>
                  </a:lnTo>
                  <a:lnTo>
                    <a:pt x="39687" y="118028"/>
                  </a:lnTo>
                  <a:lnTo>
                    <a:pt x="36281" y="117159"/>
                  </a:lnTo>
                  <a:lnTo>
                    <a:pt x="33062" y="116173"/>
                  </a:lnTo>
                  <a:lnTo>
                    <a:pt x="30031" y="115130"/>
                  </a:lnTo>
                  <a:lnTo>
                    <a:pt x="27187" y="113971"/>
                  </a:lnTo>
                  <a:lnTo>
                    <a:pt x="24531" y="112811"/>
                  </a:lnTo>
                  <a:lnTo>
                    <a:pt x="22031" y="111420"/>
                  </a:lnTo>
                  <a:lnTo>
                    <a:pt x="19750" y="110028"/>
                  </a:lnTo>
                  <a:lnTo>
                    <a:pt x="17562" y="108579"/>
                  </a:lnTo>
                  <a:lnTo>
                    <a:pt x="15625" y="107188"/>
                  </a:lnTo>
                  <a:lnTo>
                    <a:pt x="13750" y="105565"/>
                  </a:lnTo>
                  <a:lnTo>
                    <a:pt x="12093" y="104115"/>
                  </a:lnTo>
                  <a:lnTo>
                    <a:pt x="10500" y="102492"/>
                  </a:lnTo>
                  <a:lnTo>
                    <a:pt x="9093" y="100927"/>
                  </a:lnTo>
                  <a:lnTo>
                    <a:pt x="7812" y="99420"/>
                  </a:lnTo>
                  <a:lnTo>
                    <a:pt x="6687" y="97855"/>
                  </a:lnTo>
                  <a:lnTo>
                    <a:pt x="5625" y="96347"/>
                  </a:lnTo>
                  <a:lnTo>
                    <a:pt x="4687" y="94898"/>
                  </a:lnTo>
                  <a:lnTo>
                    <a:pt x="3875" y="93507"/>
                  </a:lnTo>
                  <a:lnTo>
                    <a:pt x="3156" y="92057"/>
                  </a:lnTo>
                  <a:lnTo>
                    <a:pt x="2500" y="90782"/>
                  </a:lnTo>
                  <a:lnTo>
                    <a:pt x="1968" y="89623"/>
                  </a:lnTo>
                  <a:lnTo>
                    <a:pt x="1531" y="88463"/>
                  </a:lnTo>
                  <a:lnTo>
                    <a:pt x="1156" y="87420"/>
                  </a:lnTo>
                  <a:lnTo>
                    <a:pt x="812" y="86550"/>
                  </a:lnTo>
                  <a:lnTo>
                    <a:pt x="562" y="85739"/>
                  </a:lnTo>
                  <a:lnTo>
                    <a:pt x="375" y="85043"/>
                  </a:lnTo>
                  <a:lnTo>
                    <a:pt x="250" y="84579"/>
                  </a:lnTo>
                  <a:lnTo>
                    <a:pt x="156" y="84173"/>
                  </a:lnTo>
                  <a:lnTo>
                    <a:pt x="125" y="83942"/>
                  </a:lnTo>
                  <a:lnTo>
                    <a:pt x="0" y="82898"/>
                  </a:lnTo>
                  <a:lnTo>
                    <a:pt x="31" y="81855"/>
                  </a:lnTo>
                  <a:lnTo>
                    <a:pt x="156" y="80463"/>
                  </a:lnTo>
                  <a:lnTo>
                    <a:pt x="343" y="78550"/>
                  </a:lnTo>
                  <a:lnTo>
                    <a:pt x="562" y="76289"/>
                  </a:lnTo>
                  <a:lnTo>
                    <a:pt x="843" y="73565"/>
                  </a:lnTo>
                  <a:lnTo>
                    <a:pt x="1218" y="70550"/>
                  </a:lnTo>
                  <a:lnTo>
                    <a:pt x="1625" y="67304"/>
                  </a:lnTo>
                  <a:lnTo>
                    <a:pt x="2125" y="63942"/>
                  </a:lnTo>
                  <a:lnTo>
                    <a:pt x="2625" y="60347"/>
                  </a:lnTo>
                  <a:lnTo>
                    <a:pt x="3218" y="56753"/>
                  </a:lnTo>
                  <a:lnTo>
                    <a:pt x="3906" y="53101"/>
                  </a:lnTo>
                  <a:lnTo>
                    <a:pt x="4687" y="49449"/>
                  </a:lnTo>
                  <a:lnTo>
                    <a:pt x="5500" y="45913"/>
                  </a:lnTo>
                  <a:lnTo>
                    <a:pt x="6343" y="42492"/>
                  </a:lnTo>
                  <a:lnTo>
                    <a:pt x="7312" y="39246"/>
                  </a:lnTo>
                  <a:lnTo>
                    <a:pt x="8343" y="36347"/>
                  </a:lnTo>
                  <a:lnTo>
                    <a:pt x="9437" y="33681"/>
                  </a:lnTo>
                  <a:lnTo>
                    <a:pt x="10625" y="31362"/>
                  </a:lnTo>
                  <a:lnTo>
                    <a:pt x="11906" y="29565"/>
                  </a:lnTo>
                  <a:lnTo>
                    <a:pt x="12750" y="28463"/>
                  </a:lnTo>
                  <a:lnTo>
                    <a:pt x="13875" y="27188"/>
                  </a:lnTo>
                  <a:lnTo>
                    <a:pt x="15093" y="25855"/>
                  </a:lnTo>
                  <a:lnTo>
                    <a:pt x="16500" y="24231"/>
                  </a:lnTo>
                  <a:lnTo>
                    <a:pt x="18031" y="22666"/>
                  </a:lnTo>
                  <a:lnTo>
                    <a:pt x="19656" y="20927"/>
                  </a:lnTo>
                  <a:lnTo>
                    <a:pt x="21406" y="19130"/>
                  </a:lnTo>
                  <a:lnTo>
                    <a:pt x="23187" y="17217"/>
                  </a:lnTo>
                  <a:lnTo>
                    <a:pt x="25000" y="15420"/>
                  </a:lnTo>
                  <a:lnTo>
                    <a:pt x="26875" y="13507"/>
                  </a:lnTo>
                  <a:lnTo>
                    <a:pt x="28718" y="11594"/>
                  </a:lnTo>
                  <a:lnTo>
                    <a:pt x="30531" y="9681"/>
                  </a:lnTo>
                  <a:lnTo>
                    <a:pt x="32312" y="7884"/>
                  </a:lnTo>
                  <a:lnTo>
                    <a:pt x="34062" y="6202"/>
                  </a:lnTo>
                  <a:lnTo>
                    <a:pt x="35687" y="4579"/>
                  </a:lnTo>
                  <a:lnTo>
                    <a:pt x="37218" y="3072"/>
                  </a:lnTo>
                  <a:lnTo>
                    <a:pt x="38593" y="1623"/>
                  </a:lnTo>
                  <a:lnTo>
                    <a:pt x="39812" y="463"/>
                  </a:lnTo>
                  <a:lnTo>
                    <a:pt x="40406" y="57"/>
                  </a:lnTo>
                  <a:lnTo>
                    <a:pt x="41093" y="0"/>
                  </a:lnTo>
                  <a:close/>
                </a:path>
              </a:pathLst>
            </a:custGeom>
            <a:gr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Arial" panose="020B0604020202020204" pitchFamily="34" charset="0"/>
                <a:ea typeface="Tahoma" panose="020B0604030504040204" pitchFamily="34" charset="0"/>
                <a:cs typeface="Arial" panose="020B0604020202020204" pitchFamily="34" charset="0"/>
                <a:sym typeface="Calibri"/>
              </a:endParaRPr>
            </a:p>
          </p:txBody>
        </p:sp>
      </p:grpSp>
      <p:sp>
        <p:nvSpPr>
          <p:cNvPr id="2" name="Rectangle 1">
            <a:extLst>
              <a:ext uri="{FF2B5EF4-FFF2-40B4-BE49-F238E27FC236}">
                <a16:creationId xmlns:a16="http://schemas.microsoft.com/office/drawing/2014/main" id="{3AE5587A-5F93-4C0E-9AFD-060F57B2EC27}"/>
              </a:ext>
            </a:extLst>
          </p:cNvPr>
          <p:cNvSpPr/>
          <p:nvPr/>
        </p:nvSpPr>
        <p:spPr>
          <a:xfrm>
            <a:off x="279250" y="136155"/>
            <a:ext cx="11691926" cy="400110"/>
          </a:xfrm>
          <a:prstGeom prst="rect">
            <a:avLst/>
          </a:prstGeom>
        </p:spPr>
        <p:txBody>
          <a:bodyPr wrap="square">
            <a:spAutoFit/>
          </a:bodyPr>
          <a:lstStyle/>
          <a:p>
            <a:r>
              <a:rPr lang="en-US" sz="2000" b="1" dirty="0">
                <a:solidFill>
                  <a:srgbClr val="2E83C3"/>
                </a:solidFill>
                <a:latin typeface="Arial" panose="020B0604020202020204" pitchFamily="34" charset="0"/>
                <a:cs typeface="Arial" panose="020B0604020202020204" pitchFamily="34" charset="0"/>
              </a:rPr>
              <a:t>II. KHUNG KIẾN TRÚC SỐ: TẦM NHÌN, MỤC TIÊU, NGUYÊN TẮC</a:t>
            </a:r>
          </a:p>
        </p:txBody>
      </p:sp>
    </p:spTree>
    <p:extLst>
      <p:ext uri="{BB962C8B-B14F-4D97-AF65-F5344CB8AC3E}">
        <p14:creationId xmlns:p14="http://schemas.microsoft.com/office/powerpoint/2010/main" val="7567142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9522</TotalTime>
  <Words>3011</Words>
  <Application>Microsoft Office PowerPoint</Application>
  <PresentationFormat>Widescreen</PresentationFormat>
  <Paragraphs>154</Paragraphs>
  <Slides>20</Slides>
  <Notes>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20</vt:i4>
      </vt:variant>
    </vt:vector>
  </HeadingPairs>
  <TitlesOfParts>
    <vt:vector size="33" baseType="lpstr">
      <vt:lpstr>等线</vt:lpstr>
      <vt:lpstr>A3.AmpleBold-San</vt:lpstr>
      <vt:lpstr>Arial</vt:lpstr>
      <vt:lpstr>Arial (Body)</vt:lpstr>
      <vt:lpstr>Calibri</vt:lpstr>
      <vt:lpstr>Calibri (Body)</vt:lpstr>
      <vt:lpstr>Calibri Light</vt:lpstr>
      <vt:lpstr>Fira Sans</vt:lpstr>
      <vt:lpstr>Montserrat</vt:lpstr>
      <vt:lpstr>Segoe UI</vt:lpstr>
      <vt:lpstr>Tahoma</vt:lpstr>
      <vt:lpstr>Times New Roman</vt:lpstr>
      <vt:lpstr>Office Theme</vt:lpstr>
      <vt:lpstr>  BÁO CÁO KHUNG KIẾN TRÚC SỐ  BỘ NÔNG NGHIỆP VÀ MÔI TRƯỜNG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Trân trọng cảm ơn!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BÁO CÁO TIỀN KHẢ THI DỰ ÁN XÂY DỰNG HOÀN THIỆN CƠ SỞ DỮ LIỆU TÀI NGUYÊN MÔI TRƯỜNG KẾT NỐI LIÊN THÔNG VỚI CÁC CƠ SỞ DỮ LIỆU/HỆ THỐNG THÔNG TIN</dc:title>
  <dc:creator>Nguyễn Xuân Thang</dc:creator>
  <cp:lastModifiedBy>Cục Chuyển đổi số</cp:lastModifiedBy>
  <cp:revision>231</cp:revision>
  <cp:lastPrinted>2022-03-14T06:56:06Z</cp:lastPrinted>
  <dcterms:created xsi:type="dcterms:W3CDTF">2022-02-09T19:05:57Z</dcterms:created>
  <dcterms:modified xsi:type="dcterms:W3CDTF">2025-12-18T06:16:38Z</dcterms:modified>
</cp:coreProperties>
</file>