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8" r:id="rId1"/>
  </p:sldMasterIdLst>
  <p:notesMasterIdLst>
    <p:notesMasterId r:id="rId20"/>
  </p:notesMasterIdLst>
  <p:sldIdLst>
    <p:sldId id="256" r:id="rId2"/>
    <p:sldId id="257" r:id="rId3"/>
    <p:sldId id="276" r:id="rId4"/>
    <p:sldId id="277" r:id="rId5"/>
    <p:sldId id="279" r:id="rId6"/>
    <p:sldId id="273" r:id="rId7"/>
    <p:sldId id="278" r:id="rId8"/>
    <p:sldId id="267" r:id="rId9"/>
    <p:sldId id="266" r:id="rId10"/>
    <p:sldId id="268" r:id="rId11"/>
    <p:sldId id="264" r:id="rId12"/>
    <p:sldId id="259" r:id="rId13"/>
    <p:sldId id="265" r:id="rId14"/>
    <p:sldId id="272" r:id="rId15"/>
    <p:sldId id="270" r:id="rId16"/>
    <p:sldId id="271" r:id="rId17"/>
    <p:sldId id="275" r:id="rId18"/>
    <p:sldId id="274" r:id="rId1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AFEC256-1BC3-4E5D-861E-23FE5330C7D3}" v="167" dt="2026-01-21T13:36:47.654"/>
    <p1510:client id="{C1C6A374-EC49-42BB-A9B6-A15C13343E4B}" v="8" dt="2026-01-21T13:57:10.37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04" d="100"/>
          <a:sy n="104" d="100"/>
        </p:scale>
        <p:origin x="1280" y="8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rang Đặng Thu" userId="f1fc8334390a3723" providerId="LiveId" clId="{4232E0C7-5C0B-4C98-BE3D-BD393D11948F}"/>
    <pc:docChg chg="undo custSel addSld delSld modSld sldOrd modMainMaster">
      <pc:chgData name="Trang Đặng Thu" userId="f1fc8334390a3723" providerId="LiveId" clId="{4232E0C7-5C0B-4C98-BE3D-BD393D11948F}" dt="2026-01-21T14:17:20.497" v="2894" actId="20577"/>
      <pc:docMkLst>
        <pc:docMk/>
      </pc:docMkLst>
      <pc:sldChg chg="addSp delSp modSp mod">
        <pc:chgData name="Trang Đặng Thu" userId="f1fc8334390a3723" providerId="LiveId" clId="{4232E0C7-5C0B-4C98-BE3D-BD393D11948F}" dt="2026-01-21T10:38:33.263" v="1170" actId="1076"/>
        <pc:sldMkLst>
          <pc:docMk/>
          <pc:sldMk cId="0" sldId="256"/>
        </pc:sldMkLst>
        <pc:spChg chg="mod">
          <ac:chgData name="Trang Đặng Thu" userId="f1fc8334390a3723" providerId="LiveId" clId="{4232E0C7-5C0B-4C98-BE3D-BD393D11948F}" dt="2026-01-21T10:38:33.263" v="1170" actId="1076"/>
          <ac:spMkLst>
            <pc:docMk/>
            <pc:sldMk cId="0" sldId="256"/>
            <ac:spMk id="2" creationId="{00000000-0000-0000-0000-000000000000}"/>
          </ac:spMkLst>
        </pc:spChg>
        <pc:spChg chg="del">
          <ac:chgData name="Trang Đặng Thu" userId="f1fc8334390a3723" providerId="LiveId" clId="{4232E0C7-5C0B-4C98-BE3D-BD393D11948F}" dt="2026-01-21T09:58:45.373" v="54" actId="478"/>
          <ac:spMkLst>
            <pc:docMk/>
            <pc:sldMk cId="0" sldId="256"/>
            <ac:spMk id="3" creationId="{00000000-0000-0000-0000-000000000000}"/>
          </ac:spMkLst>
        </pc:spChg>
        <pc:spChg chg="add del mod">
          <ac:chgData name="Trang Đặng Thu" userId="f1fc8334390a3723" providerId="LiveId" clId="{4232E0C7-5C0B-4C98-BE3D-BD393D11948F}" dt="2026-01-21T10:01:16.266" v="75" actId="478"/>
          <ac:spMkLst>
            <pc:docMk/>
            <pc:sldMk cId="0" sldId="256"/>
            <ac:spMk id="5" creationId="{723239E2-5750-57F2-67C3-4339C2C21B0E}"/>
          </ac:spMkLst>
        </pc:spChg>
        <pc:spChg chg="add mod">
          <ac:chgData name="Trang Đặng Thu" userId="f1fc8334390a3723" providerId="LiveId" clId="{4232E0C7-5C0B-4C98-BE3D-BD393D11948F}" dt="2026-01-21T10:02:23.328" v="205" actId="20577"/>
          <ac:spMkLst>
            <pc:docMk/>
            <pc:sldMk cId="0" sldId="256"/>
            <ac:spMk id="6" creationId="{835327E4-C2CD-C918-30AD-985357EDC558}"/>
          </ac:spMkLst>
        </pc:spChg>
      </pc:sldChg>
      <pc:sldChg chg="addSp delSp modSp mod">
        <pc:chgData name="Trang Đặng Thu" userId="f1fc8334390a3723" providerId="LiveId" clId="{4232E0C7-5C0B-4C98-BE3D-BD393D11948F}" dt="2026-01-21T13:44:53.886" v="2663" actId="20577"/>
        <pc:sldMkLst>
          <pc:docMk/>
          <pc:sldMk cId="0" sldId="257"/>
        </pc:sldMkLst>
        <pc:spChg chg="mod">
          <ac:chgData name="Trang Đặng Thu" userId="f1fc8334390a3723" providerId="LiveId" clId="{4232E0C7-5C0B-4C98-BE3D-BD393D11948F}" dt="2026-01-21T10:38:50.156" v="1172"/>
          <ac:spMkLst>
            <pc:docMk/>
            <pc:sldMk cId="0" sldId="257"/>
            <ac:spMk id="2" creationId="{00000000-0000-0000-0000-000000000000}"/>
          </ac:spMkLst>
        </pc:spChg>
        <pc:spChg chg="del mod">
          <ac:chgData name="Trang Đặng Thu" userId="f1fc8334390a3723" providerId="LiveId" clId="{4232E0C7-5C0B-4C98-BE3D-BD393D11948F}" dt="2026-01-21T10:07:29.507" v="584" actId="1032"/>
          <ac:spMkLst>
            <pc:docMk/>
            <pc:sldMk cId="0" sldId="257"/>
            <ac:spMk id="3" creationId="{00000000-0000-0000-0000-000000000000}"/>
          </ac:spMkLst>
        </pc:spChg>
        <pc:graphicFrameChg chg="add mod modGraphic">
          <ac:chgData name="Trang Đặng Thu" userId="f1fc8334390a3723" providerId="LiveId" clId="{4232E0C7-5C0B-4C98-BE3D-BD393D11948F}" dt="2026-01-21T13:44:53.886" v="2663" actId="20577"/>
          <ac:graphicFrameMkLst>
            <pc:docMk/>
            <pc:sldMk cId="0" sldId="257"/>
            <ac:graphicFrameMk id="4" creationId="{740CE619-1B7D-9784-0CA6-F242F110694E}"/>
          </ac:graphicFrameMkLst>
        </pc:graphicFrameChg>
      </pc:sldChg>
      <pc:sldChg chg="del">
        <pc:chgData name="Trang Đặng Thu" userId="f1fc8334390a3723" providerId="LiveId" clId="{4232E0C7-5C0B-4C98-BE3D-BD393D11948F}" dt="2026-01-21T10:19:46.467" v="673" actId="2696"/>
        <pc:sldMkLst>
          <pc:docMk/>
          <pc:sldMk cId="0" sldId="258"/>
        </pc:sldMkLst>
      </pc:sldChg>
      <pc:sldChg chg="addSp delSp modSp mod">
        <pc:chgData name="Trang Đặng Thu" userId="f1fc8334390a3723" providerId="LiveId" clId="{4232E0C7-5C0B-4C98-BE3D-BD393D11948F}" dt="2026-01-21T11:28:32.905" v="1617" actId="12100"/>
        <pc:sldMkLst>
          <pc:docMk/>
          <pc:sldMk cId="0" sldId="259"/>
        </pc:sldMkLst>
        <pc:spChg chg="mod">
          <ac:chgData name="Trang Đặng Thu" userId="f1fc8334390a3723" providerId="LiveId" clId="{4232E0C7-5C0B-4C98-BE3D-BD393D11948F}" dt="2026-01-21T10:45:48.917" v="1219" actId="1076"/>
          <ac:spMkLst>
            <pc:docMk/>
            <pc:sldMk cId="0" sldId="259"/>
            <ac:spMk id="2" creationId="{00000000-0000-0000-0000-000000000000}"/>
          </ac:spMkLst>
        </pc:spChg>
        <pc:spChg chg="del mod">
          <ac:chgData name="Trang Đặng Thu" userId="f1fc8334390a3723" providerId="LiveId" clId="{4232E0C7-5C0B-4C98-BE3D-BD393D11948F}" dt="2026-01-21T10:20:11.876" v="678" actId="21"/>
          <ac:spMkLst>
            <pc:docMk/>
            <pc:sldMk cId="0" sldId="259"/>
            <ac:spMk id="3" creationId="{00000000-0000-0000-0000-000000000000}"/>
          </ac:spMkLst>
        </pc:spChg>
        <pc:graphicFrameChg chg="add mod modGraphic">
          <ac:chgData name="Trang Đặng Thu" userId="f1fc8334390a3723" providerId="LiveId" clId="{4232E0C7-5C0B-4C98-BE3D-BD393D11948F}" dt="2026-01-21T11:28:32.905" v="1617" actId="12100"/>
          <ac:graphicFrameMkLst>
            <pc:docMk/>
            <pc:sldMk cId="0" sldId="259"/>
            <ac:graphicFrameMk id="4" creationId="{82A39FF0-04DB-2A10-CDE3-12512B45A29C}"/>
          </ac:graphicFrameMkLst>
        </pc:graphicFrameChg>
      </pc:sldChg>
      <pc:sldChg chg="modSp del mod">
        <pc:chgData name="Trang Đặng Thu" userId="f1fc8334390a3723" providerId="LiveId" clId="{4232E0C7-5C0B-4C98-BE3D-BD393D11948F}" dt="2026-01-21T10:29:44.329" v="797" actId="47"/>
        <pc:sldMkLst>
          <pc:docMk/>
          <pc:sldMk cId="0" sldId="260"/>
        </pc:sldMkLst>
        <pc:spChg chg="mod">
          <ac:chgData name="Trang Đặng Thu" userId="f1fc8334390a3723" providerId="LiveId" clId="{4232E0C7-5C0B-4C98-BE3D-BD393D11948F}" dt="2026-01-21T09:58:31.826" v="4" actId="27636"/>
          <ac:spMkLst>
            <pc:docMk/>
            <pc:sldMk cId="0" sldId="260"/>
            <ac:spMk id="2" creationId="{00000000-0000-0000-0000-000000000000}"/>
          </ac:spMkLst>
        </pc:spChg>
        <pc:spChg chg="mod">
          <ac:chgData name="Trang Đặng Thu" userId="f1fc8334390a3723" providerId="LiveId" clId="{4232E0C7-5C0B-4C98-BE3D-BD393D11948F}" dt="2026-01-21T09:47:06.735" v="0" actId="6549"/>
          <ac:spMkLst>
            <pc:docMk/>
            <pc:sldMk cId="0" sldId="260"/>
            <ac:spMk id="3" creationId="{00000000-0000-0000-0000-000000000000}"/>
          </ac:spMkLst>
        </pc:spChg>
      </pc:sldChg>
      <pc:sldChg chg="modSp del mod">
        <pc:chgData name="Trang Đặng Thu" userId="f1fc8334390a3723" providerId="LiveId" clId="{4232E0C7-5C0B-4C98-BE3D-BD393D11948F}" dt="2026-01-21T10:29:45.718" v="798" actId="47"/>
        <pc:sldMkLst>
          <pc:docMk/>
          <pc:sldMk cId="0" sldId="261"/>
        </pc:sldMkLst>
        <pc:spChg chg="mod">
          <ac:chgData name="Trang Đặng Thu" userId="f1fc8334390a3723" providerId="LiveId" clId="{4232E0C7-5C0B-4C98-BE3D-BD393D11948F}" dt="2026-01-21T09:58:31.826" v="5" actId="27636"/>
          <ac:spMkLst>
            <pc:docMk/>
            <pc:sldMk cId="0" sldId="261"/>
            <ac:spMk id="2" creationId="{00000000-0000-0000-0000-000000000000}"/>
          </ac:spMkLst>
        </pc:spChg>
      </pc:sldChg>
      <pc:sldChg chg="modSp del mod">
        <pc:chgData name="Trang Đặng Thu" userId="f1fc8334390a3723" providerId="LiveId" clId="{4232E0C7-5C0B-4C98-BE3D-BD393D11948F}" dt="2026-01-21T10:29:49.961" v="799" actId="47"/>
        <pc:sldMkLst>
          <pc:docMk/>
          <pc:sldMk cId="0" sldId="262"/>
        </pc:sldMkLst>
        <pc:spChg chg="mod">
          <ac:chgData name="Trang Đặng Thu" userId="f1fc8334390a3723" providerId="LiveId" clId="{4232E0C7-5C0B-4C98-BE3D-BD393D11948F}" dt="2026-01-21T09:58:31.826" v="6" actId="27636"/>
          <ac:spMkLst>
            <pc:docMk/>
            <pc:sldMk cId="0" sldId="262"/>
            <ac:spMk id="2" creationId="{00000000-0000-0000-0000-000000000000}"/>
          </ac:spMkLst>
        </pc:spChg>
      </pc:sldChg>
      <pc:sldChg chg="modSp del mod">
        <pc:chgData name="Trang Đặng Thu" userId="f1fc8334390a3723" providerId="LiveId" clId="{4232E0C7-5C0B-4C98-BE3D-BD393D11948F}" dt="2026-01-21T10:29:51.920" v="800" actId="47"/>
        <pc:sldMkLst>
          <pc:docMk/>
          <pc:sldMk cId="0" sldId="263"/>
        </pc:sldMkLst>
        <pc:spChg chg="mod">
          <ac:chgData name="Trang Đặng Thu" userId="f1fc8334390a3723" providerId="LiveId" clId="{4232E0C7-5C0B-4C98-BE3D-BD393D11948F}" dt="2026-01-21T09:58:31.844" v="7" actId="27636"/>
          <ac:spMkLst>
            <pc:docMk/>
            <pc:sldMk cId="0" sldId="263"/>
            <ac:spMk id="2" creationId="{00000000-0000-0000-0000-000000000000}"/>
          </ac:spMkLst>
        </pc:spChg>
      </pc:sldChg>
      <pc:sldChg chg="addSp delSp modSp add mod">
        <pc:chgData name="Trang Đặng Thu" userId="f1fc8334390a3723" providerId="LiveId" clId="{4232E0C7-5C0B-4C98-BE3D-BD393D11948F}" dt="2026-01-21T11:25:31.609" v="1608" actId="12100"/>
        <pc:sldMkLst>
          <pc:docMk/>
          <pc:sldMk cId="1145585460" sldId="264"/>
        </pc:sldMkLst>
        <pc:spChg chg="mod">
          <ac:chgData name="Trang Đặng Thu" userId="f1fc8334390a3723" providerId="LiveId" clId="{4232E0C7-5C0B-4C98-BE3D-BD393D11948F}" dt="2026-01-21T10:33:14.437" v="820" actId="14100"/>
          <ac:spMkLst>
            <pc:docMk/>
            <pc:sldMk cId="1145585460" sldId="264"/>
            <ac:spMk id="2" creationId="{7D7325AD-4E81-891B-9558-52A5230643EC}"/>
          </ac:spMkLst>
        </pc:spChg>
        <pc:spChg chg="del">
          <ac:chgData name="Trang Đặng Thu" userId="f1fc8334390a3723" providerId="LiveId" clId="{4232E0C7-5C0B-4C98-BE3D-BD393D11948F}" dt="2026-01-21T10:15:27.945" v="648" actId="21"/>
          <ac:spMkLst>
            <pc:docMk/>
            <pc:sldMk cId="1145585460" sldId="264"/>
            <ac:spMk id="3" creationId="{19BF221B-9B57-024F-D8CA-8AABBAF78D0F}"/>
          </ac:spMkLst>
        </pc:spChg>
        <pc:spChg chg="add del mod">
          <ac:chgData name="Trang Đặng Thu" userId="f1fc8334390a3723" providerId="LiveId" clId="{4232E0C7-5C0B-4C98-BE3D-BD393D11948F}" dt="2026-01-21T10:15:54.538" v="650" actId="21"/>
          <ac:spMkLst>
            <pc:docMk/>
            <pc:sldMk cId="1145585460" sldId="264"/>
            <ac:spMk id="7" creationId="{238B1D6E-A9BE-E551-4854-BD2708852622}"/>
          </ac:spMkLst>
        </pc:spChg>
        <pc:graphicFrameChg chg="add del modGraphic">
          <ac:chgData name="Trang Đặng Thu" userId="f1fc8334390a3723" providerId="LiveId" clId="{4232E0C7-5C0B-4C98-BE3D-BD393D11948F}" dt="2026-01-21T10:10:49.772" v="619" actId="1032"/>
          <ac:graphicFrameMkLst>
            <pc:docMk/>
            <pc:sldMk cId="1145585460" sldId="264"/>
            <ac:graphicFrameMk id="4" creationId="{7804F63E-17A7-E089-DCC9-1B5F59C63046}"/>
          </ac:graphicFrameMkLst>
        </pc:graphicFrameChg>
        <pc:graphicFrameChg chg="add mod modGraphic">
          <ac:chgData name="Trang Đặng Thu" userId="f1fc8334390a3723" providerId="LiveId" clId="{4232E0C7-5C0B-4C98-BE3D-BD393D11948F}" dt="2026-01-21T11:25:31.609" v="1608" actId="12100"/>
          <ac:graphicFrameMkLst>
            <pc:docMk/>
            <pc:sldMk cId="1145585460" sldId="264"/>
            <ac:graphicFrameMk id="5" creationId="{F248769F-CEAA-F797-55C7-3CF271A972C7}"/>
          </ac:graphicFrameMkLst>
        </pc:graphicFrameChg>
      </pc:sldChg>
      <pc:sldChg chg="modSp add mod">
        <pc:chgData name="Trang Đặng Thu" userId="f1fc8334390a3723" providerId="LiveId" clId="{4232E0C7-5C0B-4C98-BE3D-BD393D11948F}" dt="2026-01-21T10:41:32.185" v="1206" actId="1076"/>
        <pc:sldMkLst>
          <pc:docMk/>
          <pc:sldMk cId="3851711892" sldId="265"/>
        </pc:sldMkLst>
        <pc:spChg chg="mod">
          <ac:chgData name="Trang Đặng Thu" userId="f1fc8334390a3723" providerId="LiveId" clId="{4232E0C7-5C0B-4C98-BE3D-BD393D11948F}" dt="2026-01-21T10:41:32.185" v="1206" actId="1076"/>
          <ac:spMkLst>
            <pc:docMk/>
            <pc:sldMk cId="3851711892" sldId="265"/>
            <ac:spMk id="2" creationId="{DA7F7D23-F814-06B9-85CC-731CA9F27DCB}"/>
          </ac:spMkLst>
        </pc:spChg>
        <pc:spChg chg="mod">
          <ac:chgData name="Trang Đặng Thu" userId="f1fc8334390a3723" providerId="LiveId" clId="{4232E0C7-5C0B-4C98-BE3D-BD393D11948F}" dt="2026-01-21T10:32:45.826" v="817" actId="1076"/>
          <ac:spMkLst>
            <pc:docMk/>
            <pc:sldMk cId="3851711892" sldId="265"/>
            <ac:spMk id="3" creationId="{4141E1E7-E390-55F6-E2E1-D37A0A1AE211}"/>
          </ac:spMkLst>
        </pc:spChg>
      </pc:sldChg>
      <pc:sldChg chg="addSp delSp modSp new mod">
        <pc:chgData name="Trang Đặng Thu" userId="f1fc8334390a3723" providerId="LiveId" clId="{4232E0C7-5C0B-4C98-BE3D-BD393D11948F}" dt="2026-01-21T13:48:46.735" v="2878"/>
        <pc:sldMkLst>
          <pc:docMk/>
          <pc:sldMk cId="3129864869" sldId="266"/>
        </pc:sldMkLst>
        <pc:spChg chg="del mod">
          <ac:chgData name="Trang Đặng Thu" userId="f1fc8334390a3723" providerId="LiveId" clId="{4232E0C7-5C0B-4C98-BE3D-BD393D11948F}" dt="2026-01-21T12:36:40.070" v="2078"/>
          <ac:spMkLst>
            <pc:docMk/>
            <pc:sldMk cId="3129864869" sldId="266"/>
            <ac:spMk id="2" creationId="{82E5CC07-84D3-855E-790E-B4586FDC9FA4}"/>
          </ac:spMkLst>
        </pc:spChg>
        <pc:spChg chg="del">
          <ac:chgData name="Trang Đặng Thu" userId="f1fc8334390a3723" providerId="LiveId" clId="{4232E0C7-5C0B-4C98-BE3D-BD393D11948F}" dt="2026-01-21T10:30:44.264" v="803" actId="931"/>
          <ac:spMkLst>
            <pc:docMk/>
            <pc:sldMk cId="3129864869" sldId="266"/>
            <ac:spMk id="3" creationId="{43AFA8D6-3E80-D32B-A4A4-45CD7F3A8287}"/>
          </ac:spMkLst>
        </pc:spChg>
        <pc:spChg chg="add mod">
          <ac:chgData name="Trang Đặng Thu" userId="f1fc8334390a3723" providerId="LiveId" clId="{4232E0C7-5C0B-4C98-BE3D-BD393D11948F}" dt="2026-01-21T13:48:46.735" v="2878"/>
          <ac:spMkLst>
            <pc:docMk/>
            <pc:sldMk cId="3129864869" sldId="266"/>
            <ac:spMk id="6" creationId="{B444ABCE-5A26-B5D0-0437-B2272A70B4DB}"/>
          </ac:spMkLst>
        </pc:spChg>
        <pc:picChg chg="add mod">
          <ac:chgData name="Trang Đặng Thu" userId="f1fc8334390a3723" providerId="LiveId" clId="{4232E0C7-5C0B-4C98-BE3D-BD393D11948F}" dt="2026-01-21T11:35:55.046" v="1647" actId="14100"/>
          <ac:picMkLst>
            <pc:docMk/>
            <pc:sldMk cId="3129864869" sldId="266"/>
            <ac:picMk id="5" creationId="{A853DDA9-E8EE-D0EB-652F-7EF5EFC3BBB3}"/>
          </ac:picMkLst>
        </pc:picChg>
      </pc:sldChg>
      <pc:sldChg chg="add del">
        <pc:chgData name="Trang Đặng Thu" userId="f1fc8334390a3723" providerId="LiveId" clId="{4232E0C7-5C0B-4C98-BE3D-BD393D11948F}" dt="2026-01-21T10:29:41.530" v="796" actId="47"/>
        <pc:sldMkLst>
          <pc:docMk/>
          <pc:sldMk cId="4041096025" sldId="266"/>
        </pc:sldMkLst>
      </pc:sldChg>
      <pc:sldChg chg="addSp delSp modSp new mod ord">
        <pc:chgData name="Trang Đặng Thu" userId="f1fc8334390a3723" providerId="LiveId" clId="{4232E0C7-5C0B-4C98-BE3D-BD393D11948F}" dt="2026-01-21T13:48:41.412" v="2877"/>
        <pc:sldMkLst>
          <pc:docMk/>
          <pc:sldMk cId="3919616641" sldId="267"/>
        </pc:sldMkLst>
        <pc:spChg chg="mod">
          <ac:chgData name="Trang Đặng Thu" userId="f1fc8334390a3723" providerId="LiveId" clId="{4232E0C7-5C0B-4C98-BE3D-BD393D11948F}" dt="2026-01-21T13:48:41.412" v="2877"/>
          <ac:spMkLst>
            <pc:docMk/>
            <pc:sldMk cId="3919616641" sldId="267"/>
            <ac:spMk id="2" creationId="{CA4C36FA-D604-82EB-3736-C012D526ADB5}"/>
          </ac:spMkLst>
        </pc:spChg>
        <pc:spChg chg="del">
          <ac:chgData name="Trang Đặng Thu" userId="f1fc8334390a3723" providerId="LiveId" clId="{4232E0C7-5C0B-4C98-BE3D-BD393D11948F}" dt="2026-01-21T10:31:01.905" v="806" actId="931"/>
          <ac:spMkLst>
            <pc:docMk/>
            <pc:sldMk cId="3919616641" sldId="267"/>
            <ac:spMk id="3" creationId="{F73A4191-DF1E-0A21-DEDA-8AF41387AD18}"/>
          </ac:spMkLst>
        </pc:spChg>
        <pc:picChg chg="add mod">
          <ac:chgData name="Trang Đặng Thu" userId="f1fc8334390a3723" providerId="LiveId" clId="{4232E0C7-5C0B-4C98-BE3D-BD393D11948F}" dt="2026-01-21T12:36:12.104" v="2034" actId="1076"/>
          <ac:picMkLst>
            <pc:docMk/>
            <pc:sldMk cId="3919616641" sldId="267"/>
            <ac:picMk id="5" creationId="{AE989EAD-8372-699D-212B-4D1E9F802783}"/>
          </ac:picMkLst>
        </pc:picChg>
      </pc:sldChg>
      <pc:sldChg chg="addSp delSp modSp new mod">
        <pc:chgData name="Trang Đặng Thu" userId="f1fc8334390a3723" providerId="LiveId" clId="{4232E0C7-5C0B-4C98-BE3D-BD393D11948F}" dt="2026-01-21T13:48:51.405" v="2879"/>
        <pc:sldMkLst>
          <pc:docMk/>
          <pc:sldMk cId="357448676" sldId="268"/>
        </pc:sldMkLst>
        <pc:spChg chg="del mod">
          <ac:chgData name="Trang Đặng Thu" userId="f1fc8334390a3723" providerId="LiveId" clId="{4232E0C7-5C0B-4C98-BE3D-BD393D11948F}" dt="2026-01-21T12:36:49.020" v="2081" actId="478"/>
          <ac:spMkLst>
            <pc:docMk/>
            <pc:sldMk cId="357448676" sldId="268"/>
            <ac:spMk id="2" creationId="{BFB8999A-8FC7-1531-6FB7-EB46D525435F}"/>
          </ac:spMkLst>
        </pc:spChg>
        <pc:spChg chg="del">
          <ac:chgData name="Trang Đặng Thu" userId="f1fc8334390a3723" providerId="LiveId" clId="{4232E0C7-5C0B-4C98-BE3D-BD393D11948F}" dt="2026-01-21T10:31:16.420" v="809" actId="931"/>
          <ac:spMkLst>
            <pc:docMk/>
            <pc:sldMk cId="357448676" sldId="268"/>
            <ac:spMk id="3" creationId="{10F36B26-AFEE-3C50-4857-4AFD3F9F6E4F}"/>
          </ac:spMkLst>
        </pc:spChg>
        <pc:spChg chg="add mod">
          <ac:chgData name="Trang Đặng Thu" userId="f1fc8334390a3723" providerId="LiveId" clId="{4232E0C7-5C0B-4C98-BE3D-BD393D11948F}" dt="2026-01-21T13:48:51.405" v="2879"/>
          <ac:spMkLst>
            <pc:docMk/>
            <pc:sldMk cId="357448676" sldId="268"/>
            <ac:spMk id="6" creationId="{758EA704-FDE4-E6A3-5519-D9C8E9EAF47B}"/>
          </ac:spMkLst>
        </pc:spChg>
        <pc:picChg chg="add mod">
          <ac:chgData name="Trang Đặng Thu" userId="f1fc8334390a3723" providerId="LiveId" clId="{4232E0C7-5C0B-4C98-BE3D-BD393D11948F}" dt="2026-01-21T11:36:13.453" v="1651" actId="14100"/>
          <ac:picMkLst>
            <pc:docMk/>
            <pc:sldMk cId="357448676" sldId="268"/>
            <ac:picMk id="5" creationId="{2F0DBE6F-D625-5277-15E2-F2BDF3C36C9F}"/>
          </ac:picMkLst>
        </pc:picChg>
      </pc:sldChg>
      <pc:sldChg chg="addSp delSp modSp add del mod ord setBg">
        <pc:chgData name="Trang Đặng Thu" userId="f1fc8334390a3723" providerId="LiveId" clId="{4232E0C7-5C0B-4C98-BE3D-BD393D11948F}" dt="2026-01-21T13:44:42.861" v="2632" actId="47"/>
        <pc:sldMkLst>
          <pc:docMk/>
          <pc:sldMk cId="543199647" sldId="269"/>
        </pc:sldMkLst>
        <pc:spChg chg="mod">
          <ac:chgData name="Trang Đặng Thu" userId="f1fc8334390a3723" providerId="LiveId" clId="{4232E0C7-5C0B-4C98-BE3D-BD393D11948F}" dt="2026-01-21T12:25:41.732" v="1772" actId="20577"/>
          <ac:spMkLst>
            <pc:docMk/>
            <pc:sldMk cId="543199647" sldId="269"/>
            <ac:spMk id="2" creationId="{CA9814CD-096B-2002-3952-CD913F2D618F}"/>
          </ac:spMkLst>
        </pc:spChg>
        <pc:spChg chg="del">
          <ac:chgData name="Trang Đặng Thu" userId="f1fc8334390a3723" providerId="LiveId" clId="{4232E0C7-5C0B-4C98-BE3D-BD393D11948F}" dt="2026-01-21T10:34:04.744" v="865" actId="478"/>
          <ac:spMkLst>
            <pc:docMk/>
            <pc:sldMk cId="543199647" sldId="269"/>
            <ac:spMk id="3" creationId="{42837D16-3F1A-CAD8-CC54-CF9997EFEF99}"/>
          </ac:spMkLst>
        </pc:spChg>
        <pc:spChg chg="add del mod">
          <ac:chgData name="Trang Đặng Thu" userId="f1fc8334390a3723" providerId="LiveId" clId="{4232E0C7-5C0B-4C98-BE3D-BD393D11948F}" dt="2026-01-21T11:44:40.298" v="1652" actId="478"/>
          <ac:spMkLst>
            <pc:docMk/>
            <pc:sldMk cId="543199647" sldId="269"/>
            <ac:spMk id="5" creationId="{EF44B8C1-B1FA-C1AA-1C4B-1B46D319538D}"/>
          </ac:spMkLst>
        </pc:spChg>
        <pc:spChg chg="add del mod">
          <ac:chgData name="Trang Đặng Thu" userId="f1fc8334390a3723" providerId="LiveId" clId="{4232E0C7-5C0B-4C98-BE3D-BD393D11948F}" dt="2026-01-21T12:25:44.744" v="1773" actId="21"/>
          <ac:spMkLst>
            <pc:docMk/>
            <pc:sldMk cId="543199647" sldId="269"/>
            <ac:spMk id="10" creationId="{9B5BCCE2-6726-A3A6-73E0-78A9B6ACD5A5}"/>
          </ac:spMkLst>
        </pc:spChg>
        <pc:picChg chg="add del mod">
          <ac:chgData name="Trang Đặng Thu" userId="f1fc8334390a3723" providerId="LiveId" clId="{4232E0C7-5C0B-4C98-BE3D-BD393D11948F}" dt="2026-01-21T11:50:48.490" v="1656" actId="478"/>
          <ac:picMkLst>
            <pc:docMk/>
            <pc:sldMk cId="543199647" sldId="269"/>
            <ac:picMk id="6" creationId="{4E95FD61-1C1E-B340-CCAC-52A7EB00B14B}"/>
          </ac:picMkLst>
        </pc:picChg>
        <pc:picChg chg="add del mod">
          <ac:chgData name="Trang Đặng Thu" userId="f1fc8334390a3723" providerId="LiveId" clId="{4232E0C7-5C0B-4C98-BE3D-BD393D11948F}" dt="2026-01-21T11:52:00.139" v="1667" actId="478"/>
          <ac:picMkLst>
            <pc:docMk/>
            <pc:sldMk cId="543199647" sldId="269"/>
            <ac:picMk id="8" creationId="{E1F2E4C2-1427-83E1-5BD2-47BC261A76CE}"/>
          </ac:picMkLst>
        </pc:picChg>
        <pc:picChg chg="add mod">
          <ac:chgData name="Trang Đặng Thu" userId="f1fc8334390a3723" providerId="LiveId" clId="{4232E0C7-5C0B-4C98-BE3D-BD393D11948F}" dt="2026-01-21T11:52:13.079" v="1671" actId="14100"/>
          <ac:picMkLst>
            <pc:docMk/>
            <pc:sldMk cId="543199647" sldId="269"/>
            <ac:picMk id="9" creationId="{4E95FD61-1C1E-B340-CCAC-52A7EB00B14B}"/>
          </ac:picMkLst>
        </pc:picChg>
      </pc:sldChg>
      <pc:sldChg chg="addSp delSp modSp add mod">
        <pc:chgData name="Trang Đặng Thu" userId="f1fc8334390a3723" providerId="LiveId" clId="{4232E0C7-5C0B-4C98-BE3D-BD393D11948F}" dt="2026-01-21T11:31:17.060" v="1622" actId="207"/>
        <pc:sldMkLst>
          <pc:docMk/>
          <pc:sldMk cId="1767905646" sldId="270"/>
        </pc:sldMkLst>
        <pc:spChg chg="mod">
          <ac:chgData name="Trang Đặng Thu" userId="f1fc8334390a3723" providerId="LiveId" clId="{4232E0C7-5C0B-4C98-BE3D-BD393D11948F}" dt="2026-01-21T10:38:50.156" v="1172"/>
          <ac:spMkLst>
            <pc:docMk/>
            <pc:sldMk cId="1767905646" sldId="270"/>
            <ac:spMk id="2" creationId="{3D8E95BC-D8C7-B22B-6B8C-38841A8307D2}"/>
          </ac:spMkLst>
        </pc:spChg>
        <pc:spChg chg="del">
          <ac:chgData name="Trang Đặng Thu" userId="f1fc8334390a3723" providerId="LiveId" clId="{4232E0C7-5C0B-4C98-BE3D-BD393D11948F}" dt="2026-01-21T10:34:28.201" v="886" actId="478"/>
          <ac:spMkLst>
            <pc:docMk/>
            <pc:sldMk cId="1767905646" sldId="270"/>
            <ac:spMk id="5" creationId="{5B697FE3-B47F-5551-8686-29C5DD59826A}"/>
          </ac:spMkLst>
        </pc:spChg>
        <pc:graphicFrameChg chg="add mod modGraphic">
          <ac:chgData name="Trang Đặng Thu" userId="f1fc8334390a3723" providerId="LiveId" clId="{4232E0C7-5C0B-4C98-BE3D-BD393D11948F}" dt="2026-01-21T11:31:17.060" v="1622" actId="207"/>
          <ac:graphicFrameMkLst>
            <pc:docMk/>
            <pc:sldMk cId="1767905646" sldId="270"/>
            <ac:graphicFrameMk id="3" creationId="{486E2F3A-ADF3-D667-5E3F-7ECFC3FC3071}"/>
          </ac:graphicFrameMkLst>
        </pc:graphicFrameChg>
      </pc:sldChg>
      <pc:sldChg chg="addSp delSp modSp add mod ord">
        <pc:chgData name="Trang Đặng Thu" userId="f1fc8334390a3723" providerId="LiveId" clId="{4232E0C7-5C0B-4C98-BE3D-BD393D11948F}" dt="2026-01-21T13:37:50.764" v="2630" actId="20577"/>
        <pc:sldMkLst>
          <pc:docMk/>
          <pc:sldMk cId="2918865695" sldId="271"/>
        </pc:sldMkLst>
        <pc:spChg chg="mod">
          <ac:chgData name="Trang Đặng Thu" userId="f1fc8334390a3723" providerId="LiveId" clId="{4232E0C7-5C0B-4C98-BE3D-BD393D11948F}" dt="2026-01-21T13:37:50.764" v="2630" actId="20577"/>
          <ac:spMkLst>
            <pc:docMk/>
            <pc:sldMk cId="2918865695" sldId="271"/>
            <ac:spMk id="2" creationId="{CEB49387-EF8D-4FD8-7BFE-788DBBA44518}"/>
          </ac:spMkLst>
        </pc:spChg>
        <pc:spChg chg="del mod">
          <ac:chgData name="Trang Đặng Thu" userId="f1fc8334390a3723" providerId="LiveId" clId="{4232E0C7-5C0B-4C98-BE3D-BD393D11948F}" dt="2026-01-21T10:55:30.544" v="1261" actId="1032"/>
          <ac:spMkLst>
            <pc:docMk/>
            <pc:sldMk cId="2918865695" sldId="271"/>
            <ac:spMk id="5" creationId="{DBF5BB97-FEBE-D54C-2A0E-535E20D44213}"/>
          </ac:spMkLst>
        </pc:spChg>
        <pc:graphicFrameChg chg="add mod modGraphic">
          <ac:chgData name="Trang Đặng Thu" userId="f1fc8334390a3723" providerId="LiveId" clId="{4232E0C7-5C0B-4C98-BE3D-BD393D11948F}" dt="2026-01-21T11:35:15.655" v="1643" actId="14100"/>
          <ac:graphicFrameMkLst>
            <pc:docMk/>
            <pc:sldMk cId="2918865695" sldId="271"/>
            <ac:graphicFrameMk id="3" creationId="{F04AF271-7C79-2DB0-0F2A-5483609DB469}"/>
          </ac:graphicFrameMkLst>
        </pc:graphicFrameChg>
      </pc:sldChg>
      <pc:sldChg chg="addSp delSp modSp add mod">
        <pc:chgData name="Trang Đặng Thu" userId="f1fc8334390a3723" providerId="LiveId" clId="{4232E0C7-5C0B-4C98-BE3D-BD393D11948F}" dt="2026-01-21T11:33:31.048" v="1629" actId="1076"/>
        <pc:sldMkLst>
          <pc:docMk/>
          <pc:sldMk cId="890617803" sldId="272"/>
        </pc:sldMkLst>
        <pc:spChg chg="mod">
          <ac:chgData name="Trang Đặng Thu" userId="f1fc8334390a3723" providerId="LiveId" clId="{4232E0C7-5C0B-4C98-BE3D-BD393D11948F}" dt="2026-01-21T10:41:40.167" v="1207" actId="1076"/>
          <ac:spMkLst>
            <pc:docMk/>
            <pc:sldMk cId="890617803" sldId="272"/>
            <ac:spMk id="2" creationId="{8BC8E4A4-12CB-5B0F-BEAB-9DAF62958DD2}"/>
          </ac:spMkLst>
        </pc:spChg>
        <pc:spChg chg="del mod">
          <ac:chgData name="Trang Đặng Thu" userId="f1fc8334390a3723" providerId="LiveId" clId="{4232E0C7-5C0B-4C98-BE3D-BD393D11948F}" dt="2026-01-21T11:14:59.062" v="1535" actId="1032"/>
          <ac:spMkLst>
            <pc:docMk/>
            <pc:sldMk cId="890617803" sldId="272"/>
            <ac:spMk id="5" creationId="{1A21AB47-388C-B943-69D4-AA9D53784244}"/>
          </ac:spMkLst>
        </pc:spChg>
        <pc:graphicFrameChg chg="add mod modGraphic">
          <ac:chgData name="Trang Đặng Thu" userId="f1fc8334390a3723" providerId="LiveId" clId="{4232E0C7-5C0B-4C98-BE3D-BD393D11948F}" dt="2026-01-21T11:33:31.048" v="1629" actId="1076"/>
          <ac:graphicFrameMkLst>
            <pc:docMk/>
            <pc:sldMk cId="890617803" sldId="272"/>
            <ac:graphicFrameMk id="3" creationId="{BC4994BA-38FD-111A-6583-5BDF2A6F4E93}"/>
          </ac:graphicFrameMkLst>
        </pc:graphicFrameChg>
      </pc:sldChg>
      <pc:sldChg chg="addSp delSp modSp add mod">
        <pc:chgData name="Trang Đặng Thu" userId="f1fc8334390a3723" providerId="LiveId" clId="{4232E0C7-5C0B-4C98-BE3D-BD393D11948F}" dt="2026-01-21T12:35:48.312" v="2033" actId="20577"/>
        <pc:sldMkLst>
          <pc:docMk/>
          <pc:sldMk cId="2872431366" sldId="273"/>
        </pc:sldMkLst>
        <pc:spChg chg="mod">
          <ac:chgData name="Trang Đặng Thu" userId="f1fc8334390a3723" providerId="LiveId" clId="{4232E0C7-5C0B-4C98-BE3D-BD393D11948F}" dt="2026-01-21T12:35:12.876" v="2025" actId="20577"/>
          <ac:spMkLst>
            <pc:docMk/>
            <pc:sldMk cId="2872431366" sldId="273"/>
            <ac:spMk id="2" creationId="{DF36F269-BD8E-C49A-5D54-139B7DEC6A81}"/>
          </ac:spMkLst>
        </pc:spChg>
        <pc:spChg chg="del mod">
          <ac:chgData name="Trang Đặng Thu" userId="f1fc8334390a3723" providerId="LiveId" clId="{4232E0C7-5C0B-4C98-BE3D-BD393D11948F}" dt="2026-01-21T12:31:58.145" v="1931" actId="478"/>
          <ac:spMkLst>
            <pc:docMk/>
            <pc:sldMk cId="2872431366" sldId="273"/>
            <ac:spMk id="5" creationId="{EC5F16A9-82F1-F357-F9A9-8D3369EFBDE3}"/>
          </ac:spMkLst>
        </pc:spChg>
        <pc:spChg chg="add del mod">
          <ac:chgData name="Trang Đặng Thu" userId="f1fc8334390a3723" providerId="LiveId" clId="{4232E0C7-5C0B-4C98-BE3D-BD393D11948F}" dt="2026-01-21T12:32:00.667" v="1932" actId="478"/>
          <ac:spMkLst>
            <pc:docMk/>
            <pc:sldMk cId="2872431366" sldId="273"/>
            <ac:spMk id="6" creationId="{7A59B780-C1E7-6527-E632-133311B2DCB2}"/>
          </ac:spMkLst>
        </pc:spChg>
        <pc:graphicFrameChg chg="add mod modGraphic">
          <ac:chgData name="Trang Đặng Thu" userId="f1fc8334390a3723" providerId="LiveId" clId="{4232E0C7-5C0B-4C98-BE3D-BD393D11948F}" dt="2026-01-21T12:35:48.312" v="2033" actId="20577"/>
          <ac:graphicFrameMkLst>
            <pc:docMk/>
            <pc:sldMk cId="2872431366" sldId="273"/>
            <ac:graphicFrameMk id="3" creationId="{E2FB170D-F90A-5C27-9B5A-F06C80D33AA9}"/>
          </ac:graphicFrameMkLst>
        </pc:graphicFrameChg>
      </pc:sldChg>
      <pc:sldChg chg="delSp modSp add mod">
        <pc:chgData name="Trang Đặng Thu" userId="f1fc8334390a3723" providerId="LiveId" clId="{4232E0C7-5C0B-4C98-BE3D-BD393D11948F}" dt="2026-01-21T10:37:44.792" v="1167" actId="20577"/>
        <pc:sldMkLst>
          <pc:docMk/>
          <pc:sldMk cId="1437821568" sldId="274"/>
        </pc:sldMkLst>
        <pc:spChg chg="mod">
          <ac:chgData name="Trang Đặng Thu" userId="f1fc8334390a3723" providerId="LiveId" clId="{4232E0C7-5C0B-4C98-BE3D-BD393D11948F}" dt="2026-01-21T10:37:44.792" v="1167" actId="20577"/>
          <ac:spMkLst>
            <pc:docMk/>
            <pc:sldMk cId="1437821568" sldId="274"/>
            <ac:spMk id="2" creationId="{66AC04C3-BE05-C47E-7AD9-7C29DEF15ED1}"/>
          </ac:spMkLst>
        </pc:spChg>
        <pc:spChg chg="del mod">
          <ac:chgData name="Trang Đặng Thu" userId="f1fc8334390a3723" providerId="LiveId" clId="{4232E0C7-5C0B-4C98-BE3D-BD393D11948F}" dt="2026-01-21T10:37:40.374" v="1163" actId="21"/>
          <ac:spMkLst>
            <pc:docMk/>
            <pc:sldMk cId="1437821568" sldId="274"/>
            <ac:spMk id="5" creationId="{05F35EDA-CF8A-3C40-38EB-AA8D2757F415}"/>
          </ac:spMkLst>
        </pc:spChg>
      </pc:sldChg>
      <pc:sldChg chg="addSp delSp modSp add mod">
        <pc:chgData name="Trang Đặng Thu" userId="f1fc8334390a3723" providerId="LiveId" clId="{4232E0C7-5C0B-4C98-BE3D-BD393D11948F}" dt="2026-01-21T14:17:20.497" v="2894" actId="20577"/>
        <pc:sldMkLst>
          <pc:docMk/>
          <pc:sldMk cId="460772247" sldId="275"/>
        </pc:sldMkLst>
        <pc:spChg chg="mod">
          <ac:chgData name="Trang Đặng Thu" userId="f1fc8334390a3723" providerId="LiveId" clId="{4232E0C7-5C0B-4C98-BE3D-BD393D11948F}" dt="2026-01-21T13:32:05.622" v="2534" actId="20577"/>
          <ac:spMkLst>
            <pc:docMk/>
            <pc:sldMk cId="460772247" sldId="275"/>
            <ac:spMk id="2" creationId="{7E54065D-0B21-939A-3D09-6D597DE4004E}"/>
          </ac:spMkLst>
        </pc:spChg>
        <pc:spChg chg="del mod">
          <ac:chgData name="Trang Đặng Thu" userId="f1fc8334390a3723" providerId="LiveId" clId="{4232E0C7-5C0B-4C98-BE3D-BD393D11948F}" dt="2026-01-21T13:33:35.921" v="2537" actId="1032"/>
          <ac:spMkLst>
            <pc:docMk/>
            <pc:sldMk cId="460772247" sldId="275"/>
            <ac:spMk id="5" creationId="{0DFEBAA0-DDAE-861B-8E94-D1F9638E4EE8}"/>
          </ac:spMkLst>
        </pc:spChg>
        <pc:graphicFrameChg chg="add mod modGraphic">
          <ac:chgData name="Trang Đặng Thu" userId="f1fc8334390a3723" providerId="LiveId" clId="{4232E0C7-5C0B-4C98-BE3D-BD393D11948F}" dt="2026-01-21T14:17:20.497" v="2894" actId="20577"/>
          <ac:graphicFrameMkLst>
            <pc:docMk/>
            <pc:sldMk cId="460772247" sldId="275"/>
            <ac:graphicFrameMk id="3" creationId="{09C1F895-BC52-1A36-0A61-B68E1B963923}"/>
          </ac:graphicFrameMkLst>
        </pc:graphicFrameChg>
      </pc:sldChg>
      <pc:sldChg chg="addSp delSp modSp add mod">
        <pc:chgData name="Trang Đặng Thu" userId="f1fc8334390a3723" providerId="LiveId" clId="{4232E0C7-5C0B-4C98-BE3D-BD393D11948F}" dt="2026-01-21T13:45:03.360" v="2688" actId="20577"/>
        <pc:sldMkLst>
          <pc:docMk/>
          <pc:sldMk cId="745341087" sldId="276"/>
        </pc:sldMkLst>
        <pc:spChg chg="mod">
          <ac:chgData name="Trang Đặng Thu" userId="f1fc8334390a3723" providerId="LiveId" clId="{4232E0C7-5C0B-4C98-BE3D-BD393D11948F}" dt="2026-01-21T13:45:03.360" v="2688" actId="20577"/>
          <ac:spMkLst>
            <pc:docMk/>
            <pc:sldMk cId="745341087" sldId="276"/>
            <ac:spMk id="2" creationId="{CDF2057A-847F-47B3-E962-14363B438897}"/>
          </ac:spMkLst>
        </pc:spChg>
        <pc:spChg chg="mod">
          <ac:chgData name="Trang Đặng Thu" userId="f1fc8334390a3723" providerId="LiveId" clId="{4232E0C7-5C0B-4C98-BE3D-BD393D11948F}" dt="2026-01-21T11:56:54.592" v="1754" actId="14100"/>
          <ac:spMkLst>
            <pc:docMk/>
            <pc:sldMk cId="745341087" sldId="276"/>
            <ac:spMk id="10" creationId="{244379F5-1330-7343-B6BD-4EB90D99F63C}"/>
          </ac:spMkLst>
        </pc:spChg>
        <pc:picChg chg="add mod">
          <ac:chgData name="Trang Đặng Thu" userId="f1fc8334390a3723" providerId="LiveId" clId="{4232E0C7-5C0B-4C98-BE3D-BD393D11948F}" dt="2026-01-21T11:56:40.647" v="1704" actId="14100"/>
          <ac:picMkLst>
            <pc:docMk/>
            <pc:sldMk cId="745341087" sldId="276"/>
            <ac:picMk id="3" creationId="{E5D6C346-DAA1-AD30-0796-CB056BD24713}"/>
          </ac:picMkLst>
        </pc:picChg>
        <pc:picChg chg="del">
          <ac:chgData name="Trang Đặng Thu" userId="f1fc8334390a3723" providerId="LiveId" clId="{4232E0C7-5C0B-4C98-BE3D-BD393D11948F}" dt="2026-01-21T11:56:23.595" v="1700" actId="478"/>
          <ac:picMkLst>
            <pc:docMk/>
            <pc:sldMk cId="745341087" sldId="276"/>
            <ac:picMk id="9" creationId="{E34AC505-B67C-4B1C-FE48-62DE857862E5}"/>
          </ac:picMkLst>
        </pc:picChg>
      </pc:sldChg>
      <pc:sldChg chg="addSp delSp modSp add mod">
        <pc:chgData name="Trang Đặng Thu" userId="f1fc8334390a3723" providerId="LiveId" clId="{4232E0C7-5C0B-4C98-BE3D-BD393D11948F}" dt="2026-01-21T13:45:11.771" v="2725" actId="20577"/>
        <pc:sldMkLst>
          <pc:docMk/>
          <pc:sldMk cId="384732617" sldId="277"/>
        </pc:sldMkLst>
        <pc:spChg chg="mod">
          <ac:chgData name="Trang Đặng Thu" userId="f1fc8334390a3723" providerId="LiveId" clId="{4232E0C7-5C0B-4C98-BE3D-BD393D11948F}" dt="2026-01-21T13:45:11.771" v="2725" actId="20577"/>
          <ac:spMkLst>
            <pc:docMk/>
            <pc:sldMk cId="384732617" sldId="277"/>
            <ac:spMk id="2" creationId="{CF385B49-2BF9-985D-1CC4-8F7C31F00369}"/>
          </ac:spMkLst>
        </pc:spChg>
        <pc:spChg chg="mod">
          <ac:chgData name="Trang Đặng Thu" userId="f1fc8334390a3723" providerId="LiveId" clId="{4232E0C7-5C0B-4C98-BE3D-BD393D11948F}" dt="2026-01-21T12:27:49.497" v="1865" actId="1076"/>
          <ac:spMkLst>
            <pc:docMk/>
            <pc:sldMk cId="384732617" sldId="277"/>
            <ac:spMk id="10" creationId="{7C23B312-62CB-F712-F716-7476845C4021}"/>
          </ac:spMkLst>
        </pc:spChg>
        <pc:graphicFrameChg chg="add del modGraphic">
          <ac:chgData name="Trang Đặng Thu" userId="f1fc8334390a3723" providerId="LiveId" clId="{4232E0C7-5C0B-4C98-BE3D-BD393D11948F}" dt="2026-01-21T12:24:53.164" v="1761" actId="21"/>
          <ac:graphicFrameMkLst>
            <pc:docMk/>
            <pc:sldMk cId="384732617" sldId="277"/>
            <ac:graphicFrameMk id="4" creationId="{3FF1B3F9-737D-CA7D-2B0F-75C9A44E7618}"/>
          </ac:graphicFrameMkLst>
        </pc:graphicFrameChg>
        <pc:graphicFrameChg chg="add del mod">
          <ac:chgData name="Trang Đặng Thu" userId="f1fc8334390a3723" providerId="LiveId" clId="{4232E0C7-5C0B-4C98-BE3D-BD393D11948F}" dt="2026-01-21T12:25:02.885" v="1763" actId="478"/>
          <ac:graphicFrameMkLst>
            <pc:docMk/>
            <pc:sldMk cId="384732617" sldId="277"/>
            <ac:graphicFrameMk id="5" creationId="{3FF1B3F9-737D-CA7D-2B0F-75C9A44E7618}"/>
          </ac:graphicFrameMkLst>
        </pc:graphicFrameChg>
        <pc:graphicFrameChg chg="add mod modGraphic">
          <ac:chgData name="Trang Đặng Thu" userId="f1fc8334390a3723" providerId="LiveId" clId="{4232E0C7-5C0B-4C98-BE3D-BD393D11948F}" dt="2026-01-21T13:38:23.483" v="2631" actId="12385"/>
          <ac:graphicFrameMkLst>
            <pc:docMk/>
            <pc:sldMk cId="384732617" sldId="277"/>
            <ac:graphicFrameMk id="6" creationId="{9915639E-3765-7C79-6664-CDA3D80BFB0A}"/>
          </ac:graphicFrameMkLst>
        </pc:graphicFrameChg>
        <pc:picChg chg="del">
          <ac:chgData name="Trang Đặng Thu" userId="f1fc8334390a3723" providerId="LiveId" clId="{4232E0C7-5C0B-4C98-BE3D-BD393D11948F}" dt="2026-01-21T12:22:28.666" v="1759" actId="478"/>
          <ac:picMkLst>
            <pc:docMk/>
            <pc:sldMk cId="384732617" sldId="277"/>
            <ac:picMk id="3" creationId="{027A568D-C02F-9A42-DEF6-444F4B71056A}"/>
          </ac:picMkLst>
        </pc:picChg>
      </pc:sldChg>
      <pc:sldChg chg="add del">
        <pc:chgData name="Trang Đặng Thu" userId="f1fc8334390a3723" providerId="LiveId" clId="{4232E0C7-5C0B-4C98-BE3D-BD393D11948F}" dt="2026-01-21T12:28:25.687" v="1867" actId="47"/>
        <pc:sldMkLst>
          <pc:docMk/>
          <pc:sldMk cId="687220821" sldId="278"/>
        </pc:sldMkLst>
      </pc:sldChg>
      <pc:sldChg chg="addSp delSp modSp add mod ord">
        <pc:chgData name="Trang Đặng Thu" userId="f1fc8334390a3723" providerId="LiveId" clId="{4232E0C7-5C0B-4C98-BE3D-BD393D11948F}" dt="2026-01-21T13:57:20.622" v="2888" actId="20577"/>
        <pc:sldMkLst>
          <pc:docMk/>
          <pc:sldMk cId="2717084455" sldId="278"/>
        </pc:sldMkLst>
        <pc:spChg chg="add del mod">
          <ac:chgData name="Trang Đặng Thu" userId="f1fc8334390a3723" providerId="LiveId" clId="{4232E0C7-5C0B-4C98-BE3D-BD393D11948F}" dt="2026-01-21T12:39:46.643" v="2090" actId="21"/>
          <ac:spMkLst>
            <pc:docMk/>
            <pc:sldMk cId="2717084455" sldId="278"/>
            <ac:spMk id="3" creationId="{B8B9EAB6-8B30-33FF-0423-1EED02AFA602}"/>
          </ac:spMkLst>
        </pc:spChg>
        <pc:spChg chg="mod">
          <ac:chgData name="Trang Đặng Thu" userId="f1fc8334390a3723" providerId="LiveId" clId="{4232E0C7-5C0B-4C98-BE3D-BD393D11948F}" dt="2026-01-21T13:48:32.186" v="2876" actId="20577"/>
          <ac:spMkLst>
            <pc:docMk/>
            <pc:sldMk cId="2717084455" sldId="278"/>
            <ac:spMk id="6" creationId="{F6A39771-46BA-CF53-4998-D3FE554F9826}"/>
          </ac:spMkLst>
        </pc:spChg>
        <pc:spChg chg="add del mod">
          <ac:chgData name="Trang Đặng Thu" userId="f1fc8334390a3723" providerId="LiveId" clId="{4232E0C7-5C0B-4C98-BE3D-BD393D11948F}" dt="2026-01-21T13:03:33.518" v="2154"/>
          <ac:spMkLst>
            <pc:docMk/>
            <pc:sldMk cId="2717084455" sldId="278"/>
            <ac:spMk id="9" creationId="{F5A0FAB1-C5F8-AD89-237B-29B24BD399DA}"/>
          </ac:spMkLst>
        </pc:spChg>
        <pc:graphicFrameChg chg="add del modGraphic">
          <ac:chgData name="Trang Đặng Thu" userId="f1fc8334390a3723" providerId="LiveId" clId="{4232E0C7-5C0B-4C98-BE3D-BD393D11948F}" dt="2026-01-21T12:40:26.621" v="2092" actId="478"/>
          <ac:graphicFrameMkLst>
            <pc:docMk/>
            <pc:sldMk cId="2717084455" sldId="278"/>
            <ac:graphicFrameMk id="4" creationId="{7F93054D-D2F6-08C8-F533-8ED1F4182AA7}"/>
          </ac:graphicFrameMkLst>
        </pc:graphicFrameChg>
        <pc:graphicFrameChg chg="add del mod modGraphic">
          <ac:chgData name="Trang Đặng Thu" userId="f1fc8334390a3723" providerId="LiveId" clId="{4232E0C7-5C0B-4C98-BE3D-BD393D11948F}" dt="2026-01-21T12:41:14.358" v="2095" actId="478"/>
          <ac:graphicFrameMkLst>
            <pc:docMk/>
            <pc:sldMk cId="2717084455" sldId="278"/>
            <ac:graphicFrameMk id="7" creationId="{9B52A9AF-A2B8-23AB-6A21-4FCC4D7DA6EC}"/>
          </ac:graphicFrameMkLst>
        </pc:graphicFrameChg>
        <pc:graphicFrameChg chg="add del modGraphic">
          <ac:chgData name="Trang Đặng Thu" userId="f1fc8334390a3723" providerId="LiveId" clId="{4232E0C7-5C0B-4C98-BE3D-BD393D11948F}" dt="2026-01-21T12:43:54.347" v="2105" actId="478"/>
          <ac:graphicFrameMkLst>
            <pc:docMk/>
            <pc:sldMk cId="2717084455" sldId="278"/>
            <ac:graphicFrameMk id="10" creationId="{280B48E8-6382-98BA-FBE9-78E79F33082F}"/>
          </ac:graphicFrameMkLst>
        </pc:graphicFrameChg>
        <pc:graphicFrameChg chg="add mod modGraphic">
          <ac:chgData name="Trang Đặng Thu" userId="f1fc8334390a3723" providerId="LiveId" clId="{4232E0C7-5C0B-4C98-BE3D-BD393D11948F}" dt="2026-01-21T13:57:20.622" v="2888" actId="20577"/>
          <ac:graphicFrameMkLst>
            <pc:docMk/>
            <pc:sldMk cId="2717084455" sldId="278"/>
            <ac:graphicFrameMk id="11" creationId="{067EC6F1-49C3-4028-7F82-7C042DAC80BC}"/>
          </ac:graphicFrameMkLst>
        </pc:graphicFrameChg>
        <pc:picChg chg="del">
          <ac:chgData name="Trang Đặng Thu" userId="f1fc8334390a3723" providerId="LiveId" clId="{4232E0C7-5C0B-4C98-BE3D-BD393D11948F}" dt="2026-01-21T12:39:40.185" v="2089" actId="478"/>
          <ac:picMkLst>
            <pc:docMk/>
            <pc:sldMk cId="2717084455" sldId="278"/>
            <ac:picMk id="5" creationId="{AFC91505-9BE3-36A8-8C18-16D3C0BCAFF0}"/>
          </ac:picMkLst>
        </pc:picChg>
      </pc:sldChg>
      <pc:sldChg chg="addSp delSp modSp add mod">
        <pc:chgData name="Trang Đặng Thu" userId="f1fc8334390a3723" providerId="LiveId" clId="{4232E0C7-5C0B-4C98-BE3D-BD393D11948F}" dt="2026-01-21T13:46:12.433" v="2733" actId="1076"/>
        <pc:sldMkLst>
          <pc:docMk/>
          <pc:sldMk cId="1337676877" sldId="279"/>
        </pc:sldMkLst>
        <pc:spChg chg="del mod">
          <ac:chgData name="Trang Đặng Thu" userId="f1fc8334390a3723" providerId="LiveId" clId="{4232E0C7-5C0B-4C98-BE3D-BD393D11948F}" dt="2026-01-21T13:46:06.926" v="2732" actId="21"/>
          <ac:spMkLst>
            <pc:docMk/>
            <pc:sldMk cId="1337676877" sldId="279"/>
            <ac:spMk id="10" creationId="{DA433390-B25B-3573-F97E-40C1C19EE73C}"/>
          </ac:spMkLst>
        </pc:spChg>
        <pc:graphicFrameChg chg="del">
          <ac:chgData name="Trang Đặng Thu" userId="f1fc8334390a3723" providerId="LiveId" clId="{4232E0C7-5C0B-4C98-BE3D-BD393D11948F}" dt="2026-01-21T13:45:23.666" v="2727" actId="478"/>
          <ac:graphicFrameMkLst>
            <pc:docMk/>
            <pc:sldMk cId="1337676877" sldId="279"/>
            <ac:graphicFrameMk id="6" creationId="{4290C2A1-F1D6-245F-4242-21609CFA0CF6}"/>
          </ac:graphicFrameMkLst>
        </pc:graphicFrameChg>
        <pc:picChg chg="add mod">
          <ac:chgData name="Trang Đặng Thu" userId="f1fc8334390a3723" providerId="LiveId" clId="{4232E0C7-5C0B-4C98-BE3D-BD393D11948F}" dt="2026-01-21T13:46:12.433" v="2733" actId="1076"/>
          <ac:picMkLst>
            <pc:docMk/>
            <pc:sldMk cId="1337676877" sldId="279"/>
            <ac:picMk id="4" creationId="{219E0040-6CDF-D957-72E3-17547CEE757C}"/>
          </ac:picMkLst>
        </pc:picChg>
      </pc:sldChg>
      <pc:sldMasterChg chg="modSldLayout">
        <pc:chgData name="Trang Đặng Thu" userId="f1fc8334390a3723" providerId="LiveId" clId="{4232E0C7-5C0B-4C98-BE3D-BD393D11948F}" dt="2026-01-21T10:38:22.247" v="1169"/>
        <pc:sldMasterMkLst>
          <pc:docMk/>
          <pc:sldMasterMk cId="2213307588" sldId="2147483677"/>
        </pc:sldMasterMkLst>
        <pc:sldLayoutChg chg="delSp">
          <pc:chgData name="Trang Đặng Thu" userId="f1fc8334390a3723" providerId="LiveId" clId="{4232E0C7-5C0B-4C98-BE3D-BD393D11948F}" dt="2026-01-21T10:38:22.247" v="1169"/>
          <pc:sldLayoutMkLst>
            <pc:docMk/>
            <pc:sldMasterMk cId="2213307588" sldId="2147483677"/>
            <pc:sldLayoutMk cId="2617653020" sldId="2147483695"/>
          </pc:sldLayoutMkLst>
          <pc:spChg chg="del">
            <ac:chgData name="Trang Đặng Thu" userId="f1fc8334390a3723" providerId="LiveId" clId="{4232E0C7-5C0B-4C98-BE3D-BD393D11948F}" dt="2026-01-21T10:38:22.247" v="1169"/>
            <ac:spMkLst>
              <pc:docMk/>
              <pc:sldMasterMk cId="2213307588" sldId="2147483677"/>
              <pc:sldLayoutMk cId="2617653020" sldId="2147483695"/>
              <ac:spMk id="10" creationId="{00000000-0000-0000-0000-000000000000}"/>
            </ac:spMkLst>
          </pc:spChg>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B910C0B-3247-455C-AFA0-7705633BBAB1}" type="doc">
      <dgm:prSet loTypeId="urn:microsoft.com/office/officeart/2008/layout/LinedList" loCatId="list" qsTypeId="urn:microsoft.com/office/officeart/2005/8/quickstyle/simple1" qsCatId="simple" csTypeId="urn:microsoft.com/office/officeart/2005/8/colors/accent3_1" csCatId="accent3" phldr="1"/>
      <dgm:spPr/>
      <dgm:t>
        <a:bodyPr/>
        <a:lstStyle/>
        <a:p>
          <a:endParaRPr lang="en-US"/>
        </a:p>
      </dgm:t>
    </dgm:pt>
    <dgm:pt modelId="{BC96C2C3-EFBC-4E34-B20B-4F60FF64DA7A}">
      <dgm:prSet phldrT="[Text]"/>
      <dgm:spPr/>
      <dgm:t>
        <a:bodyPr/>
        <a:lstStyle/>
        <a:p>
          <a:r>
            <a:rPr lang="pt-BR" b="1" dirty="0">
              <a:latin typeface="Times New Roman" panose="02020603050405020304" pitchFamily="18" charset="0"/>
              <a:cs typeface="Times New Roman" panose="02020603050405020304" pitchFamily="18" charset="0"/>
            </a:rPr>
            <a:t>1. Kết quả xây dựng cơ sở dữ liệu</a:t>
          </a:r>
          <a:endParaRPr lang="en-US" b="1" dirty="0">
            <a:latin typeface="Times New Roman" panose="02020603050405020304" pitchFamily="18" charset="0"/>
            <a:cs typeface="Times New Roman" panose="02020603050405020304" pitchFamily="18" charset="0"/>
          </a:endParaRPr>
        </a:p>
      </dgm:t>
    </dgm:pt>
    <dgm:pt modelId="{C17B8E13-4E83-4ED3-8368-592BDA73F784}" type="parTrans" cxnId="{55C96088-AB07-409C-92C6-3869E7E6A772}">
      <dgm:prSet/>
      <dgm:spPr/>
      <dgm:t>
        <a:bodyPr/>
        <a:lstStyle/>
        <a:p>
          <a:endParaRPr lang="en-US" b="1">
            <a:latin typeface="Times New Roman" panose="02020603050405020304" pitchFamily="18" charset="0"/>
            <a:cs typeface="Times New Roman" panose="02020603050405020304" pitchFamily="18" charset="0"/>
          </a:endParaRPr>
        </a:p>
      </dgm:t>
    </dgm:pt>
    <dgm:pt modelId="{786A16F6-5EDF-4932-9B9D-93A714996BFF}" type="sibTrans" cxnId="{55C96088-AB07-409C-92C6-3869E7E6A772}">
      <dgm:prSet/>
      <dgm:spPr/>
      <dgm:t>
        <a:bodyPr/>
        <a:lstStyle/>
        <a:p>
          <a:endParaRPr lang="en-US" b="1">
            <a:latin typeface="Times New Roman" panose="02020603050405020304" pitchFamily="18" charset="0"/>
            <a:cs typeface="Times New Roman" panose="02020603050405020304" pitchFamily="18" charset="0"/>
          </a:endParaRPr>
        </a:p>
      </dgm:t>
    </dgm:pt>
    <dgm:pt modelId="{ED20FD7D-E0E0-43AC-9B94-2762079BD250}">
      <dgm:prSet/>
      <dgm:spPr/>
      <dgm:t>
        <a:bodyPr/>
        <a:lstStyle/>
        <a:p>
          <a:r>
            <a:rPr lang="pt-BR" b="1" dirty="0">
              <a:latin typeface="Times New Roman" panose="02020603050405020304" pitchFamily="18" charset="0"/>
              <a:cs typeface="Times New Roman" panose="02020603050405020304" pitchFamily="18" charset="0"/>
            </a:rPr>
            <a:t>2. Những vấn đề đặt ra và yêu cầu hoàn thiện hệ thống dữ liệu</a:t>
          </a:r>
          <a:endParaRPr lang="en-US" b="1" dirty="0">
            <a:latin typeface="Times New Roman" panose="02020603050405020304" pitchFamily="18" charset="0"/>
            <a:cs typeface="Times New Roman" panose="02020603050405020304" pitchFamily="18" charset="0"/>
          </a:endParaRPr>
        </a:p>
      </dgm:t>
    </dgm:pt>
    <dgm:pt modelId="{82190970-D211-4D8C-9109-823658CFA5D7}" type="parTrans" cxnId="{EF34557A-3458-4B49-80F2-708ECC64DE57}">
      <dgm:prSet/>
      <dgm:spPr/>
      <dgm:t>
        <a:bodyPr/>
        <a:lstStyle/>
        <a:p>
          <a:endParaRPr lang="en-US" b="1">
            <a:latin typeface="Times New Roman" panose="02020603050405020304" pitchFamily="18" charset="0"/>
            <a:cs typeface="Times New Roman" panose="02020603050405020304" pitchFamily="18" charset="0"/>
          </a:endParaRPr>
        </a:p>
      </dgm:t>
    </dgm:pt>
    <dgm:pt modelId="{872F0D39-0B15-4353-97A2-EB7C96FA3EAF}" type="sibTrans" cxnId="{EF34557A-3458-4B49-80F2-708ECC64DE57}">
      <dgm:prSet/>
      <dgm:spPr/>
      <dgm:t>
        <a:bodyPr/>
        <a:lstStyle/>
        <a:p>
          <a:endParaRPr lang="en-US" b="1">
            <a:latin typeface="Times New Roman" panose="02020603050405020304" pitchFamily="18" charset="0"/>
            <a:cs typeface="Times New Roman" panose="02020603050405020304" pitchFamily="18" charset="0"/>
          </a:endParaRPr>
        </a:p>
      </dgm:t>
    </dgm:pt>
    <dgm:pt modelId="{26A77F9E-5D44-481D-81CF-F4BC5D47772E}">
      <dgm:prSet/>
      <dgm:spPr/>
      <dgm:t>
        <a:bodyPr/>
        <a:lstStyle/>
        <a:p>
          <a:r>
            <a:rPr lang="en-US" b="1" dirty="0">
              <a:latin typeface="Times New Roman" panose="02020603050405020304" pitchFamily="18" charset="0"/>
              <a:cs typeface="Times New Roman" panose="02020603050405020304" pitchFamily="18" charset="0"/>
            </a:rPr>
            <a:t>3. Thông tin </a:t>
          </a:r>
          <a:r>
            <a:rPr lang="en-US" b="1" dirty="0" err="1">
              <a:latin typeface="Times New Roman" panose="02020603050405020304" pitchFamily="18" charset="0"/>
              <a:cs typeface="Times New Roman" panose="02020603050405020304" pitchFamily="18" charset="0"/>
            </a:rPr>
            <a:t>chung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về</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dự</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án</a:t>
          </a:r>
          <a:endParaRPr lang="en-US" b="1" dirty="0">
            <a:latin typeface="Times New Roman" panose="02020603050405020304" pitchFamily="18" charset="0"/>
            <a:cs typeface="Times New Roman" panose="02020603050405020304" pitchFamily="18" charset="0"/>
          </a:endParaRPr>
        </a:p>
      </dgm:t>
    </dgm:pt>
    <dgm:pt modelId="{7634C5BD-D286-4A66-99EF-2F53C3EB1E6E}" type="parTrans" cxnId="{021678FF-9E68-48AE-9AC1-05CFEDF358DC}">
      <dgm:prSet/>
      <dgm:spPr/>
      <dgm:t>
        <a:bodyPr/>
        <a:lstStyle/>
        <a:p>
          <a:endParaRPr lang="en-US" b="1">
            <a:latin typeface="Times New Roman" panose="02020603050405020304" pitchFamily="18" charset="0"/>
            <a:cs typeface="Times New Roman" panose="02020603050405020304" pitchFamily="18" charset="0"/>
          </a:endParaRPr>
        </a:p>
      </dgm:t>
    </dgm:pt>
    <dgm:pt modelId="{9C1E73C8-25C6-4453-80B2-03E24162A7D8}" type="sibTrans" cxnId="{021678FF-9E68-48AE-9AC1-05CFEDF358DC}">
      <dgm:prSet/>
      <dgm:spPr/>
      <dgm:t>
        <a:bodyPr/>
        <a:lstStyle/>
        <a:p>
          <a:endParaRPr lang="en-US" b="1">
            <a:latin typeface="Times New Roman" panose="02020603050405020304" pitchFamily="18" charset="0"/>
            <a:cs typeface="Times New Roman" panose="02020603050405020304" pitchFamily="18" charset="0"/>
          </a:endParaRPr>
        </a:p>
      </dgm:t>
    </dgm:pt>
    <dgm:pt modelId="{4DA6538D-7963-48C4-8497-376BAA7B0E1A}">
      <dgm:prSet/>
      <dgm:spPr/>
      <dgm:t>
        <a:bodyPr/>
        <a:lstStyle/>
        <a:p>
          <a:r>
            <a:rPr lang="en-US" b="1" dirty="0">
              <a:latin typeface="Times New Roman" panose="02020603050405020304" pitchFamily="18" charset="0"/>
              <a:cs typeface="Times New Roman" panose="02020603050405020304" pitchFamily="18" charset="0"/>
            </a:rPr>
            <a:t>4. </a:t>
          </a:r>
          <a:r>
            <a:rPr lang="en-US" b="1" dirty="0" err="1">
              <a:latin typeface="Times New Roman" panose="02020603050405020304" pitchFamily="18" charset="0"/>
              <a:cs typeface="Times New Roman" panose="02020603050405020304" pitchFamily="18" charset="0"/>
            </a:rPr>
            <a:t>Tổ</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chức</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thực</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hiện</a:t>
          </a:r>
          <a:endParaRPr lang="en-US" b="1" dirty="0">
            <a:latin typeface="Times New Roman" panose="02020603050405020304" pitchFamily="18" charset="0"/>
            <a:cs typeface="Times New Roman" panose="02020603050405020304" pitchFamily="18" charset="0"/>
          </a:endParaRPr>
        </a:p>
      </dgm:t>
    </dgm:pt>
    <dgm:pt modelId="{17C963C3-5566-4259-8602-5D9A74C3B077}" type="parTrans" cxnId="{EDDEEF97-6D88-4FD2-94DF-17317AECB961}">
      <dgm:prSet/>
      <dgm:spPr/>
      <dgm:t>
        <a:bodyPr/>
        <a:lstStyle/>
        <a:p>
          <a:endParaRPr lang="en-US" b="1">
            <a:latin typeface="Times New Roman" panose="02020603050405020304" pitchFamily="18" charset="0"/>
            <a:cs typeface="Times New Roman" panose="02020603050405020304" pitchFamily="18" charset="0"/>
          </a:endParaRPr>
        </a:p>
      </dgm:t>
    </dgm:pt>
    <dgm:pt modelId="{F1FD444F-4BC6-49FD-A670-1FE914255FDA}" type="sibTrans" cxnId="{EDDEEF97-6D88-4FD2-94DF-17317AECB961}">
      <dgm:prSet/>
      <dgm:spPr/>
      <dgm:t>
        <a:bodyPr/>
        <a:lstStyle/>
        <a:p>
          <a:endParaRPr lang="en-US" b="1">
            <a:latin typeface="Times New Roman" panose="02020603050405020304" pitchFamily="18" charset="0"/>
            <a:cs typeface="Times New Roman" panose="02020603050405020304" pitchFamily="18" charset="0"/>
          </a:endParaRPr>
        </a:p>
      </dgm:t>
    </dgm:pt>
    <dgm:pt modelId="{8458FEF0-1111-48B8-94F9-3DF45AC1BCAD}">
      <dgm:prSet/>
      <dgm:spPr/>
      <dgm:t>
        <a:bodyPr/>
        <a:lstStyle/>
        <a:p>
          <a:r>
            <a:rPr lang="en-US" b="1" dirty="0">
              <a:latin typeface="Times New Roman" panose="02020603050405020304" pitchFamily="18" charset="0"/>
              <a:cs typeface="Times New Roman" panose="02020603050405020304" pitchFamily="18" charset="0"/>
            </a:rPr>
            <a:t>5. </a:t>
          </a:r>
          <a:r>
            <a:rPr lang="en-US" b="1" dirty="0" err="1">
              <a:latin typeface="Times New Roman" panose="02020603050405020304" pitchFamily="18" charset="0"/>
              <a:cs typeface="Times New Roman" panose="02020603050405020304" pitchFamily="18" charset="0"/>
            </a:rPr>
            <a:t>Kế</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hoạch</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thực</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hiện</a:t>
          </a:r>
          <a:endParaRPr lang="en-US" b="1" dirty="0">
            <a:latin typeface="Times New Roman" panose="02020603050405020304" pitchFamily="18" charset="0"/>
            <a:cs typeface="Times New Roman" panose="02020603050405020304" pitchFamily="18" charset="0"/>
          </a:endParaRPr>
        </a:p>
      </dgm:t>
    </dgm:pt>
    <dgm:pt modelId="{2A48F915-4BBA-4885-AEFD-8E7995877EFE}" type="parTrans" cxnId="{955554A5-1882-43B4-8D47-BDF2E4B9021E}">
      <dgm:prSet/>
      <dgm:spPr/>
      <dgm:t>
        <a:bodyPr/>
        <a:lstStyle/>
        <a:p>
          <a:endParaRPr lang="en-US" b="1">
            <a:latin typeface="Times New Roman" panose="02020603050405020304" pitchFamily="18" charset="0"/>
            <a:cs typeface="Times New Roman" panose="02020603050405020304" pitchFamily="18" charset="0"/>
          </a:endParaRPr>
        </a:p>
      </dgm:t>
    </dgm:pt>
    <dgm:pt modelId="{6EB2562F-EEC0-4A34-A121-581376179747}" type="sibTrans" cxnId="{955554A5-1882-43B4-8D47-BDF2E4B9021E}">
      <dgm:prSet/>
      <dgm:spPr/>
      <dgm:t>
        <a:bodyPr/>
        <a:lstStyle/>
        <a:p>
          <a:endParaRPr lang="en-US" b="1">
            <a:latin typeface="Times New Roman" panose="02020603050405020304" pitchFamily="18" charset="0"/>
            <a:cs typeface="Times New Roman" panose="02020603050405020304" pitchFamily="18" charset="0"/>
          </a:endParaRPr>
        </a:p>
      </dgm:t>
    </dgm:pt>
    <dgm:pt modelId="{9AFF200A-8FD6-4BC0-917E-11F62BBBF81D}">
      <dgm:prSet/>
      <dgm:spPr/>
      <dgm:t>
        <a:bodyPr/>
        <a:lstStyle/>
        <a:p>
          <a:r>
            <a:rPr lang="en-US" b="1" dirty="0">
              <a:latin typeface="Times New Roman" panose="02020603050405020304" pitchFamily="18" charset="0"/>
              <a:cs typeface="Times New Roman" panose="02020603050405020304" pitchFamily="18" charset="0"/>
            </a:rPr>
            <a:t>6. </a:t>
          </a:r>
          <a:r>
            <a:rPr lang="en-US" b="1" dirty="0" err="1">
              <a:latin typeface="Times New Roman" panose="02020603050405020304" pitchFamily="18" charset="0"/>
              <a:cs typeface="Times New Roman" panose="02020603050405020304" pitchFamily="18" charset="0"/>
            </a:rPr>
            <a:t>Kết</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luận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kiến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nghị</a:t>
          </a:r>
          <a:endParaRPr lang="en-US" b="1" dirty="0">
            <a:latin typeface="Times New Roman" panose="02020603050405020304" pitchFamily="18" charset="0"/>
            <a:cs typeface="Times New Roman" panose="02020603050405020304" pitchFamily="18" charset="0"/>
          </a:endParaRPr>
        </a:p>
      </dgm:t>
    </dgm:pt>
    <dgm:pt modelId="{26E38C6E-0FAD-407D-BB4B-406720163918}" type="parTrans" cxnId="{19A109F4-C68E-4B4F-9245-2E6F7ADD80B5}">
      <dgm:prSet/>
      <dgm:spPr/>
      <dgm:t>
        <a:bodyPr/>
        <a:lstStyle/>
        <a:p>
          <a:endParaRPr lang="en-US" b="1">
            <a:latin typeface="Times New Roman" panose="02020603050405020304" pitchFamily="18" charset="0"/>
            <a:cs typeface="Times New Roman" panose="02020603050405020304" pitchFamily="18" charset="0"/>
          </a:endParaRPr>
        </a:p>
      </dgm:t>
    </dgm:pt>
    <dgm:pt modelId="{5905FC1E-BBA8-4BB6-A497-EECAC574EA51}" type="sibTrans" cxnId="{19A109F4-C68E-4B4F-9245-2E6F7ADD80B5}">
      <dgm:prSet/>
      <dgm:spPr/>
      <dgm:t>
        <a:bodyPr/>
        <a:lstStyle/>
        <a:p>
          <a:endParaRPr lang="en-US" b="1">
            <a:latin typeface="Times New Roman" panose="02020603050405020304" pitchFamily="18" charset="0"/>
            <a:cs typeface="Times New Roman" panose="02020603050405020304" pitchFamily="18" charset="0"/>
          </a:endParaRPr>
        </a:p>
      </dgm:t>
    </dgm:pt>
    <dgm:pt modelId="{A1353001-D17B-4EB1-A8F3-1568A474287C}" type="pres">
      <dgm:prSet presAssocID="{8B910C0B-3247-455C-AFA0-7705633BBAB1}" presName="vert0" presStyleCnt="0">
        <dgm:presLayoutVars>
          <dgm:dir/>
          <dgm:animOne val="branch"/>
          <dgm:animLvl val="lvl"/>
        </dgm:presLayoutVars>
      </dgm:prSet>
      <dgm:spPr/>
    </dgm:pt>
    <dgm:pt modelId="{104BEB0F-AF13-47D2-9EDC-BABC1B91D57D}" type="pres">
      <dgm:prSet presAssocID="{BC96C2C3-EFBC-4E34-B20B-4F60FF64DA7A}" presName="thickLine" presStyleLbl="alignNode1" presStyleIdx="0" presStyleCnt="6"/>
      <dgm:spPr/>
    </dgm:pt>
    <dgm:pt modelId="{2ADD0531-2831-42A9-AF6B-B35D40FDC4A4}" type="pres">
      <dgm:prSet presAssocID="{BC96C2C3-EFBC-4E34-B20B-4F60FF64DA7A}" presName="horz1" presStyleCnt="0"/>
      <dgm:spPr/>
    </dgm:pt>
    <dgm:pt modelId="{0004C5A1-CE73-4422-B87D-21DB72F58F3B}" type="pres">
      <dgm:prSet presAssocID="{BC96C2C3-EFBC-4E34-B20B-4F60FF64DA7A}" presName="tx1" presStyleLbl="revTx" presStyleIdx="0" presStyleCnt="6"/>
      <dgm:spPr/>
    </dgm:pt>
    <dgm:pt modelId="{FEB4D3CD-36DD-46D4-BAC1-A4B68E806282}" type="pres">
      <dgm:prSet presAssocID="{BC96C2C3-EFBC-4E34-B20B-4F60FF64DA7A}" presName="vert1" presStyleCnt="0"/>
      <dgm:spPr/>
    </dgm:pt>
    <dgm:pt modelId="{70C98890-027A-439B-AFEC-526466DF28F5}" type="pres">
      <dgm:prSet presAssocID="{ED20FD7D-E0E0-43AC-9B94-2762079BD250}" presName="thickLine" presStyleLbl="alignNode1" presStyleIdx="1" presStyleCnt="6"/>
      <dgm:spPr/>
    </dgm:pt>
    <dgm:pt modelId="{52533F5C-762F-42EB-A964-5D1120C8AB92}" type="pres">
      <dgm:prSet presAssocID="{ED20FD7D-E0E0-43AC-9B94-2762079BD250}" presName="horz1" presStyleCnt="0"/>
      <dgm:spPr/>
    </dgm:pt>
    <dgm:pt modelId="{0F886A44-5E2D-4280-AEA0-334A5B109157}" type="pres">
      <dgm:prSet presAssocID="{ED20FD7D-E0E0-43AC-9B94-2762079BD250}" presName="tx1" presStyleLbl="revTx" presStyleIdx="1" presStyleCnt="6"/>
      <dgm:spPr/>
    </dgm:pt>
    <dgm:pt modelId="{3E20526E-F670-4AD0-8C44-CBFDE9A02391}" type="pres">
      <dgm:prSet presAssocID="{ED20FD7D-E0E0-43AC-9B94-2762079BD250}" presName="vert1" presStyleCnt="0"/>
      <dgm:spPr/>
    </dgm:pt>
    <dgm:pt modelId="{57979815-92CE-493D-B0E8-3760AF741D9D}" type="pres">
      <dgm:prSet presAssocID="{26A77F9E-5D44-481D-81CF-F4BC5D47772E}" presName="thickLine" presStyleLbl="alignNode1" presStyleIdx="2" presStyleCnt="6"/>
      <dgm:spPr/>
    </dgm:pt>
    <dgm:pt modelId="{3E8E02C2-D01A-45CB-A7AB-E922672C1D53}" type="pres">
      <dgm:prSet presAssocID="{26A77F9E-5D44-481D-81CF-F4BC5D47772E}" presName="horz1" presStyleCnt="0"/>
      <dgm:spPr/>
    </dgm:pt>
    <dgm:pt modelId="{5F4B12D0-0CFA-46B7-BE7F-A6EE8B97793A}" type="pres">
      <dgm:prSet presAssocID="{26A77F9E-5D44-481D-81CF-F4BC5D47772E}" presName="tx1" presStyleLbl="revTx" presStyleIdx="2" presStyleCnt="6"/>
      <dgm:spPr/>
    </dgm:pt>
    <dgm:pt modelId="{924D0012-6448-45BD-9C48-05AA06374300}" type="pres">
      <dgm:prSet presAssocID="{26A77F9E-5D44-481D-81CF-F4BC5D47772E}" presName="vert1" presStyleCnt="0"/>
      <dgm:spPr/>
    </dgm:pt>
    <dgm:pt modelId="{2552664B-7BD5-4E87-AE00-23730C3F16F1}" type="pres">
      <dgm:prSet presAssocID="{4DA6538D-7963-48C4-8497-376BAA7B0E1A}" presName="thickLine" presStyleLbl="alignNode1" presStyleIdx="3" presStyleCnt="6"/>
      <dgm:spPr/>
    </dgm:pt>
    <dgm:pt modelId="{E7554B30-F7D3-4CD2-B861-BCAE997B53D9}" type="pres">
      <dgm:prSet presAssocID="{4DA6538D-7963-48C4-8497-376BAA7B0E1A}" presName="horz1" presStyleCnt="0"/>
      <dgm:spPr/>
    </dgm:pt>
    <dgm:pt modelId="{F98DC32E-1BE9-42AC-A99F-FD7CFB90D34C}" type="pres">
      <dgm:prSet presAssocID="{4DA6538D-7963-48C4-8497-376BAA7B0E1A}" presName="tx1" presStyleLbl="revTx" presStyleIdx="3" presStyleCnt="6"/>
      <dgm:spPr/>
    </dgm:pt>
    <dgm:pt modelId="{A76AAAD1-135E-4BC0-88E0-76BD759F5C3C}" type="pres">
      <dgm:prSet presAssocID="{4DA6538D-7963-48C4-8497-376BAA7B0E1A}" presName="vert1" presStyleCnt="0"/>
      <dgm:spPr/>
    </dgm:pt>
    <dgm:pt modelId="{A47F097C-D8CE-4861-BEEF-F56AA56F73FD}" type="pres">
      <dgm:prSet presAssocID="{8458FEF0-1111-48B8-94F9-3DF45AC1BCAD}" presName="thickLine" presStyleLbl="alignNode1" presStyleIdx="4" presStyleCnt="6"/>
      <dgm:spPr/>
    </dgm:pt>
    <dgm:pt modelId="{B462589D-7181-4D72-95B0-DD68691B58EB}" type="pres">
      <dgm:prSet presAssocID="{8458FEF0-1111-48B8-94F9-3DF45AC1BCAD}" presName="horz1" presStyleCnt="0"/>
      <dgm:spPr/>
    </dgm:pt>
    <dgm:pt modelId="{D46B3404-6668-48BD-877B-35F5ADABF1F5}" type="pres">
      <dgm:prSet presAssocID="{8458FEF0-1111-48B8-94F9-3DF45AC1BCAD}" presName="tx1" presStyleLbl="revTx" presStyleIdx="4" presStyleCnt="6"/>
      <dgm:spPr/>
    </dgm:pt>
    <dgm:pt modelId="{989FAC9D-271F-475A-9EC9-30978B516961}" type="pres">
      <dgm:prSet presAssocID="{8458FEF0-1111-48B8-94F9-3DF45AC1BCAD}" presName="vert1" presStyleCnt="0"/>
      <dgm:spPr/>
    </dgm:pt>
    <dgm:pt modelId="{DA2689C6-A44E-4DDA-BDB8-FE0EC8BD4DF8}" type="pres">
      <dgm:prSet presAssocID="{9AFF200A-8FD6-4BC0-917E-11F62BBBF81D}" presName="thickLine" presStyleLbl="alignNode1" presStyleIdx="5" presStyleCnt="6"/>
      <dgm:spPr/>
    </dgm:pt>
    <dgm:pt modelId="{AB970FD4-DBDE-4028-84C9-0FF49FE19D6D}" type="pres">
      <dgm:prSet presAssocID="{9AFF200A-8FD6-4BC0-917E-11F62BBBF81D}" presName="horz1" presStyleCnt="0"/>
      <dgm:spPr/>
    </dgm:pt>
    <dgm:pt modelId="{C8FA4B70-8A45-489B-AA02-6518201E711A}" type="pres">
      <dgm:prSet presAssocID="{9AFF200A-8FD6-4BC0-917E-11F62BBBF81D}" presName="tx1" presStyleLbl="revTx" presStyleIdx="5" presStyleCnt="6"/>
      <dgm:spPr/>
    </dgm:pt>
    <dgm:pt modelId="{894A7BD7-EB4E-43EC-8817-981BA47D1697}" type="pres">
      <dgm:prSet presAssocID="{9AFF200A-8FD6-4BC0-917E-11F62BBBF81D}" presName="vert1" presStyleCnt="0"/>
      <dgm:spPr/>
    </dgm:pt>
  </dgm:ptLst>
  <dgm:cxnLst>
    <dgm:cxn modelId="{561CF20C-B705-4163-969A-FF92E69F2FF9}" type="presOf" srcId="{9AFF200A-8FD6-4BC0-917E-11F62BBBF81D}" destId="{C8FA4B70-8A45-489B-AA02-6518201E711A}" srcOrd="0" destOrd="0" presId="urn:microsoft.com/office/officeart/2008/layout/LinedList"/>
    <dgm:cxn modelId="{C4873816-8E73-4565-AF50-A8A404C271ED}" type="presOf" srcId="{BC96C2C3-EFBC-4E34-B20B-4F60FF64DA7A}" destId="{0004C5A1-CE73-4422-B87D-21DB72F58F3B}" srcOrd="0" destOrd="0" presId="urn:microsoft.com/office/officeart/2008/layout/LinedList"/>
    <dgm:cxn modelId="{65470B4E-B63C-474F-974D-CA8F480E6334}" type="presOf" srcId="{8B910C0B-3247-455C-AFA0-7705633BBAB1}" destId="{A1353001-D17B-4EB1-A8F3-1568A474287C}" srcOrd="0" destOrd="0" presId="urn:microsoft.com/office/officeart/2008/layout/LinedList"/>
    <dgm:cxn modelId="{EA18F659-F54B-4CDF-8CC6-46752070B8BA}" type="presOf" srcId="{26A77F9E-5D44-481D-81CF-F4BC5D47772E}" destId="{5F4B12D0-0CFA-46B7-BE7F-A6EE8B97793A}" srcOrd="0" destOrd="0" presId="urn:microsoft.com/office/officeart/2008/layout/LinedList"/>
    <dgm:cxn modelId="{EF34557A-3458-4B49-80F2-708ECC64DE57}" srcId="{8B910C0B-3247-455C-AFA0-7705633BBAB1}" destId="{ED20FD7D-E0E0-43AC-9B94-2762079BD250}" srcOrd="1" destOrd="0" parTransId="{82190970-D211-4D8C-9109-823658CFA5D7}" sibTransId="{872F0D39-0B15-4353-97A2-EB7C96FA3EAF}"/>
    <dgm:cxn modelId="{56349484-CFE6-42CD-B3C8-1B4FE8C57C7F}" type="presOf" srcId="{8458FEF0-1111-48B8-94F9-3DF45AC1BCAD}" destId="{D46B3404-6668-48BD-877B-35F5ADABF1F5}" srcOrd="0" destOrd="0" presId="urn:microsoft.com/office/officeart/2008/layout/LinedList"/>
    <dgm:cxn modelId="{55C96088-AB07-409C-92C6-3869E7E6A772}" srcId="{8B910C0B-3247-455C-AFA0-7705633BBAB1}" destId="{BC96C2C3-EFBC-4E34-B20B-4F60FF64DA7A}" srcOrd="0" destOrd="0" parTransId="{C17B8E13-4E83-4ED3-8368-592BDA73F784}" sibTransId="{786A16F6-5EDF-4932-9B9D-93A714996BFF}"/>
    <dgm:cxn modelId="{EDDEEF97-6D88-4FD2-94DF-17317AECB961}" srcId="{8B910C0B-3247-455C-AFA0-7705633BBAB1}" destId="{4DA6538D-7963-48C4-8497-376BAA7B0E1A}" srcOrd="3" destOrd="0" parTransId="{17C963C3-5566-4259-8602-5D9A74C3B077}" sibTransId="{F1FD444F-4BC6-49FD-A670-1FE914255FDA}"/>
    <dgm:cxn modelId="{955554A5-1882-43B4-8D47-BDF2E4B9021E}" srcId="{8B910C0B-3247-455C-AFA0-7705633BBAB1}" destId="{8458FEF0-1111-48B8-94F9-3DF45AC1BCAD}" srcOrd="4" destOrd="0" parTransId="{2A48F915-4BBA-4885-AEFD-8E7995877EFE}" sibTransId="{6EB2562F-EEC0-4A34-A121-581376179747}"/>
    <dgm:cxn modelId="{958E03B1-59DE-4F24-B977-1054E1A85FB2}" type="presOf" srcId="{4DA6538D-7963-48C4-8497-376BAA7B0E1A}" destId="{F98DC32E-1BE9-42AC-A99F-FD7CFB90D34C}" srcOrd="0" destOrd="0" presId="urn:microsoft.com/office/officeart/2008/layout/LinedList"/>
    <dgm:cxn modelId="{E75FFDD2-CF84-40CE-BA14-680A5903E878}" type="presOf" srcId="{ED20FD7D-E0E0-43AC-9B94-2762079BD250}" destId="{0F886A44-5E2D-4280-AEA0-334A5B109157}" srcOrd="0" destOrd="0" presId="urn:microsoft.com/office/officeart/2008/layout/LinedList"/>
    <dgm:cxn modelId="{19A109F4-C68E-4B4F-9245-2E6F7ADD80B5}" srcId="{8B910C0B-3247-455C-AFA0-7705633BBAB1}" destId="{9AFF200A-8FD6-4BC0-917E-11F62BBBF81D}" srcOrd="5" destOrd="0" parTransId="{26E38C6E-0FAD-407D-BB4B-406720163918}" sibTransId="{5905FC1E-BBA8-4BB6-A497-EECAC574EA51}"/>
    <dgm:cxn modelId="{021678FF-9E68-48AE-9AC1-05CFEDF358DC}" srcId="{8B910C0B-3247-455C-AFA0-7705633BBAB1}" destId="{26A77F9E-5D44-481D-81CF-F4BC5D47772E}" srcOrd="2" destOrd="0" parTransId="{7634C5BD-D286-4A66-99EF-2F53C3EB1E6E}" sibTransId="{9C1E73C8-25C6-4453-80B2-03E24162A7D8}"/>
    <dgm:cxn modelId="{A6A51FB2-8655-4564-ABEA-CE0B0A676016}" type="presParOf" srcId="{A1353001-D17B-4EB1-A8F3-1568A474287C}" destId="{104BEB0F-AF13-47D2-9EDC-BABC1B91D57D}" srcOrd="0" destOrd="0" presId="urn:microsoft.com/office/officeart/2008/layout/LinedList"/>
    <dgm:cxn modelId="{6F76A23D-D84A-40F1-9EC5-C6CBE8F7293D}" type="presParOf" srcId="{A1353001-D17B-4EB1-A8F3-1568A474287C}" destId="{2ADD0531-2831-42A9-AF6B-B35D40FDC4A4}" srcOrd="1" destOrd="0" presId="urn:microsoft.com/office/officeart/2008/layout/LinedList"/>
    <dgm:cxn modelId="{41CD2116-DB5E-47AD-987D-8BA061D5864A}" type="presParOf" srcId="{2ADD0531-2831-42A9-AF6B-B35D40FDC4A4}" destId="{0004C5A1-CE73-4422-B87D-21DB72F58F3B}" srcOrd="0" destOrd="0" presId="urn:microsoft.com/office/officeart/2008/layout/LinedList"/>
    <dgm:cxn modelId="{68C35D5E-FF6B-4D83-A4FF-7F96781AF206}" type="presParOf" srcId="{2ADD0531-2831-42A9-AF6B-B35D40FDC4A4}" destId="{FEB4D3CD-36DD-46D4-BAC1-A4B68E806282}" srcOrd="1" destOrd="0" presId="urn:microsoft.com/office/officeart/2008/layout/LinedList"/>
    <dgm:cxn modelId="{62C35530-968C-42F3-B850-6FFE7B9D69E0}" type="presParOf" srcId="{A1353001-D17B-4EB1-A8F3-1568A474287C}" destId="{70C98890-027A-439B-AFEC-526466DF28F5}" srcOrd="2" destOrd="0" presId="urn:microsoft.com/office/officeart/2008/layout/LinedList"/>
    <dgm:cxn modelId="{7AAC387E-002A-4EB1-A5B3-515E214A6555}" type="presParOf" srcId="{A1353001-D17B-4EB1-A8F3-1568A474287C}" destId="{52533F5C-762F-42EB-A964-5D1120C8AB92}" srcOrd="3" destOrd="0" presId="urn:microsoft.com/office/officeart/2008/layout/LinedList"/>
    <dgm:cxn modelId="{687A8CDA-370D-4B05-B27C-7FE97D6C4EE0}" type="presParOf" srcId="{52533F5C-762F-42EB-A964-5D1120C8AB92}" destId="{0F886A44-5E2D-4280-AEA0-334A5B109157}" srcOrd="0" destOrd="0" presId="urn:microsoft.com/office/officeart/2008/layout/LinedList"/>
    <dgm:cxn modelId="{1BD9CC41-B486-4EAA-800E-C0C9E75B5663}" type="presParOf" srcId="{52533F5C-762F-42EB-A964-5D1120C8AB92}" destId="{3E20526E-F670-4AD0-8C44-CBFDE9A02391}" srcOrd="1" destOrd="0" presId="urn:microsoft.com/office/officeart/2008/layout/LinedList"/>
    <dgm:cxn modelId="{DA04E0B2-02D4-4653-AC0A-F08C3CAF5DF2}" type="presParOf" srcId="{A1353001-D17B-4EB1-A8F3-1568A474287C}" destId="{57979815-92CE-493D-B0E8-3760AF741D9D}" srcOrd="4" destOrd="0" presId="urn:microsoft.com/office/officeart/2008/layout/LinedList"/>
    <dgm:cxn modelId="{D0EDCDC2-7822-4EF2-A8E4-36EF2C661120}" type="presParOf" srcId="{A1353001-D17B-4EB1-A8F3-1568A474287C}" destId="{3E8E02C2-D01A-45CB-A7AB-E922672C1D53}" srcOrd="5" destOrd="0" presId="urn:microsoft.com/office/officeart/2008/layout/LinedList"/>
    <dgm:cxn modelId="{811754B1-1D00-457B-AE43-C854445689F6}" type="presParOf" srcId="{3E8E02C2-D01A-45CB-A7AB-E922672C1D53}" destId="{5F4B12D0-0CFA-46B7-BE7F-A6EE8B97793A}" srcOrd="0" destOrd="0" presId="urn:microsoft.com/office/officeart/2008/layout/LinedList"/>
    <dgm:cxn modelId="{29C334DC-33F3-4000-92EA-CD4D480AF689}" type="presParOf" srcId="{3E8E02C2-D01A-45CB-A7AB-E922672C1D53}" destId="{924D0012-6448-45BD-9C48-05AA06374300}" srcOrd="1" destOrd="0" presId="urn:microsoft.com/office/officeart/2008/layout/LinedList"/>
    <dgm:cxn modelId="{6D0B95EE-D5D9-435B-BCD1-2C19FE906E9A}" type="presParOf" srcId="{A1353001-D17B-4EB1-A8F3-1568A474287C}" destId="{2552664B-7BD5-4E87-AE00-23730C3F16F1}" srcOrd="6" destOrd="0" presId="urn:microsoft.com/office/officeart/2008/layout/LinedList"/>
    <dgm:cxn modelId="{91B85F41-DFE2-49D8-8AA3-D16B00B95A65}" type="presParOf" srcId="{A1353001-D17B-4EB1-A8F3-1568A474287C}" destId="{E7554B30-F7D3-4CD2-B861-BCAE997B53D9}" srcOrd="7" destOrd="0" presId="urn:microsoft.com/office/officeart/2008/layout/LinedList"/>
    <dgm:cxn modelId="{4B6105C0-BEBF-4645-97F3-95565E99F4A4}" type="presParOf" srcId="{E7554B30-F7D3-4CD2-B861-BCAE997B53D9}" destId="{F98DC32E-1BE9-42AC-A99F-FD7CFB90D34C}" srcOrd="0" destOrd="0" presId="urn:microsoft.com/office/officeart/2008/layout/LinedList"/>
    <dgm:cxn modelId="{816F2355-5395-446E-A981-3120521FAAB8}" type="presParOf" srcId="{E7554B30-F7D3-4CD2-B861-BCAE997B53D9}" destId="{A76AAAD1-135E-4BC0-88E0-76BD759F5C3C}" srcOrd="1" destOrd="0" presId="urn:microsoft.com/office/officeart/2008/layout/LinedList"/>
    <dgm:cxn modelId="{BE8AA0E3-4A38-447C-B74A-318FCC3DE3AA}" type="presParOf" srcId="{A1353001-D17B-4EB1-A8F3-1568A474287C}" destId="{A47F097C-D8CE-4861-BEEF-F56AA56F73FD}" srcOrd="8" destOrd="0" presId="urn:microsoft.com/office/officeart/2008/layout/LinedList"/>
    <dgm:cxn modelId="{C196B215-70F7-4ED9-8B57-D55B9C3D9F0E}" type="presParOf" srcId="{A1353001-D17B-4EB1-A8F3-1568A474287C}" destId="{B462589D-7181-4D72-95B0-DD68691B58EB}" srcOrd="9" destOrd="0" presId="urn:microsoft.com/office/officeart/2008/layout/LinedList"/>
    <dgm:cxn modelId="{B40A7DE2-AFC9-4B54-B4D9-E4A548DA23EF}" type="presParOf" srcId="{B462589D-7181-4D72-95B0-DD68691B58EB}" destId="{D46B3404-6668-48BD-877B-35F5ADABF1F5}" srcOrd="0" destOrd="0" presId="urn:microsoft.com/office/officeart/2008/layout/LinedList"/>
    <dgm:cxn modelId="{3789B7B6-9C08-459D-BAD2-9AF0FEB5533E}" type="presParOf" srcId="{B462589D-7181-4D72-95B0-DD68691B58EB}" destId="{989FAC9D-271F-475A-9EC9-30978B516961}" srcOrd="1" destOrd="0" presId="urn:microsoft.com/office/officeart/2008/layout/LinedList"/>
    <dgm:cxn modelId="{B1BBCC3C-61A9-4156-BB0C-DC5FFF5CE22B}" type="presParOf" srcId="{A1353001-D17B-4EB1-A8F3-1568A474287C}" destId="{DA2689C6-A44E-4DDA-BDB8-FE0EC8BD4DF8}" srcOrd="10" destOrd="0" presId="urn:microsoft.com/office/officeart/2008/layout/LinedList"/>
    <dgm:cxn modelId="{8599EC29-89B6-49A3-9C86-2D9904EA3112}" type="presParOf" srcId="{A1353001-D17B-4EB1-A8F3-1568A474287C}" destId="{AB970FD4-DBDE-4028-84C9-0FF49FE19D6D}" srcOrd="11" destOrd="0" presId="urn:microsoft.com/office/officeart/2008/layout/LinedList"/>
    <dgm:cxn modelId="{580D3652-479E-4E53-A6D9-1FCB6492B279}" type="presParOf" srcId="{AB970FD4-DBDE-4028-84C9-0FF49FE19D6D}" destId="{C8FA4B70-8A45-489B-AA02-6518201E711A}" srcOrd="0" destOrd="0" presId="urn:microsoft.com/office/officeart/2008/layout/LinedList"/>
    <dgm:cxn modelId="{1E188E4D-D419-4A0D-8EF6-2F393125E653}" type="presParOf" srcId="{AB970FD4-DBDE-4028-84C9-0FF49FE19D6D}" destId="{894A7BD7-EB4E-43EC-8817-981BA47D1697}"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3E2CD8A-ED9F-481D-93E5-7A7761B525FC}" type="doc">
      <dgm:prSet loTypeId="urn:microsoft.com/office/officeart/2008/layout/LinedList" loCatId="list" qsTypeId="urn:microsoft.com/office/officeart/2005/8/quickstyle/simple1" qsCatId="simple" csTypeId="urn:microsoft.com/office/officeart/2005/8/colors/accent3_1" csCatId="accent3" phldr="1"/>
      <dgm:spPr/>
      <dgm:t>
        <a:bodyPr/>
        <a:lstStyle/>
        <a:p>
          <a:endParaRPr lang="en-US"/>
        </a:p>
      </dgm:t>
    </dgm:pt>
    <dgm:pt modelId="{71C1E273-2362-43C6-B68C-B1AF51C5DC4E}">
      <dgm:prSet phldrT="[Text]" custT="1"/>
      <dgm:spPr/>
      <dgm:t>
        <a:bodyPr/>
        <a:lstStyle/>
        <a:p>
          <a:pPr>
            <a:buNone/>
          </a:pPr>
          <a:r>
            <a:rPr lang="pt-BR" sz="1400" dirty="0">
              <a:latin typeface="Times New Roman" panose="02020603050405020304" pitchFamily="18" charset="0"/>
              <a:cs typeface="Times New Roman" panose="02020603050405020304" pitchFamily="18" charset="0"/>
            </a:rPr>
            <a:t>Cơ chế, chính sách, quy định kỹ thuật, tiêu chuẩn về dữ liệu còn thiếu.</a:t>
          </a:r>
          <a:endParaRPr lang="en-US" sz="1400" dirty="0">
            <a:latin typeface="Times New Roman" panose="02020603050405020304" pitchFamily="18" charset="0"/>
            <a:cs typeface="Times New Roman" panose="02020603050405020304" pitchFamily="18" charset="0"/>
          </a:endParaRPr>
        </a:p>
      </dgm:t>
    </dgm:pt>
    <dgm:pt modelId="{398C7F41-A1AF-4013-9959-23A4C411AB79}" type="parTrans" cxnId="{3C794B18-7F1C-4EE0-B593-E5772A907438}">
      <dgm:prSet/>
      <dgm:spPr/>
      <dgm:t>
        <a:bodyPr/>
        <a:lstStyle/>
        <a:p>
          <a:endParaRPr lang="en-US" sz="1400">
            <a:latin typeface="Times New Roman" panose="02020603050405020304" pitchFamily="18" charset="0"/>
            <a:cs typeface="Times New Roman" panose="02020603050405020304" pitchFamily="18" charset="0"/>
          </a:endParaRPr>
        </a:p>
      </dgm:t>
    </dgm:pt>
    <dgm:pt modelId="{E5AEF7CF-0457-4A57-A7D0-4CFBF8DC1A00}" type="sibTrans" cxnId="{3C794B18-7F1C-4EE0-B593-E5772A907438}">
      <dgm:prSet/>
      <dgm:spPr/>
      <dgm:t>
        <a:bodyPr/>
        <a:lstStyle/>
        <a:p>
          <a:endParaRPr lang="en-US" sz="1400">
            <a:latin typeface="Times New Roman" panose="02020603050405020304" pitchFamily="18" charset="0"/>
            <a:cs typeface="Times New Roman" panose="02020603050405020304" pitchFamily="18" charset="0"/>
          </a:endParaRPr>
        </a:p>
      </dgm:t>
    </dgm:pt>
    <dgm:pt modelId="{3040868E-6ECA-4DC1-950C-DD439EBEFD78}">
      <dgm:prSet custT="1"/>
      <dgm:spPr/>
      <dgm:t>
        <a:bodyPr/>
        <a:lstStyle/>
        <a:p>
          <a:pPr>
            <a:buNone/>
          </a:pPr>
          <a:r>
            <a:rPr lang="pt-BR" sz="1400" dirty="0">
              <a:latin typeface="Times New Roman" panose="02020603050405020304" pitchFamily="18" charset="0"/>
              <a:cs typeface="Times New Roman" panose="02020603050405020304" pitchFamily="18" charset="0"/>
            </a:rPr>
            <a:t>Thu nhận dữ liệu: còn thủ công, manh mún, phụ thuộc báo cáo giấy/file rời rạc; dữ liệu độ trễ lớn, sai số cao; chưa khai thác tốt IoT/viễn thám. Quản trị và xử lý: tư duy “cát cứ dữ liệu”, thiếu chia sẻ. </a:t>
          </a:r>
          <a:endParaRPr lang="en-US" sz="1400" dirty="0">
            <a:latin typeface="Times New Roman" panose="02020603050405020304" pitchFamily="18" charset="0"/>
            <a:cs typeface="Times New Roman" panose="02020603050405020304" pitchFamily="18" charset="0"/>
          </a:endParaRPr>
        </a:p>
      </dgm:t>
    </dgm:pt>
    <dgm:pt modelId="{7FCC1557-CFD0-49EF-B44E-7CA2FB0FD2A6}" type="parTrans" cxnId="{DD29210C-3324-44CE-BC3C-C537F8BE2A2F}">
      <dgm:prSet/>
      <dgm:spPr/>
      <dgm:t>
        <a:bodyPr/>
        <a:lstStyle/>
        <a:p>
          <a:endParaRPr lang="en-US" sz="1400">
            <a:latin typeface="Times New Roman" panose="02020603050405020304" pitchFamily="18" charset="0"/>
            <a:cs typeface="Times New Roman" panose="02020603050405020304" pitchFamily="18" charset="0"/>
          </a:endParaRPr>
        </a:p>
      </dgm:t>
    </dgm:pt>
    <dgm:pt modelId="{998A0331-E3D3-4785-8523-2CA037ABEBAD}" type="sibTrans" cxnId="{DD29210C-3324-44CE-BC3C-C537F8BE2A2F}">
      <dgm:prSet/>
      <dgm:spPr/>
      <dgm:t>
        <a:bodyPr/>
        <a:lstStyle/>
        <a:p>
          <a:endParaRPr lang="en-US" sz="1400">
            <a:latin typeface="Times New Roman" panose="02020603050405020304" pitchFamily="18" charset="0"/>
            <a:cs typeface="Times New Roman" panose="02020603050405020304" pitchFamily="18" charset="0"/>
          </a:endParaRPr>
        </a:p>
      </dgm:t>
    </dgm:pt>
    <dgm:pt modelId="{03CDDDB6-5DD6-42D2-9140-249074BB8D8F}">
      <dgm:prSet custT="1"/>
      <dgm:spPr/>
      <dgm:t>
        <a:bodyPr/>
        <a:lstStyle/>
        <a:p>
          <a:pPr>
            <a:buNone/>
          </a:pPr>
          <a:r>
            <a:rPr lang="pt-BR" sz="1400" dirty="0">
              <a:latin typeface="Times New Roman" panose="02020603050405020304" pitchFamily="18" charset="0"/>
              <a:cs typeface="Times New Roman" panose="02020603050405020304" pitchFamily="18" charset="0"/>
            </a:rPr>
            <a:t>Các CSDL đã xây dựng chưa đáp ứng “đúng, đủ, sạch, sống, thống nhất, đồng bộ, kết nối, dùng chung” do phạm vi rộng, dung lượng rất lớn và biến động liên tục; dữ liệu vừa tổng hợp vừa đặc thù, có liên kết - ràng buộc cao giữa các lĩnh vực nên cần tiếp tục điều chỉnh, chuẩn hóa, cập nhật để đồng bộ, thống nhất. </a:t>
          </a:r>
          <a:endParaRPr lang="en-US" sz="1400" dirty="0">
            <a:latin typeface="Times New Roman" panose="02020603050405020304" pitchFamily="18" charset="0"/>
            <a:cs typeface="Times New Roman" panose="02020603050405020304" pitchFamily="18" charset="0"/>
          </a:endParaRPr>
        </a:p>
      </dgm:t>
    </dgm:pt>
    <dgm:pt modelId="{1892FD01-D302-4F2F-91AF-DBFBD47C36B5}" type="parTrans" cxnId="{07D585A0-8149-4276-9920-C471A83028CA}">
      <dgm:prSet/>
      <dgm:spPr/>
      <dgm:t>
        <a:bodyPr/>
        <a:lstStyle/>
        <a:p>
          <a:endParaRPr lang="en-US" sz="1400">
            <a:latin typeface="Times New Roman" panose="02020603050405020304" pitchFamily="18" charset="0"/>
            <a:cs typeface="Times New Roman" panose="02020603050405020304" pitchFamily="18" charset="0"/>
          </a:endParaRPr>
        </a:p>
      </dgm:t>
    </dgm:pt>
    <dgm:pt modelId="{32B18EF5-EC31-465C-960E-377E0B5C1FBA}" type="sibTrans" cxnId="{07D585A0-8149-4276-9920-C471A83028CA}">
      <dgm:prSet/>
      <dgm:spPr/>
      <dgm:t>
        <a:bodyPr/>
        <a:lstStyle/>
        <a:p>
          <a:endParaRPr lang="en-US" sz="1400">
            <a:latin typeface="Times New Roman" panose="02020603050405020304" pitchFamily="18" charset="0"/>
            <a:cs typeface="Times New Roman" panose="02020603050405020304" pitchFamily="18" charset="0"/>
          </a:endParaRPr>
        </a:p>
      </dgm:t>
    </dgm:pt>
    <dgm:pt modelId="{0651FE5F-CB03-4136-933F-90CD0E6D9776}">
      <dgm:prSet custT="1"/>
      <dgm:spPr/>
      <dgm:t>
        <a:bodyPr/>
        <a:lstStyle/>
        <a:p>
          <a:pPr>
            <a:buNone/>
          </a:pPr>
          <a:r>
            <a:rPr lang="pt-BR" sz="1400" dirty="0">
              <a:latin typeface="Times New Roman" panose="02020603050405020304" pitchFamily="18" charset="0"/>
              <a:cs typeface="Times New Roman" panose="02020603050405020304" pitchFamily="18" charset="0"/>
            </a:rPr>
            <a:t> Hạ tầng số và công nghệ: ứng dụng rời rạc, thiếu nền tảng và chuẩn kết nối; còn nhiều hệ thống lạc hậu; phụ thuộc công nghệ đóng, khó nâng cấp.</a:t>
          </a:r>
          <a:endParaRPr lang="en-US" sz="1400" dirty="0">
            <a:latin typeface="Times New Roman" panose="02020603050405020304" pitchFamily="18" charset="0"/>
            <a:cs typeface="Times New Roman" panose="02020603050405020304" pitchFamily="18" charset="0"/>
          </a:endParaRPr>
        </a:p>
      </dgm:t>
    </dgm:pt>
    <dgm:pt modelId="{931A5DA6-8F86-4B4F-9EE1-B7493AC31343}" type="parTrans" cxnId="{31C6E9C1-2019-462C-B6BB-197EF0B88EFE}">
      <dgm:prSet/>
      <dgm:spPr/>
      <dgm:t>
        <a:bodyPr/>
        <a:lstStyle/>
        <a:p>
          <a:endParaRPr lang="en-US" sz="1400">
            <a:latin typeface="Times New Roman" panose="02020603050405020304" pitchFamily="18" charset="0"/>
            <a:cs typeface="Times New Roman" panose="02020603050405020304" pitchFamily="18" charset="0"/>
          </a:endParaRPr>
        </a:p>
      </dgm:t>
    </dgm:pt>
    <dgm:pt modelId="{92FA64AF-D6DA-4AFC-B30C-856D908EADEC}" type="sibTrans" cxnId="{31C6E9C1-2019-462C-B6BB-197EF0B88EFE}">
      <dgm:prSet/>
      <dgm:spPr/>
      <dgm:t>
        <a:bodyPr/>
        <a:lstStyle/>
        <a:p>
          <a:endParaRPr lang="en-US" sz="1400">
            <a:latin typeface="Times New Roman" panose="02020603050405020304" pitchFamily="18" charset="0"/>
            <a:cs typeface="Times New Roman" panose="02020603050405020304" pitchFamily="18" charset="0"/>
          </a:endParaRPr>
        </a:p>
      </dgm:t>
    </dgm:pt>
    <dgm:pt modelId="{4DD7DE8B-B452-4621-B1E6-C47032174E48}">
      <dgm:prSet custT="1"/>
      <dgm:spPr/>
      <dgm:t>
        <a:bodyPr/>
        <a:lstStyle/>
        <a:p>
          <a:pPr>
            <a:buNone/>
          </a:pPr>
          <a:r>
            <a:rPr lang="pt-BR" sz="1400" dirty="0">
              <a:latin typeface="Times New Roman" panose="02020603050405020304" pitchFamily="18" charset="0"/>
              <a:cs typeface="Times New Roman" panose="02020603050405020304" pitchFamily="18" charset="0"/>
            </a:rPr>
            <a:t> Nguồn lực: thiếu nhân lực chuyên trách; ngân sách dành cho CSDL còn chưa tương xứng; cơ chế tài chính cho duy trì, vận hành, cập nhật, “nuôi sống dữ liệu” chưa bảo đảm.  </a:t>
          </a:r>
          <a:endParaRPr lang="en-US" sz="1400" dirty="0">
            <a:latin typeface="Times New Roman" panose="02020603050405020304" pitchFamily="18" charset="0"/>
            <a:cs typeface="Times New Roman" panose="02020603050405020304" pitchFamily="18" charset="0"/>
          </a:endParaRPr>
        </a:p>
      </dgm:t>
    </dgm:pt>
    <dgm:pt modelId="{E7E58E9B-C305-431C-B75A-9D833CC48D67}" type="parTrans" cxnId="{7FD7ADC0-61A1-49B2-BF10-41B56A570A39}">
      <dgm:prSet/>
      <dgm:spPr/>
      <dgm:t>
        <a:bodyPr/>
        <a:lstStyle/>
        <a:p>
          <a:endParaRPr lang="en-US" sz="1400">
            <a:latin typeface="Times New Roman" panose="02020603050405020304" pitchFamily="18" charset="0"/>
            <a:cs typeface="Times New Roman" panose="02020603050405020304" pitchFamily="18" charset="0"/>
          </a:endParaRPr>
        </a:p>
      </dgm:t>
    </dgm:pt>
    <dgm:pt modelId="{9D9FFF22-3B85-4A81-BAE4-F8F501F0ABF3}" type="sibTrans" cxnId="{7FD7ADC0-61A1-49B2-BF10-41B56A570A39}">
      <dgm:prSet/>
      <dgm:spPr/>
      <dgm:t>
        <a:bodyPr/>
        <a:lstStyle/>
        <a:p>
          <a:endParaRPr lang="en-US" sz="1400">
            <a:latin typeface="Times New Roman" panose="02020603050405020304" pitchFamily="18" charset="0"/>
            <a:cs typeface="Times New Roman" panose="02020603050405020304" pitchFamily="18" charset="0"/>
          </a:endParaRPr>
        </a:p>
      </dgm:t>
    </dgm:pt>
    <dgm:pt modelId="{6A3C838E-7A54-4D36-A369-45867EFDD48C}">
      <dgm:prSet custT="1"/>
      <dgm:spPr/>
      <dgm:t>
        <a:bodyPr/>
        <a:lstStyle/>
        <a:p>
          <a:pPr>
            <a:buNone/>
          </a:pPr>
          <a:r>
            <a:rPr lang="pt-BR" sz="1400">
              <a:latin typeface="Times New Roman" panose="02020603050405020304" pitchFamily="18" charset="0"/>
              <a:cs typeface="Times New Roman" panose="02020603050405020304" pitchFamily="18" charset="0"/>
            </a:rPr>
            <a:t>Việc kết nối, chia sẻ dữ liệu nội bộ, ra bên ngoài còn hạn chế, chưa thực sự phục vụ hiệu quả việc ra quyết định, góp phần giải quyết TTHC. </a:t>
          </a:r>
          <a:endParaRPr lang="en-US" sz="1400" dirty="0">
            <a:latin typeface="Times New Roman" panose="02020603050405020304" pitchFamily="18" charset="0"/>
            <a:cs typeface="Times New Roman" panose="02020603050405020304" pitchFamily="18" charset="0"/>
          </a:endParaRPr>
        </a:p>
      </dgm:t>
    </dgm:pt>
    <dgm:pt modelId="{85EBDED9-9751-4854-AEC9-186D852D2CE4}" type="parTrans" cxnId="{C9E42BA7-0C3C-44FE-AFEA-AECD2B5A1FDB}">
      <dgm:prSet/>
      <dgm:spPr/>
      <dgm:t>
        <a:bodyPr/>
        <a:lstStyle/>
        <a:p>
          <a:endParaRPr lang="en-US"/>
        </a:p>
      </dgm:t>
    </dgm:pt>
    <dgm:pt modelId="{79416D71-7AAD-492E-83F5-82EC89866985}" type="sibTrans" cxnId="{C9E42BA7-0C3C-44FE-AFEA-AECD2B5A1FDB}">
      <dgm:prSet/>
      <dgm:spPr/>
      <dgm:t>
        <a:bodyPr/>
        <a:lstStyle/>
        <a:p>
          <a:endParaRPr lang="en-US"/>
        </a:p>
      </dgm:t>
    </dgm:pt>
    <dgm:pt modelId="{77196470-F7DB-486C-AF8D-C410FD0929DD}" type="pres">
      <dgm:prSet presAssocID="{63E2CD8A-ED9F-481D-93E5-7A7761B525FC}" presName="vert0" presStyleCnt="0">
        <dgm:presLayoutVars>
          <dgm:dir/>
          <dgm:animOne val="branch"/>
          <dgm:animLvl val="lvl"/>
        </dgm:presLayoutVars>
      </dgm:prSet>
      <dgm:spPr/>
    </dgm:pt>
    <dgm:pt modelId="{A32F79BD-2813-4387-9719-CCD61565FE97}" type="pres">
      <dgm:prSet presAssocID="{71C1E273-2362-43C6-B68C-B1AF51C5DC4E}" presName="thickLine" presStyleLbl="alignNode1" presStyleIdx="0" presStyleCnt="6" custLinFactNeighborY="-61"/>
      <dgm:spPr/>
    </dgm:pt>
    <dgm:pt modelId="{EDD2DBEF-34ED-4BBC-B14B-3608F86E8810}" type="pres">
      <dgm:prSet presAssocID="{71C1E273-2362-43C6-B68C-B1AF51C5DC4E}" presName="horz1" presStyleCnt="0"/>
      <dgm:spPr/>
    </dgm:pt>
    <dgm:pt modelId="{7C555912-1088-407E-9E63-57B6352ED2D8}" type="pres">
      <dgm:prSet presAssocID="{71C1E273-2362-43C6-B68C-B1AF51C5DC4E}" presName="tx1" presStyleLbl="revTx" presStyleIdx="0" presStyleCnt="6"/>
      <dgm:spPr/>
    </dgm:pt>
    <dgm:pt modelId="{8EE9CB94-9DD1-4F21-A5F4-98D4138A985D}" type="pres">
      <dgm:prSet presAssocID="{71C1E273-2362-43C6-B68C-B1AF51C5DC4E}" presName="vert1" presStyleCnt="0"/>
      <dgm:spPr/>
    </dgm:pt>
    <dgm:pt modelId="{A1F6A6EA-3D83-419B-97F0-9269B948DEF7}" type="pres">
      <dgm:prSet presAssocID="{3040868E-6ECA-4DC1-950C-DD439EBEFD78}" presName="thickLine" presStyleLbl="alignNode1" presStyleIdx="1" presStyleCnt="6"/>
      <dgm:spPr/>
    </dgm:pt>
    <dgm:pt modelId="{3881C32F-F6B0-42AA-B815-1075B486C26D}" type="pres">
      <dgm:prSet presAssocID="{3040868E-6ECA-4DC1-950C-DD439EBEFD78}" presName="horz1" presStyleCnt="0"/>
      <dgm:spPr/>
    </dgm:pt>
    <dgm:pt modelId="{2B062F62-1224-4296-AA6B-FA8EB5754843}" type="pres">
      <dgm:prSet presAssocID="{3040868E-6ECA-4DC1-950C-DD439EBEFD78}" presName="tx1" presStyleLbl="revTx" presStyleIdx="1" presStyleCnt="6"/>
      <dgm:spPr/>
    </dgm:pt>
    <dgm:pt modelId="{A0C03D2C-B1F8-4155-949A-72D5A09AC1DE}" type="pres">
      <dgm:prSet presAssocID="{3040868E-6ECA-4DC1-950C-DD439EBEFD78}" presName="vert1" presStyleCnt="0"/>
      <dgm:spPr/>
    </dgm:pt>
    <dgm:pt modelId="{9A619306-D63C-43BF-8042-4629C32171C2}" type="pres">
      <dgm:prSet presAssocID="{03CDDDB6-5DD6-42D2-9140-249074BB8D8F}" presName="thickLine" presStyleLbl="alignNode1" presStyleIdx="2" presStyleCnt="6"/>
      <dgm:spPr/>
    </dgm:pt>
    <dgm:pt modelId="{D1782B40-34E4-4A52-921F-681565F756E8}" type="pres">
      <dgm:prSet presAssocID="{03CDDDB6-5DD6-42D2-9140-249074BB8D8F}" presName="horz1" presStyleCnt="0"/>
      <dgm:spPr/>
    </dgm:pt>
    <dgm:pt modelId="{1EDB5D42-F2C9-415F-832E-926D4A3241D9}" type="pres">
      <dgm:prSet presAssocID="{03CDDDB6-5DD6-42D2-9140-249074BB8D8F}" presName="tx1" presStyleLbl="revTx" presStyleIdx="2" presStyleCnt="6"/>
      <dgm:spPr/>
    </dgm:pt>
    <dgm:pt modelId="{05AE12C5-52AF-4F86-B020-2EAE7D292B25}" type="pres">
      <dgm:prSet presAssocID="{03CDDDB6-5DD6-42D2-9140-249074BB8D8F}" presName="vert1" presStyleCnt="0"/>
      <dgm:spPr/>
    </dgm:pt>
    <dgm:pt modelId="{3C0131EF-584D-44A7-A459-7825D05BB087}" type="pres">
      <dgm:prSet presAssocID="{6A3C838E-7A54-4D36-A369-45867EFDD48C}" presName="thickLine" presStyleLbl="alignNode1" presStyleIdx="3" presStyleCnt="6"/>
      <dgm:spPr/>
    </dgm:pt>
    <dgm:pt modelId="{40E6C1D6-B5FB-4A9A-B42E-D28A04710226}" type="pres">
      <dgm:prSet presAssocID="{6A3C838E-7A54-4D36-A369-45867EFDD48C}" presName="horz1" presStyleCnt="0"/>
      <dgm:spPr/>
    </dgm:pt>
    <dgm:pt modelId="{F5D305F8-FA0E-4C8B-8A9C-311C72AD0E50}" type="pres">
      <dgm:prSet presAssocID="{6A3C838E-7A54-4D36-A369-45867EFDD48C}" presName="tx1" presStyleLbl="revTx" presStyleIdx="3" presStyleCnt="6"/>
      <dgm:spPr/>
    </dgm:pt>
    <dgm:pt modelId="{DF913207-C859-4D2A-A59F-913C5B509756}" type="pres">
      <dgm:prSet presAssocID="{6A3C838E-7A54-4D36-A369-45867EFDD48C}" presName="vert1" presStyleCnt="0"/>
      <dgm:spPr/>
    </dgm:pt>
    <dgm:pt modelId="{FA28EE75-8E03-4A66-8586-5EF378BC3296}" type="pres">
      <dgm:prSet presAssocID="{0651FE5F-CB03-4136-933F-90CD0E6D9776}" presName="thickLine" presStyleLbl="alignNode1" presStyleIdx="4" presStyleCnt="6"/>
      <dgm:spPr/>
    </dgm:pt>
    <dgm:pt modelId="{0FF80BD4-AF49-46C1-955E-1C79D15FA0E3}" type="pres">
      <dgm:prSet presAssocID="{0651FE5F-CB03-4136-933F-90CD0E6D9776}" presName="horz1" presStyleCnt="0"/>
      <dgm:spPr/>
    </dgm:pt>
    <dgm:pt modelId="{AC6F385D-D3C1-41B0-8DE0-375B8FDEE82E}" type="pres">
      <dgm:prSet presAssocID="{0651FE5F-CB03-4136-933F-90CD0E6D9776}" presName="tx1" presStyleLbl="revTx" presStyleIdx="4" presStyleCnt="6"/>
      <dgm:spPr/>
    </dgm:pt>
    <dgm:pt modelId="{837DFF5A-FDD5-447E-8F99-25B3D3BEB19D}" type="pres">
      <dgm:prSet presAssocID="{0651FE5F-CB03-4136-933F-90CD0E6D9776}" presName="vert1" presStyleCnt="0"/>
      <dgm:spPr/>
    </dgm:pt>
    <dgm:pt modelId="{C0549D10-E05E-45D5-BE36-059704FC21CE}" type="pres">
      <dgm:prSet presAssocID="{4DD7DE8B-B452-4621-B1E6-C47032174E48}" presName="thickLine" presStyleLbl="alignNode1" presStyleIdx="5" presStyleCnt="6"/>
      <dgm:spPr/>
    </dgm:pt>
    <dgm:pt modelId="{FC2772AC-49F1-4750-8EE8-5CCB68B85DB3}" type="pres">
      <dgm:prSet presAssocID="{4DD7DE8B-B452-4621-B1E6-C47032174E48}" presName="horz1" presStyleCnt="0"/>
      <dgm:spPr/>
    </dgm:pt>
    <dgm:pt modelId="{C1733C0A-2B05-4B6C-B448-AEA6E81D7B0C}" type="pres">
      <dgm:prSet presAssocID="{4DD7DE8B-B452-4621-B1E6-C47032174E48}" presName="tx1" presStyleLbl="revTx" presStyleIdx="5" presStyleCnt="6"/>
      <dgm:spPr/>
    </dgm:pt>
    <dgm:pt modelId="{8F21D74A-92F1-41A8-838A-ABD81390FD30}" type="pres">
      <dgm:prSet presAssocID="{4DD7DE8B-B452-4621-B1E6-C47032174E48}" presName="vert1" presStyleCnt="0"/>
      <dgm:spPr/>
    </dgm:pt>
  </dgm:ptLst>
  <dgm:cxnLst>
    <dgm:cxn modelId="{DD29210C-3324-44CE-BC3C-C537F8BE2A2F}" srcId="{63E2CD8A-ED9F-481D-93E5-7A7761B525FC}" destId="{3040868E-6ECA-4DC1-950C-DD439EBEFD78}" srcOrd="1" destOrd="0" parTransId="{7FCC1557-CFD0-49EF-B44E-7CA2FB0FD2A6}" sibTransId="{998A0331-E3D3-4785-8523-2CA037ABEBAD}"/>
    <dgm:cxn modelId="{3C794B18-7F1C-4EE0-B593-E5772A907438}" srcId="{63E2CD8A-ED9F-481D-93E5-7A7761B525FC}" destId="{71C1E273-2362-43C6-B68C-B1AF51C5DC4E}" srcOrd="0" destOrd="0" parTransId="{398C7F41-A1AF-4013-9959-23A4C411AB79}" sibTransId="{E5AEF7CF-0457-4A57-A7D0-4CFBF8DC1A00}"/>
    <dgm:cxn modelId="{3A6D7078-48D8-4615-9694-1FD9AEF0C592}" type="presOf" srcId="{71C1E273-2362-43C6-B68C-B1AF51C5DC4E}" destId="{7C555912-1088-407E-9E63-57B6352ED2D8}" srcOrd="0" destOrd="0" presId="urn:microsoft.com/office/officeart/2008/layout/LinedList"/>
    <dgm:cxn modelId="{E72E838A-93F9-4E7D-AF49-9882A807B4F4}" type="presOf" srcId="{3040868E-6ECA-4DC1-950C-DD439EBEFD78}" destId="{2B062F62-1224-4296-AA6B-FA8EB5754843}" srcOrd="0" destOrd="0" presId="urn:microsoft.com/office/officeart/2008/layout/LinedList"/>
    <dgm:cxn modelId="{6577869D-CA01-4B0D-897B-4B1D2812E6C0}" type="presOf" srcId="{03CDDDB6-5DD6-42D2-9140-249074BB8D8F}" destId="{1EDB5D42-F2C9-415F-832E-926D4A3241D9}" srcOrd="0" destOrd="0" presId="urn:microsoft.com/office/officeart/2008/layout/LinedList"/>
    <dgm:cxn modelId="{07D585A0-8149-4276-9920-C471A83028CA}" srcId="{63E2CD8A-ED9F-481D-93E5-7A7761B525FC}" destId="{03CDDDB6-5DD6-42D2-9140-249074BB8D8F}" srcOrd="2" destOrd="0" parTransId="{1892FD01-D302-4F2F-91AF-DBFBD47C36B5}" sibTransId="{32B18EF5-EC31-465C-960E-377E0B5C1FBA}"/>
    <dgm:cxn modelId="{C16D50A3-BA5C-4660-BFDA-3DB0B43138DB}" type="presOf" srcId="{0651FE5F-CB03-4136-933F-90CD0E6D9776}" destId="{AC6F385D-D3C1-41B0-8DE0-375B8FDEE82E}" srcOrd="0" destOrd="0" presId="urn:microsoft.com/office/officeart/2008/layout/LinedList"/>
    <dgm:cxn modelId="{C9E42BA7-0C3C-44FE-AFEA-AECD2B5A1FDB}" srcId="{63E2CD8A-ED9F-481D-93E5-7A7761B525FC}" destId="{6A3C838E-7A54-4D36-A369-45867EFDD48C}" srcOrd="3" destOrd="0" parTransId="{85EBDED9-9751-4854-AEC9-186D852D2CE4}" sibTransId="{79416D71-7AAD-492E-83F5-82EC89866985}"/>
    <dgm:cxn modelId="{252D58B6-D848-4E98-BC69-1A00FE1F5721}" type="presOf" srcId="{4DD7DE8B-B452-4621-B1E6-C47032174E48}" destId="{C1733C0A-2B05-4B6C-B448-AEA6E81D7B0C}" srcOrd="0" destOrd="0" presId="urn:microsoft.com/office/officeart/2008/layout/LinedList"/>
    <dgm:cxn modelId="{7FD7ADC0-61A1-49B2-BF10-41B56A570A39}" srcId="{63E2CD8A-ED9F-481D-93E5-7A7761B525FC}" destId="{4DD7DE8B-B452-4621-B1E6-C47032174E48}" srcOrd="5" destOrd="0" parTransId="{E7E58E9B-C305-431C-B75A-9D833CC48D67}" sibTransId="{9D9FFF22-3B85-4A81-BAE4-F8F501F0ABF3}"/>
    <dgm:cxn modelId="{31C6E9C1-2019-462C-B6BB-197EF0B88EFE}" srcId="{63E2CD8A-ED9F-481D-93E5-7A7761B525FC}" destId="{0651FE5F-CB03-4136-933F-90CD0E6D9776}" srcOrd="4" destOrd="0" parTransId="{931A5DA6-8F86-4B4F-9EE1-B7493AC31343}" sibTransId="{92FA64AF-D6DA-4AFC-B30C-856D908EADEC}"/>
    <dgm:cxn modelId="{8653B1DA-DECE-4B85-AA82-80B484D690DF}" type="presOf" srcId="{63E2CD8A-ED9F-481D-93E5-7A7761B525FC}" destId="{77196470-F7DB-486C-AF8D-C410FD0929DD}" srcOrd="0" destOrd="0" presId="urn:microsoft.com/office/officeart/2008/layout/LinedList"/>
    <dgm:cxn modelId="{EB5D53FB-8D4B-4E54-B40E-2176677A135D}" type="presOf" srcId="{6A3C838E-7A54-4D36-A369-45867EFDD48C}" destId="{F5D305F8-FA0E-4C8B-8A9C-311C72AD0E50}" srcOrd="0" destOrd="0" presId="urn:microsoft.com/office/officeart/2008/layout/LinedList"/>
    <dgm:cxn modelId="{E12234C9-0901-4ED3-B0C4-887CC0EDB8E8}" type="presParOf" srcId="{77196470-F7DB-486C-AF8D-C410FD0929DD}" destId="{A32F79BD-2813-4387-9719-CCD61565FE97}" srcOrd="0" destOrd="0" presId="urn:microsoft.com/office/officeart/2008/layout/LinedList"/>
    <dgm:cxn modelId="{80871D69-974D-4361-B854-889062D910AA}" type="presParOf" srcId="{77196470-F7DB-486C-AF8D-C410FD0929DD}" destId="{EDD2DBEF-34ED-4BBC-B14B-3608F86E8810}" srcOrd="1" destOrd="0" presId="urn:microsoft.com/office/officeart/2008/layout/LinedList"/>
    <dgm:cxn modelId="{022F70CB-B0F4-492C-8F6D-CAC42C419728}" type="presParOf" srcId="{EDD2DBEF-34ED-4BBC-B14B-3608F86E8810}" destId="{7C555912-1088-407E-9E63-57B6352ED2D8}" srcOrd="0" destOrd="0" presId="urn:microsoft.com/office/officeart/2008/layout/LinedList"/>
    <dgm:cxn modelId="{2DB60FAE-3A37-4582-B14E-318F924D3633}" type="presParOf" srcId="{EDD2DBEF-34ED-4BBC-B14B-3608F86E8810}" destId="{8EE9CB94-9DD1-4F21-A5F4-98D4138A985D}" srcOrd="1" destOrd="0" presId="urn:microsoft.com/office/officeart/2008/layout/LinedList"/>
    <dgm:cxn modelId="{1EAFEA38-CE6E-4B91-BB94-B7518E2975C2}" type="presParOf" srcId="{77196470-F7DB-486C-AF8D-C410FD0929DD}" destId="{A1F6A6EA-3D83-419B-97F0-9269B948DEF7}" srcOrd="2" destOrd="0" presId="urn:microsoft.com/office/officeart/2008/layout/LinedList"/>
    <dgm:cxn modelId="{FCF30C59-CF59-41D8-BDFE-6E5A41D78431}" type="presParOf" srcId="{77196470-F7DB-486C-AF8D-C410FD0929DD}" destId="{3881C32F-F6B0-42AA-B815-1075B486C26D}" srcOrd="3" destOrd="0" presId="urn:microsoft.com/office/officeart/2008/layout/LinedList"/>
    <dgm:cxn modelId="{CC3D980C-D927-457B-B434-218421C4AFD4}" type="presParOf" srcId="{3881C32F-F6B0-42AA-B815-1075B486C26D}" destId="{2B062F62-1224-4296-AA6B-FA8EB5754843}" srcOrd="0" destOrd="0" presId="urn:microsoft.com/office/officeart/2008/layout/LinedList"/>
    <dgm:cxn modelId="{672761CD-33F3-4802-A764-15BDED522D4C}" type="presParOf" srcId="{3881C32F-F6B0-42AA-B815-1075B486C26D}" destId="{A0C03D2C-B1F8-4155-949A-72D5A09AC1DE}" srcOrd="1" destOrd="0" presId="urn:microsoft.com/office/officeart/2008/layout/LinedList"/>
    <dgm:cxn modelId="{817932BD-90DB-4AE3-952D-5AD7657C85D7}" type="presParOf" srcId="{77196470-F7DB-486C-AF8D-C410FD0929DD}" destId="{9A619306-D63C-43BF-8042-4629C32171C2}" srcOrd="4" destOrd="0" presId="urn:microsoft.com/office/officeart/2008/layout/LinedList"/>
    <dgm:cxn modelId="{6C18C4B7-1D5E-4184-8B40-DB937A311507}" type="presParOf" srcId="{77196470-F7DB-486C-AF8D-C410FD0929DD}" destId="{D1782B40-34E4-4A52-921F-681565F756E8}" srcOrd="5" destOrd="0" presId="urn:microsoft.com/office/officeart/2008/layout/LinedList"/>
    <dgm:cxn modelId="{29221C47-1560-49F2-B378-56B50D47C26E}" type="presParOf" srcId="{D1782B40-34E4-4A52-921F-681565F756E8}" destId="{1EDB5D42-F2C9-415F-832E-926D4A3241D9}" srcOrd="0" destOrd="0" presId="urn:microsoft.com/office/officeart/2008/layout/LinedList"/>
    <dgm:cxn modelId="{E0995AA5-C334-44EA-ADE6-A257E352EC35}" type="presParOf" srcId="{D1782B40-34E4-4A52-921F-681565F756E8}" destId="{05AE12C5-52AF-4F86-B020-2EAE7D292B25}" srcOrd="1" destOrd="0" presId="urn:microsoft.com/office/officeart/2008/layout/LinedList"/>
    <dgm:cxn modelId="{CCFD6BC8-7D5B-4693-B5A5-5393E2E18A93}" type="presParOf" srcId="{77196470-F7DB-486C-AF8D-C410FD0929DD}" destId="{3C0131EF-584D-44A7-A459-7825D05BB087}" srcOrd="6" destOrd="0" presId="urn:microsoft.com/office/officeart/2008/layout/LinedList"/>
    <dgm:cxn modelId="{434676D8-DD15-47F1-9A1C-5DE9AB9D043B}" type="presParOf" srcId="{77196470-F7DB-486C-AF8D-C410FD0929DD}" destId="{40E6C1D6-B5FB-4A9A-B42E-D28A04710226}" srcOrd="7" destOrd="0" presId="urn:microsoft.com/office/officeart/2008/layout/LinedList"/>
    <dgm:cxn modelId="{64F668BE-496D-486F-BD54-DDD35AE14EC5}" type="presParOf" srcId="{40E6C1D6-B5FB-4A9A-B42E-D28A04710226}" destId="{F5D305F8-FA0E-4C8B-8A9C-311C72AD0E50}" srcOrd="0" destOrd="0" presId="urn:microsoft.com/office/officeart/2008/layout/LinedList"/>
    <dgm:cxn modelId="{38C97717-9394-4FE3-AE7B-AF5261C7B502}" type="presParOf" srcId="{40E6C1D6-B5FB-4A9A-B42E-D28A04710226}" destId="{DF913207-C859-4D2A-A59F-913C5B509756}" srcOrd="1" destOrd="0" presId="urn:microsoft.com/office/officeart/2008/layout/LinedList"/>
    <dgm:cxn modelId="{E8F4516B-6B23-414B-BDA4-EF989B555644}" type="presParOf" srcId="{77196470-F7DB-486C-AF8D-C410FD0929DD}" destId="{FA28EE75-8E03-4A66-8586-5EF378BC3296}" srcOrd="8" destOrd="0" presId="urn:microsoft.com/office/officeart/2008/layout/LinedList"/>
    <dgm:cxn modelId="{ABE766E7-C25B-4C77-9D52-BC1A762B360F}" type="presParOf" srcId="{77196470-F7DB-486C-AF8D-C410FD0929DD}" destId="{0FF80BD4-AF49-46C1-955E-1C79D15FA0E3}" srcOrd="9" destOrd="0" presId="urn:microsoft.com/office/officeart/2008/layout/LinedList"/>
    <dgm:cxn modelId="{B965D184-8E87-4F02-97D1-F328F4D816E6}" type="presParOf" srcId="{0FF80BD4-AF49-46C1-955E-1C79D15FA0E3}" destId="{AC6F385D-D3C1-41B0-8DE0-375B8FDEE82E}" srcOrd="0" destOrd="0" presId="urn:microsoft.com/office/officeart/2008/layout/LinedList"/>
    <dgm:cxn modelId="{0AD558B7-D9DC-4648-8520-7BB718FF47EC}" type="presParOf" srcId="{0FF80BD4-AF49-46C1-955E-1C79D15FA0E3}" destId="{837DFF5A-FDD5-447E-8F99-25B3D3BEB19D}" srcOrd="1" destOrd="0" presId="urn:microsoft.com/office/officeart/2008/layout/LinedList"/>
    <dgm:cxn modelId="{BE02D95A-CC6D-4948-B030-8C3118FD6D9B}" type="presParOf" srcId="{77196470-F7DB-486C-AF8D-C410FD0929DD}" destId="{C0549D10-E05E-45D5-BE36-059704FC21CE}" srcOrd="10" destOrd="0" presId="urn:microsoft.com/office/officeart/2008/layout/LinedList"/>
    <dgm:cxn modelId="{2F184703-919A-4E51-B735-E73E9F317378}" type="presParOf" srcId="{77196470-F7DB-486C-AF8D-C410FD0929DD}" destId="{FC2772AC-49F1-4750-8EE8-5CCB68B85DB3}" srcOrd="11" destOrd="0" presId="urn:microsoft.com/office/officeart/2008/layout/LinedList"/>
    <dgm:cxn modelId="{921DBDA2-262B-443D-BE23-5300A3B12563}" type="presParOf" srcId="{FC2772AC-49F1-4750-8EE8-5CCB68B85DB3}" destId="{C1733C0A-2B05-4B6C-B448-AEA6E81D7B0C}" srcOrd="0" destOrd="0" presId="urn:microsoft.com/office/officeart/2008/layout/LinedList"/>
    <dgm:cxn modelId="{0581E419-8486-4F4B-B31B-85DB5C7FDFCB}" type="presParOf" srcId="{FC2772AC-49F1-4750-8EE8-5CCB68B85DB3}" destId="{8F21D74A-92F1-41A8-838A-ABD81390FD30}"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A923FDC-07F0-48FF-9BFF-F2802B9E51C6}" type="doc">
      <dgm:prSet loTypeId="urn:microsoft.com/office/officeart/2008/layout/VerticalAccentList" loCatId="list" qsTypeId="urn:microsoft.com/office/officeart/2005/8/quickstyle/simple1" qsCatId="simple" csTypeId="urn:microsoft.com/office/officeart/2005/8/colors/colorful3" csCatId="colorful" phldr="1"/>
      <dgm:spPr/>
      <dgm:t>
        <a:bodyPr/>
        <a:lstStyle/>
        <a:p>
          <a:endParaRPr lang="en-US"/>
        </a:p>
      </dgm:t>
    </dgm:pt>
    <dgm:pt modelId="{A20EED81-7329-4FE0-9F90-C3A32F5DF4F6}">
      <dgm:prSet phldrT="[Text]" custT="1"/>
      <dgm:spPr/>
      <dgm:t>
        <a:bodyPr/>
        <a:lstStyle/>
        <a:p>
          <a:pPr algn="l"/>
          <a:r>
            <a:rPr lang="pt-BR" sz="1600" dirty="0">
              <a:effectLst/>
              <a:latin typeface="Times New Roman" panose="02020603050405020304" pitchFamily="18" charset="0"/>
              <a:ea typeface="Courier New" panose="02070309020205020404" pitchFamily="49" charset="0"/>
              <a:cs typeface="Times New Roman" panose="02020603050405020304" pitchFamily="18" charset="0"/>
            </a:rPr>
            <a:t>Yêu cầu của NQ 71/NQ-CP,  NQ 214/NQ-CP; NQ 11/NQ-CP, KH 02-KH/BCĐTW</a:t>
          </a:r>
          <a:endParaRPr lang="en-US" sz="1600" dirty="0">
            <a:latin typeface="Times New Roman" panose="02020603050405020304" pitchFamily="18" charset="0"/>
            <a:cs typeface="Times New Roman" panose="02020603050405020304" pitchFamily="18" charset="0"/>
          </a:endParaRPr>
        </a:p>
      </dgm:t>
    </dgm:pt>
    <dgm:pt modelId="{CC29C3C6-C1E5-4156-A4E8-1206D95F147B}" type="parTrans" cxnId="{5714EE0C-DB59-4A42-9339-01D164BB09A6}">
      <dgm:prSet/>
      <dgm:spPr/>
      <dgm:t>
        <a:bodyPr/>
        <a:lstStyle/>
        <a:p>
          <a:endParaRPr lang="en-US" sz="1600">
            <a:latin typeface="Times New Roman" panose="02020603050405020304" pitchFamily="18" charset="0"/>
            <a:cs typeface="Times New Roman" panose="02020603050405020304" pitchFamily="18" charset="0"/>
          </a:endParaRPr>
        </a:p>
      </dgm:t>
    </dgm:pt>
    <dgm:pt modelId="{D2609383-0868-4E85-9593-B96178B60E53}" type="sibTrans" cxnId="{5714EE0C-DB59-4A42-9339-01D164BB09A6}">
      <dgm:prSet/>
      <dgm:spPr/>
      <dgm:t>
        <a:bodyPr/>
        <a:lstStyle/>
        <a:p>
          <a:endParaRPr lang="en-US" sz="1600">
            <a:latin typeface="Times New Roman" panose="02020603050405020304" pitchFamily="18" charset="0"/>
            <a:cs typeface="Times New Roman" panose="02020603050405020304" pitchFamily="18" charset="0"/>
          </a:endParaRPr>
        </a:p>
      </dgm:t>
    </dgm:pt>
    <dgm:pt modelId="{3EBB0DFA-CFF6-4917-B6D2-C53346C703E7}">
      <dgm:prSet custT="1"/>
      <dgm:spPr/>
      <dgm:t>
        <a:bodyPr/>
        <a:lstStyle/>
        <a:p>
          <a:pPr algn="l"/>
          <a:r>
            <a:rPr lang="pt-BR" sz="1600" dirty="0">
              <a:latin typeface="Times New Roman" panose="02020603050405020304" pitchFamily="18" charset="0"/>
              <a:cs typeface="Times New Roman" panose="02020603050405020304" pitchFamily="18" charset="0"/>
            </a:rPr>
            <a:t>Quy định của Khung quản trị, quản lý dữ liệu quốc gia; Khung kiến trúc dữ liệu ngành</a:t>
          </a:r>
        </a:p>
      </dgm:t>
    </dgm:pt>
    <dgm:pt modelId="{1783A0F2-1FF9-4F8F-8336-27F52815611B}" type="parTrans" cxnId="{DDE39828-57FB-427E-9D32-D8E4B45F4030}">
      <dgm:prSet/>
      <dgm:spPr/>
      <dgm:t>
        <a:bodyPr/>
        <a:lstStyle/>
        <a:p>
          <a:endParaRPr lang="en-US" sz="1600">
            <a:latin typeface="Times New Roman" panose="02020603050405020304" pitchFamily="18" charset="0"/>
            <a:cs typeface="Times New Roman" panose="02020603050405020304" pitchFamily="18" charset="0"/>
          </a:endParaRPr>
        </a:p>
      </dgm:t>
    </dgm:pt>
    <dgm:pt modelId="{35C096B8-6945-4C11-AC18-EEAD6F19ACE3}" type="sibTrans" cxnId="{DDE39828-57FB-427E-9D32-D8E4B45F4030}">
      <dgm:prSet/>
      <dgm:spPr/>
      <dgm:t>
        <a:bodyPr/>
        <a:lstStyle/>
        <a:p>
          <a:endParaRPr lang="en-US" sz="1600">
            <a:latin typeface="Times New Roman" panose="02020603050405020304" pitchFamily="18" charset="0"/>
            <a:cs typeface="Times New Roman" panose="02020603050405020304" pitchFamily="18" charset="0"/>
          </a:endParaRPr>
        </a:p>
      </dgm:t>
    </dgm:pt>
    <dgm:pt modelId="{58E3EFDC-8914-4341-B1BF-EC962A89DADD}">
      <dgm:prSet custT="1"/>
      <dgm:spPr/>
      <dgm:t>
        <a:bodyPr/>
        <a:lstStyle/>
        <a:p>
          <a:r>
            <a:rPr lang="en-US" sz="1600" dirty="0">
              <a:latin typeface="Times New Roman" panose="02020603050405020304" pitchFamily="18" charset="0"/>
              <a:cs typeface="Times New Roman" panose="02020603050405020304" pitchFamily="18" charset="0"/>
            </a:rPr>
            <a:t>Bảo </a:t>
          </a:r>
          <a:r>
            <a:rPr lang="en-US" sz="1600" dirty="0" err="1">
              <a:latin typeface="Times New Roman" panose="02020603050405020304" pitchFamily="18" charset="0"/>
              <a:cs typeface="Times New Roman" panose="02020603050405020304" pitchFamily="18" charset="0"/>
            </a:rPr>
            <a:t>đảm</a:t>
          </a:r>
          <a:r>
            <a:rPr lang="en-US" sz="1600" dirty="0">
              <a:latin typeface="Times New Roman" panose="02020603050405020304" pitchFamily="18" charset="0"/>
              <a:cs typeface="Times New Roman" panose="02020603050405020304" pitchFamily="18" charset="0"/>
            </a:rPr>
            <a:t> an </a:t>
          </a:r>
          <a:r>
            <a:rPr lang="en-US" sz="1600" dirty="0" err="1">
              <a:latin typeface="Times New Roman" panose="02020603050405020304" pitchFamily="18" charset="0"/>
              <a:cs typeface="Times New Roman" panose="02020603050405020304" pitchFamily="18" charset="0"/>
            </a:rPr>
            <a:t>toàn</a:t>
          </a:r>
          <a:r>
            <a:rPr lang="en-US" sz="1600" dirty="0">
              <a:latin typeface="Times New Roman" panose="02020603050405020304" pitchFamily="18" charset="0"/>
              <a:cs typeface="Times New Roman" panose="02020603050405020304" pitchFamily="18" charset="0"/>
            </a:rPr>
            <a:t>, an </a:t>
          </a:r>
          <a:r>
            <a:rPr lang="en-US" sz="1600" dirty="0" err="1">
              <a:latin typeface="Times New Roman" panose="02020603050405020304" pitchFamily="18" charset="0"/>
              <a:cs typeface="Times New Roman" panose="02020603050405020304" pitchFamily="18" charset="0"/>
            </a:rPr>
            <a:t>ninh</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và</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chủ</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quyền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dữ</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liệu</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quốc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gia</a:t>
          </a:r>
          <a:endParaRPr lang="en-US" sz="1600" dirty="0">
            <a:latin typeface="Times New Roman" panose="02020603050405020304" pitchFamily="18" charset="0"/>
            <a:cs typeface="Times New Roman" panose="02020603050405020304" pitchFamily="18" charset="0"/>
          </a:endParaRPr>
        </a:p>
      </dgm:t>
    </dgm:pt>
    <dgm:pt modelId="{1E75D7D7-A76B-4EED-9374-926DBF33A0C7}" type="parTrans" cxnId="{F8C1F8BD-3819-4A6E-BD81-9362C48746FC}">
      <dgm:prSet/>
      <dgm:spPr/>
      <dgm:t>
        <a:bodyPr/>
        <a:lstStyle/>
        <a:p>
          <a:endParaRPr lang="en-US" sz="1600">
            <a:latin typeface="Times New Roman" panose="02020603050405020304" pitchFamily="18" charset="0"/>
            <a:cs typeface="Times New Roman" panose="02020603050405020304" pitchFamily="18" charset="0"/>
          </a:endParaRPr>
        </a:p>
      </dgm:t>
    </dgm:pt>
    <dgm:pt modelId="{24374C05-9E13-490A-AC29-BBA948E57177}" type="sibTrans" cxnId="{F8C1F8BD-3819-4A6E-BD81-9362C48746FC}">
      <dgm:prSet/>
      <dgm:spPr/>
      <dgm:t>
        <a:bodyPr/>
        <a:lstStyle/>
        <a:p>
          <a:endParaRPr lang="en-US" sz="1600">
            <a:latin typeface="Times New Roman" panose="02020603050405020304" pitchFamily="18" charset="0"/>
            <a:cs typeface="Times New Roman" panose="02020603050405020304" pitchFamily="18" charset="0"/>
          </a:endParaRPr>
        </a:p>
      </dgm:t>
    </dgm:pt>
    <dgm:pt modelId="{AC5181A2-E534-485E-9043-FA6E608DB558}">
      <dgm:prSet custT="1"/>
      <dgm:spPr/>
      <dgm:t>
        <a:bodyPr/>
        <a:lstStyle/>
        <a:p>
          <a:pPr>
            <a:buNone/>
          </a:pPr>
          <a:r>
            <a:rPr lang="en-US" sz="1600" dirty="0" err="1">
              <a:latin typeface="Times New Roman" panose="02020603050405020304" pitchFamily="18" charset="0"/>
              <a:cs typeface="Times New Roman" panose="02020603050405020304" pitchFamily="18" charset="0"/>
            </a:rPr>
            <a:t>Hạ</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tầng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và</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nền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tảng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số</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hiện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đại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đồng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bộ</a:t>
          </a:r>
          <a:r>
            <a:rPr lang="en-US" sz="1600" dirty="0">
              <a:latin typeface="Times New Roman" panose="02020603050405020304" pitchFamily="18" charset="0"/>
              <a:cs typeface="Times New Roman" panose="02020603050405020304" pitchFamily="18" charset="0"/>
            </a:rPr>
            <a:t>, an </a:t>
          </a:r>
          <a:r>
            <a:rPr lang="en-US" sz="1600" dirty="0" err="1">
              <a:latin typeface="Times New Roman" panose="02020603050405020304" pitchFamily="18" charset="0"/>
              <a:cs typeface="Times New Roman" panose="02020603050405020304" pitchFamily="18" charset="0"/>
            </a:rPr>
            <a:t>ninh</a:t>
          </a:r>
          <a:r>
            <a:rPr lang="en-US" sz="1600" dirty="0">
              <a:latin typeface="Times New Roman" panose="02020603050405020304" pitchFamily="18" charset="0"/>
              <a:cs typeface="Times New Roman" panose="02020603050405020304" pitchFamily="18" charset="0"/>
            </a:rPr>
            <a:t>, an </a:t>
          </a:r>
          <a:r>
            <a:rPr lang="en-US" sz="1600" dirty="0" err="1">
              <a:latin typeface="Times New Roman" panose="02020603050405020304" pitchFamily="18" charset="0"/>
              <a:cs typeface="Times New Roman" panose="02020603050405020304" pitchFamily="18" charset="0"/>
            </a:rPr>
            <a:t>toàn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hiệu</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quả</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tránh</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lãng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phí</a:t>
          </a:r>
          <a:r>
            <a:rPr lang="en-US" sz="1600" dirty="0">
              <a:latin typeface="Times New Roman" panose="02020603050405020304" pitchFamily="18" charset="0"/>
              <a:cs typeface="Times New Roman" panose="02020603050405020304" pitchFamily="18" charset="0"/>
            </a:rPr>
            <a:t>”</a:t>
          </a:r>
          <a:endParaRPr lang="pt-BR" sz="1600" dirty="0">
            <a:latin typeface="Times New Roman" panose="02020603050405020304" pitchFamily="18" charset="0"/>
            <a:cs typeface="Times New Roman" panose="02020603050405020304" pitchFamily="18" charset="0"/>
          </a:endParaRPr>
        </a:p>
      </dgm:t>
    </dgm:pt>
    <dgm:pt modelId="{EF3E790E-C0B1-4CA6-9486-6EAC8E42228D}" type="parTrans" cxnId="{78BA91B8-D26E-4549-B5E2-2F203908A586}">
      <dgm:prSet/>
      <dgm:spPr/>
      <dgm:t>
        <a:bodyPr/>
        <a:lstStyle/>
        <a:p>
          <a:endParaRPr lang="en-US" sz="1600">
            <a:latin typeface="Times New Roman" panose="02020603050405020304" pitchFamily="18" charset="0"/>
            <a:cs typeface="Times New Roman" panose="02020603050405020304" pitchFamily="18" charset="0"/>
          </a:endParaRPr>
        </a:p>
      </dgm:t>
    </dgm:pt>
    <dgm:pt modelId="{48A59B41-00A7-4DFF-834A-0DFA989239CD}" type="sibTrans" cxnId="{78BA91B8-D26E-4549-B5E2-2F203908A586}">
      <dgm:prSet/>
      <dgm:spPr/>
      <dgm:t>
        <a:bodyPr/>
        <a:lstStyle/>
        <a:p>
          <a:endParaRPr lang="en-US" sz="1600">
            <a:latin typeface="Times New Roman" panose="02020603050405020304" pitchFamily="18" charset="0"/>
            <a:cs typeface="Times New Roman" panose="02020603050405020304" pitchFamily="18" charset="0"/>
          </a:endParaRPr>
        </a:p>
      </dgm:t>
    </dgm:pt>
    <dgm:pt modelId="{8127CEF8-4457-4900-A3DE-E0C3ECB2C6F4}">
      <dgm:prSet custT="1"/>
      <dgm:spPr/>
      <dgm:t>
        <a:bodyPr/>
        <a:lstStyle/>
        <a:p>
          <a:r>
            <a:rPr lang="en-US" sz="1600">
              <a:latin typeface="Times New Roman" panose="02020603050405020304" pitchFamily="18" charset="0"/>
              <a:cs typeface="Times New Roman" panose="02020603050405020304" pitchFamily="18" charset="0"/>
            </a:rPr>
            <a:t>Phát triển nguồn nhân lực, làm chủ công nghệ lõi</a:t>
          </a:r>
          <a:endParaRPr lang="en-US" sz="1600" dirty="0">
            <a:latin typeface="Times New Roman" panose="02020603050405020304" pitchFamily="18" charset="0"/>
            <a:cs typeface="Times New Roman" panose="02020603050405020304" pitchFamily="18" charset="0"/>
          </a:endParaRPr>
        </a:p>
      </dgm:t>
    </dgm:pt>
    <dgm:pt modelId="{1852FA5E-13C4-4786-A5C6-7C1E62641170}" type="parTrans" cxnId="{5F866971-0E84-4CB6-9454-502EE44F463D}">
      <dgm:prSet/>
      <dgm:spPr/>
      <dgm:t>
        <a:bodyPr/>
        <a:lstStyle/>
        <a:p>
          <a:endParaRPr lang="en-US" sz="1600">
            <a:latin typeface="Times New Roman" panose="02020603050405020304" pitchFamily="18" charset="0"/>
            <a:cs typeface="Times New Roman" panose="02020603050405020304" pitchFamily="18" charset="0"/>
          </a:endParaRPr>
        </a:p>
      </dgm:t>
    </dgm:pt>
    <dgm:pt modelId="{ED66661C-1EB4-4708-8957-548A7E479CDF}" type="sibTrans" cxnId="{5F866971-0E84-4CB6-9454-502EE44F463D}">
      <dgm:prSet/>
      <dgm:spPr/>
      <dgm:t>
        <a:bodyPr/>
        <a:lstStyle/>
        <a:p>
          <a:endParaRPr lang="en-US" sz="1600">
            <a:latin typeface="Times New Roman" panose="02020603050405020304" pitchFamily="18" charset="0"/>
            <a:cs typeface="Times New Roman" panose="02020603050405020304" pitchFamily="18" charset="0"/>
          </a:endParaRPr>
        </a:p>
      </dgm:t>
    </dgm:pt>
    <dgm:pt modelId="{04A99BDE-DE15-4D47-B8EC-D15D7A34B628}">
      <dgm:prSet custT="1"/>
      <dgm:spPr/>
      <dgm:t>
        <a:bodyPr/>
        <a:lstStyle/>
        <a:p>
          <a:pPr algn="l"/>
          <a:r>
            <a:rPr lang="en-US" sz="1600" dirty="0" err="1">
              <a:latin typeface="Times New Roman" panose="02020603050405020304" pitchFamily="18" charset="0"/>
              <a:cs typeface="Times New Roman" panose="02020603050405020304" pitchFamily="18" charset="0"/>
            </a:rPr>
            <a:t>Tiếp</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tục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hoàn</a:t>
          </a:r>
          <a:r>
            <a:rPr lang="en-US" sz="1600" dirty="0">
              <a:latin typeface="Times New Roman" panose="02020603050405020304" pitchFamily="18" charset="0"/>
              <a:cs typeface="Times New Roman" panose="02020603050405020304" pitchFamily="18" charset="0"/>
            </a:rPr>
            <a:t> thiện </a:t>
          </a:r>
          <a:r>
            <a:rPr lang="en-US" sz="1600" dirty="0" err="1">
              <a:latin typeface="Times New Roman" panose="02020603050405020304" pitchFamily="18" charset="0"/>
              <a:cs typeface="Times New Roman" panose="02020603050405020304" pitchFamily="18" charset="0"/>
            </a:rPr>
            <a:t>cơ</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chế</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chính</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sách</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quy</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định</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kỹ</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thuật</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tiêu</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chuẩn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quy</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chuẩn</a:t>
          </a:r>
          <a:endParaRPr lang="pt-BR" sz="1600" dirty="0">
            <a:effectLst/>
            <a:latin typeface="Times New Roman" panose="02020603050405020304" pitchFamily="18" charset="0"/>
            <a:ea typeface="Courier New" panose="02070309020205020404" pitchFamily="49" charset="0"/>
            <a:cs typeface="Times New Roman" panose="02020603050405020304" pitchFamily="18" charset="0"/>
          </a:endParaRPr>
        </a:p>
      </dgm:t>
    </dgm:pt>
    <dgm:pt modelId="{3441ACC0-F3B4-4832-BA0A-2365F3300245}" type="parTrans" cxnId="{D4400B51-B1E8-40CC-92FE-76D2A031AB75}">
      <dgm:prSet/>
      <dgm:spPr/>
      <dgm:t>
        <a:bodyPr/>
        <a:lstStyle/>
        <a:p>
          <a:endParaRPr lang="en-US" sz="1600">
            <a:latin typeface="Times New Roman" panose="02020603050405020304" pitchFamily="18" charset="0"/>
            <a:cs typeface="Times New Roman" panose="02020603050405020304" pitchFamily="18" charset="0"/>
          </a:endParaRPr>
        </a:p>
      </dgm:t>
    </dgm:pt>
    <dgm:pt modelId="{ED4DC956-D9FB-4A7C-8AB7-F135EE751892}" type="sibTrans" cxnId="{D4400B51-B1E8-40CC-92FE-76D2A031AB75}">
      <dgm:prSet/>
      <dgm:spPr/>
      <dgm:t>
        <a:bodyPr/>
        <a:lstStyle/>
        <a:p>
          <a:endParaRPr lang="en-US" sz="1600">
            <a:latin typeface="Times New Roman" panose="02020603050405020304" pitchFamily="18" charset="0"/>
            <a:cs typeface="Times New Roman" panose="02020603050405020304" pitchFamily="18" charset="0"/>
          </a:endParaRPr>
        </a:p>
      </dgm:t>
    </dgm:pt>
    <dgm:pt modelId="{2FCEF6D2-4D41-42BF-8E97-F30C3FC6F89C}">
      <dgm:prSet custT="1"/>
      <dgm:spPr/>
      <dgm:t>
        <a:bodyPr/>
        <a:lstStyle/>
        <a:p>
          <a:pPr algn="l"/>
          <a:r>
            <a:rPr lang="pt-BR" sz="1600" dirty="0">
              <a:latin typeface="Times New Roman" panose="02020603050405020304" pitchFamily="18" charset="0"/>
              <a:cs typeface="Times New Roman" panose="02020603050405020304" pitchFamily="18" charset="0"/>
            </a:rPr>
            <a:t>Hoàn thiện dữ liệu NN&amp;MT </a:t>
          </a:r>
          <a:r>
            <a:rPr lang="pt-BR" sz="1600" dirty="0">
              <a:solidFill>
                <a:schemeClr val="accent1"/>
              </a:solidFill>
              <a:latin typeface="Times New Roman" panose="02020603050405020304" pitchFamily="18" charset="0"/>
              <a:cs typeface="Times New Roman" panose="02020603050405020304" pitchFamily="18" charset="0"/>
            </a:rPr>
            <a:t>“đ</a:t>
          </a:r>
          <a:r>
            <a:rPr lang="pt-BR" sz="1600" b="1" dirty="0">
              <a:solidFill>
                <a:schemeClr val="accent1"/>
              </a:solidFill>
              <a:latin typeface="Times New Roman" panose="02020603050405020304" pitchFamily="18" charset="0"/>
              <a:cs typeface="Times New Roman" panose="02020603050405020304" pitchFamily="18" charset="0"/>
            </a:rPr>
            <a:t>úng, đủ, sạch, sống, thống nhất, đồng bộ, kết nối, dùng chung</a:t>
          </a:r>
          <a:r>
            <a:rPr lang="pt-BR" sz="1600" dirty="0">
              <a:latin typeface="Times New Roman" panose="02020603050405020304" pitchFamily="18" charset="0"/>
              <a:cs typeface="Times New Roman" panose="02020603050405020304" pitchFamily="18" charset="0"/>
            </a:rPr>
            <a:t>” </a:t>
          </a:r>
          <a:endParaRPr lang="pt-BR" sz="1600" dirty="0">
            <a:effectLst/>
            <a:latin typeface="Times New Roman" panose="02020603050405020304" pitchFamily="18" charset="0"/>
            <a:ea typeface="Courier New" panose="02070309020205020404" pitchFamily="49" charset="0"/>
            <a:cs typeface="Times New Roman" panose="02020603050405020304" pitchFamily="18" charset="0"/>
          </a:endParaRPr>
        </a:p>
      </dgm:t>
    </dgm:pt>
    <dgm:pt modelId="{DEE0CB50-82BF-4A92-8EFF-5DE7052EFD43}" type="parTrans" cxnId="{A3E6E24D-34A4-4C13-992E-C1ABF2DD1AF8}">
      <dgm:prSet/>
      <dgm:spPr/>
      <dgm:t>
        <a:bodyPr/>
        <a:lstStyle/>
        <a:p>
          <a:endParaRPr lang="en-US" sz="1600">
            <a:latin typeface="Times New Roman" panose="02020603050405020304" pitchFamily="18" charset="0"/>
            <a:cs typeface="Times New Roman" panose="02020603050405020304" pitchFamily="18" charset="0"/>
          </a:endParaRPr>
        </a:p>
      </dgm:t>
    </dgm:pt>
    <dgm:pt modelId="{1C76A0B1-5FF8-4103-A510-B45204BF32AB}" type="sibTrans" cxnId="{A3E6E24D-34A4-4C13-992E-C1ABF2DD1AF8}">
      <dgm:prSet/>
      <dgm:spPr/>
      <dgm:t>
        <a:bodyPr/>
        <a:lstStyle/>
        <a:p>
          <a:endParaRPr lang="en-US" sz="1600">
            <a:latin typeface="Times New Roman" panose="02020603050405020304" pitchFamily="18" charset="0"/>
            <a:cs typeface="Times New Roman" panose="02020603050405020304" pitchFamily="18" charset="0"/>
          </a:endParaRPr>
        </a:p>
      </dgm:t>
    </dgm:pt>
    <dgm:pt modelId="{EE41AA2C-D417-4DD3-97E4-1DC3DE324A0C}" type="pres">
      <dgm:prSet presAssocID="{5A923FDC-07F0-48FF-9BFF-F2802B9E51C6}" presName="Name0" presStyleCnt="0">
        <dgm:presLayoutVars>
          <dgm:chMax/>
          <dgm:chPref/>
          <dgm:dir/>
        </dgm:presLayoutVars>
      </dgm:prSet>
      <dgm:spPr/>
    </dgm:pt>
    <dgm:pt modelId="{9DABACEF-4781-48DF-AF73-CBC06CFCF2DB}" type="pres">
      <dgm:prSet presAssocID="{A20EED81-7329-4FE0-9F90-C3A32F5DF4F6}" presName="parenttextcomposite" presStyleCnt="0"/>
      <dgm:spPr/>
    </dgm:pt>
    <dgm:pt modelId="{1DBB7307-5218-4D42-A417-311CF037F050}" type="pres">
      <dgm:prSet presAssocID="{A20EED81-7329-4FE0-9F90-C3A32F5DF4F6}" presName="parenttext" presStyleLbl="revTx" presStyleIdx="0" presStyleCnt="7">
        <dgm:presLayoutVars>
          <dgm:chMax/>
          <dgm:chPref val="2"/>
          <dgm:bulletEnabled val="1"/>
        </dgm:presLayoutVars>
      </dgm:prSet>
      <dgm:spPr/>
    </dgm:pt>
    <dgm:pt modelId="{5E1E278F-D76D-4B82-BC18-494DBB7F93AF}" type="pres">
      <dgm:prSet presAssocID="{A20EED81-7329-4FE0-9F90-C3A32F5DF4F6}" presName="parallelogramComposite" presStyleCnt="0"/>
      <dgm:spPr/>
    </dgm:pt>
    <dgm:pt modelId="{4D707BCF-9563-41F0-8AB6-0509057B9CED}" type="pres">
      <dgm:prSet presAssocID="{A20EED81-7329-4FE0-9F90-C3A32F5DF4F6}" presName="parallelogram1" presStyleLbl="alignNode1" presStyleIdx="0" presStyleCnt="49"/>
      <dgm:spPr/>
    </dgm:pt>
    <dgm:pt modelId="{13981BA4-76C5-4973-9DB2-CDF1559444A8}" type="pres">
      <dgm:prSet presAssocID="{A20EED81-7329-4FE0-9F90-C3A32F5DF4F6}" presName="parallelogram2" presStyleLbl="alignNode1" presStyleIdx="1" presStyleCnt="49"/>
      <dgm:spPr/>
    </dgm:pt>
    <dgm:pt modelId="{7CEDA9A2-F967-4BD8-BF1D-67A82815AD57}" type="pres">
      <dgm:prSet presAssocID="{A20EED81-7329-4FE0-9F90-C3A32F5DF4F6}" presName="parallelogram3" presStyleLbl="alignNode1" presStyleIdx="2" presStyleCnt="49"/>
      <dgm:spPr/>
    </dgm:pt>
    <dgm:pt modelId="{46F21EC5-87F9-4989-96E0-2523968A9422}" type="pres">
      <dgm:prSet presAssocID="{A20EED81-7329-4FE0-9F90-C3A32F5DF4F6}" presName="parallelogram4" presStyleLbl="alignNode1" presStyleIdx="3" presStyleCnt="49"/>
      <dgm:spPr/>
    </dgm:pt>
    <dgm:pt modelId="{23E24E51-F99E-40F2-9C06-6AE5346F606F}" type="pres">
      <dgm:prSet presAssocID="{A20EED81-7329-4FE0-9F90-C3A32F5DF4F6}" presName="parallelogram5" presStyleLbl="alignNode1" presStyleIdx="4" presStyleCnt="49"/>
      <dgm:spPr/>
    </dgm:pt>
    <dgm:pt modelId="{981BBFBC-845B-44C0-A72C-7DAE3311A268}" type="pres">
      <dgm:prSet presAssocID="{A20EED81-7329-4FE0-9F90-C3A32F5DF4F6}" presName="parallelogram6" presStyleLbl="alignNode1" presStyleIdx="5" presStyleCnt="49"/>
      <dgm:spPr/>
    </dgm:pt>
    <dgm:pt modelId="{43F9EAC6-1F6B-4E04-9DCB-EC1BA7CF0166}" type="pres">
      <dgm:prSet presAssocID="{A20EED81-7329-4FE0-9F90-C3A32F5DF4F6}" presName="parallelogram7" presStyleLbl="alignNode1" presStyleIdx="6" presStyleCnt="49"/>
      <dgm:spPr/>
    </dgm:pt>
    <dgm:pt modelId="{51FBE012-2757-49AA-B3B1-061539518DBB}" type="pres">
      <dgm:prSet presAssocID="{D2609383-0868-4E85-9593-B96178B60E53}" presName="sibTrans" presStyleCnt="0"/>
      <dgm:spPr/>
    </dgm:pt>
    <dgm:pt modelId="{0AE918E7-00E2-4833-AD7B-C2F510CEBD7D}" type="pres">
      <dgm:prSet presAssocID="{3EBB0DFA-CFF6-4917-B6D2-C53346C703E7}" presName="parenttextcomposite" presStyleCnt="0"/>
      <dgm:spPr/>
    </dgm:pt>
    <dgm:pt modelId="{841353E7-02F3-4165-A5B1-E5B1223A96AE}" type="pres">
      <dgm:prSet presAssocID="{3EBB0DFA-CFF6-4917-B6D2-C53346C703E7}" presName="parenttext" presStyleLbl="revTx" presStyleIdx="1" presStyleCnt="7">
        <dgm:presLayoutVars>
          <dgm:chMax/>
          <dgm:chPref val="2"/>
          <dgm:bulletEnabled val="1"/>
        </dgm:presLayoutVars>
      </dgm:prSet>
      <dgm:spPr/>
    </dgm:pt>
    <dgm:pt modelId="{36CC7F34-3893-411B-87F2-1D206E14D057}" type="pres">
      <dgm:prSet presAssocID="{3EBB0DFA-CFF6-4917-B6D2-C53346C703E7}" presName="parallelogramComposite" presStyleCnt="0"/>
      <dgm:spPr/>
    </dgm:pt>
    <dgm:pt modelId="{2DFB2D55-2EC3-46C9-93E8-723B32704993}" type="pres">
      <dgm:prSet presAssocID="{3EBB0DFA-CFF6-4917-B6D2-C53346C703E7}" presName="parallelogram1" presStyleLbl="alignNode1" presStyleIdx="7" presStyleCnt="49"/>
      <dgm:spPr/>
    </dgm:pt>
    <dgm:pt modelId="{7E9B9326-B951-42FD-B1E3-E07BCB5A9109}" type="pres">
      <dgm:prSet presAssocID="{3EBB0DFA-CFF6-4917-B6D2-C53346C703E7}" presName="parallelogram2" presStyleLbl="alignNode1" presStyleIdx="8" presStyleCnt="49"/>
      <dgm:spPr/>
    </dgm:pt>
    <dgm:pt modelId="{EDFDD10D-8578-4AB3-92F4-E7A67CA718D6}" type="pres">
      <dgm:prSet presAssocID="{3EBB0DFA-CFF6-4917-B6D2-C53346C703E7}" presName="parallelogram3" presStyleLbl="alignNode1" presStyleIdx="9" presStyleCnt="49"/>
      <dgm:spPr/>
    </dgm:pt>
    <dgm:pt modelId="{616622B0-BDEC-438F-A3BA-67E0E705236A}" type="pres">
      <dgm:prSet presAssocID="{3EBB0DFA-CFF6-4917-B6D2-C53346C703E7}" presName="parallelogram4" presStyleLbl="alignNode1" presStyleIdx="10" presStyleCnt="49"/>
      <dgm:spPr/>
    </dgm:pt>
    <dgm:pt modelId="{16ADE4BC-9E90-4D45-941A-BABE950DA08D}" type="pres">
      <dgm:prSet presAssocID="{3EBB0DFA-CFF6-4917-B6D2-C53346C703E7}" presName="parallelogram5" presStyleLbl="alignNode1" presStyleIdx="11" presStyleCnt="49"/>
      <dgm:spPr/>
    </dgm:pt>
    <dgm:pt modelId="{28EE4658-3AEA-4CD1-8283-A1F832D483C3}" type="pres">
      <dgm:prSet presAssocID="{3EBB0DFA-CFF6-4917-B6D2-C53346C703E7}" presName="parallelogram6" presStyleLbl="alignNode1" presStyleIdx="12" presStyleCnt="49"/>
      <dgm:spPr/>
    </dgm:pt>
    <dgm:pt modelId="{34BF2744-2C4C-4D0E-8914-7EBADA11329C}" type="pres">
      <dgm:prSet presAssocID="{3EBB0DFA-CFF6-4917-B6D2-C53346C703E7}" presName="parallelogram7" presStyleLbl="alignNode1" presStyleIdx="13" presStyleCnt="49"/>
      <dgm:spPr/>
    </dgm:pt>
    <dgm:pt modelId="{E4CBF672-72C8-4B5F-92F0-63F75F353A3A}" type="pres">
      <dgm:prSet presAssocID="{35C096B8-6945-4C11-AC18-EEAD6F19ACE3}" presName="sibTrans" presStyleCnt="0"/>
      <dgm:spPr/>
    </dgm:pt>
    <dgm:pt modelId="{80DA683B-F107-4411-8572-ADF761F329B1}" type="pres">
      <dgm:prSet presAssocID="{04A99BDE-DE15-4D47-B8EC-D15D7A34B628}" presName="parenttextcomposite" presStyleCnt="0"/>
      <dgm:spPr/>
    </dgm:pt>
    <dgm:pt modelId="{8215CC00-18DA-4259-BAB2-D39B7C552F45}" type="pres">
      <dgm:prSet presAssocID="{04A99BDE-DE15-4D47-B8EC-D15D7A34B628}" presName="parenttext" presStyleLbl="revTx" presStyleIdx="2" presStyleCnt="7">
        <dgm:presLayoutVars>
          <dgm:chMax/>
          <dgm:chPref val="2"/>
          <dgm:bulletEnabled val="1"/>
        </dgm:presLayoutVars>
      </dgm:prSet>
      <dgm:spPr/>
    </dgm:pt>
    <dgm:pt modelId="{363555AB-95F9-46C1-A8A5-B4C944AE424F}" type="pres">
      <dgm:prSet presAssocID="{04A99BDE-DE15-4D47-B8EC-D15D7A34B628}" presName="parallelogramComposite" presStyleCnt="0"/>
      <dgm:spPr/>
    </dgm:pt>
    <dgm:pt modelId="{560343C8-3846-486C-B0CB-FF08093A5BC7}" type="pres">
      <dgm:prSet presAssocID="{04A99BDE-DE15-4D47-B8EC-D15D7A34B628}" presName="parallelogram1" presStyleLbl="alignNode1" presStyleIdx="14" presStyleCnt="49"/>
      <dgm:spPr/>
    </dgm:pt>
    <dgm:pt modelId="{6AE07443-B466-46F0-9C00-0E19DF9B9F0C}" type="pres">
      <dgm:prSet presAssocID="{04A99BDE-DE15-4D47-B8EC-D15D7A34B628}" presName="parallelogram2" presStyleLbl="alignNode1" presStyleIdx="15" presStyleCnt="49"/>
      <dgm:spPr/>
    </dgm:pt>
    <dgm:pt modelId="{46C2428C-486F-45E7-AE62-E57AFB24CE29}" type="pres">
      <dgm:prSet presAssocID="{04A99BDE-DE15-4D47-B8EC-D15D7A34B628}" presName="parallelogram3" presStyleLbl="alignNode1" presStyleIdx="16" presStyleCnt="49"/>
      <dgm:spPr/>
    </dgm:pt>
    <dgm:pt modelId="{392AE88D-30AD-41F4-9D83-3A80FC35BFC1}" type="pres">
      <dgm:prSet presAssocID="{04A99BDE-DE15-4D47-B8EC-D15D7A34B628}" presName="parallelogram4" presStyleLbl="alignNode1" presStyleIdx="17" presStyleCnt="49"/>
      <dgm:spPr/>
    </dgm:pt>
    <dgm:pt modelId="{4647D72D-7F4C-4243-99F6-813C7342AB1F}" type="pres">
      <dgm:prSet presAssocID="{04A99BDE-DE15-4D47-B8EC-D15D7A34B628}" presName="parallelogram5" presStyleLbl="alignNode1" presStyleIdx="18" presStyleCnt="49"/>
      <dgm:spPr/>
    </dgm:pt>
    <dgm:pt modelId="{E600DA5F-128A-4EFD-805B-AB70E9B0F6F5}" type="pres">
      <dgm:prSet presAssocID="{04A99BDE-DE15-4D47-B8EC-D15D7A34B628}" presName="parallelogram6" presStyleLbl="alignNode1" presStyleIdx="19" presStyleCnt="49"/>
      <dgm:spPr/>
    </dgm:pt>
    <dgm:pt modelId="{AB99D6BB-8C0E-44DD-91EF-B0ED9400C215}" type="pres">
      <dgm:prSet presAssocID="{04A99BDE-DE15-4D47-B8EC-D15D7A34B628}" presName="parallelogram7" presStyleLbl="alignNode1" presStyleIdx="20" presStyleCnt="49"/>
      <dgm:spPr/>
    </dgm:pt>
    <dgm:pt modelId="{6AFC03E3-B3CD-4F87-9759-E94BF38E0FC1}" type="pres">
      <dgm:prSet presAssocID="{ED4DC956-D9FB-4A7C-8AB7-F135EE751892}" presName="sibTrans" presStyleCnt="0"/>
      <dgm:spPr/>
    </dgm:pt>
    <dgm:pt modelId="{88CCA505-46E4-493B-9DB9-D8A36483962E}" type="pres">
      <dgm:prSet presAssocID="{2FCEF6D2-4D41-42BF-8E97-F30C3FC6F89C}" presName="parenttextcomposite" presStyleCnt="0"/>
      <dgm:spPr/>
    </dgm:pt>
    <dgm:pt modelId="{7694D5CA-B8BE-4205-A634-63100272F2A4}" type="pres">
      <dgm:prSet presAssocID="{2FCEF6D2-4D41-42BF-8E97-F30C3FC6F89C}" presName="parenttext" presStyleLbl="revTx" presStyleIdx="3" presStyleCnt="7">
        <dgm:presLayoutVars>
          <dgm:chMax/>
          <dgm:chPref val="2"/>
          <dgm:bulletEnabled val="1"/>
        </dgm:presLayoutVars>
      </dgm:prSet>
      <dgm:spPr/>
    </dgm:pt>
    <dgm:pt modelId="{E041C9FE-498A-47EF-9510-DD8AE5F207C0}" type="pres">
      <dgm:prSet presAssocID="{2FCEF6D2-4D41-42BF-8E97-F30C3FC6F89C}" presName="parallelogramComposite" presStyleCnt="0"/>
      <dgm:spPr/>
    </dgm:pt>
    <dgm:pt modelId="{60CE3393-F441-41FD-9506-DC61EED216DE}" type="pres">
      <dgm:prSet presAssocID="{2FCEF6D2-4D41-42BF-8E97-F30C3FC6F89C}" presName="parallelogram1" presStyleLbl="alignNode1" presStyleIdx="21" presStyleCnt="49"/>
      <dgm:spPr/>
    </dgm:pt>
    <dgm:pt modelId="{D893A7E4-D0F8-4BF9-99BE-6E0B2E9B8E5B}" type="pres">
      <dgm:prSet presAssocID="{2FCEF6D2-4D41-42BF-8E97-F30C3FC6F89C}" presName="parallelogram2" presStyleLbl="alignNode1" presStyleIdx="22" presStyleCnt="49"/>
      <dgm:spPr/>
    </dgm:pt>
    <dgm:pt modelId="{742E7AD9-E114-48CB-B245-5FD9D7BC3035}" type="pres">
      <dgm:prSet presAssocID="{2FCEF6D2-4D41-42BF-8E97-F30C3FC6F89C}" presName="parallelogram3" presStyleLbl="alignNode1" presStyleIdx="23" presStyleCnt="49"/>
      <dgm:spPr/>
    </dgm:pt>
    <dgm:pt modelId="{48AAB990-17B5-44F9-B422-801A8A5478C0}" type="pres">
      <dgm:prSet presAssocID="{2FCEF6D2-4D41-42BF-8E97-F30C3FC6F89C}" presName="parallelogram4" presStyleLbl="alignNode1" presStyleIdx="24" presStyleCnt="49"/>
      <dgm:spPr/>
    </dgm:pt>
    <dgm:pt modelId="{B586CC71-357D-4740-95B8-A17811485F79}" type="pres">
      <dgm:prSet presAssocID="{2FCEF6D2-4D41-42BF-8E97-F30C3FC6F89C}" presName="parallelogram5" presStyleLbl="alignNode1" presStyleIdx="25" presStyleCnt="49"/>
      <dgm:spPr/>
    </dgm:pt>
    <dgm:pt modelId="{04A7A5CC-22CB-47F9-8AD8-C21000075846}" type="pres">
      <dgm:prSet presAssocID="{2FCEF6D2-4D41-42BF-8E97-F30C3FC6F89C}" presName="parallelogram6" presStyleLbl="alignNode1" presStyleIdx="26" presStyleCnt="49"/>
      <dgm:spPr/>
    </dgm:pt>
    <dgm:pt modelId="{B768B160-DD67-476F-B653-C7B91748027E}" type="pres">
      <dgm:prSet presAssocID="{2FCEF6D2-4D41-42BF-8E97-F30C3FC6F89C}" presName="parallelogram7" presStyleLbl="alignNode1" presStyleIdx="27" presStyleCnt="49"/>
      <dgm:spPr/>
    </dgm:pt>
    <dgm:pt modelId="{08379C6F-7FE8-4CAF-A81C-C8F55714630A}" type="pres">
      <dgm:prSet presAssocID="{1C76A0B1-5FF8-4103-A510-B45204BF32AB}" presName="sibTrans" presStyleCnt="0"/>
      <dgm:spPr/>
    </dgm:pt>
    <dgm:pt modelId="{E383A1DA-6534-4CB9-9265-A24984497A8E}" type="pres">
      <dgm:prSet presAssocID="{AC5181A2-E534-485E-9043-FA6E608DB558}" presName="parenttextcomposite" presStyleCnt="0"/>
      <dgm:spPr/>
    </dgm:pt>
    <dgm:pt modelId="{C40CE667-AA7B-42E4-B6B8-2B51AEF0EAEF}" type="pres">
      <dgm:prSet presAssocID="{AC5181A2-E534-485E-9043-FA6E608DB558}" presName="parenttext" presStyleLbl="revTx" presStyleIdx="4" presStyleCnt="7">
        <dgm:presLayoutVars>
          <dgm:chMax/>
          <dgm:chPref val="2"/>
          <dgm:bulletEnabled val="1"/>
        </dgm:presLayoutVars>
      </dgm:prSet>
      <dgm:spPr/>
    </dgm:pt>
    <dgm:pt modelId="{AD093C08-5F41-4158-8F1F-88D02521D7E4}" type="pres">
      <dgm:prSet presAssocID="{AC5181A2-E534-485E-9043-FA6E608DB558}" presName="parallelogramComposite" presStyleCnt="0"/>
      <dgm:spPr/>
    </dgm:pt>
    <dgm:pt modelId="{EEB16E0B-1036-4599-BAD4-688F5E4C0598}" type="pres">
      <dgm:prSet presAssocID="{AC5181A2-E534-485E-9043-FA6E608DB558}" presName="parallelogram1" presStyleLbl="alignNode1" presStyleIdx="28" presStyleCnt="49"/>
      <dgm:spPr/>
    </dgm:pt>
    <dgm:pt modelId="{27076B41-5A86-48B2-8EF4-15155082A29D}" type="pres">
      <dgm:prSet presAssocID="{AC5181A2-E534-485E-9043-FA6E608DB558}" presName="parallelogram2" presStyleLbl="alignNode1" presStyleIdx="29" presStyleCnt="49"/>
      <dgm:spPr/>
    </dgm:pt>
    <dgm:pt modelId="{457BB195-3C0E-4180-8D4F-BE46E8196B75}" type="pres">
      <dgm:prSet presAssocID="{AC5181A2-E534-485E-9043-FA6E608DB558}" presName="parallelogram3" presStyleLbl="alignNode1" presStyleIdx="30" presStyleCnt="49"/>
      <dgm:spPr/>
    </dgm:pt>
    <dgm:pt modelId="{8F5590C0-11FF-493D-991A-0D1A1FA5A0AA}" type="pres">
      <dgm:prSet presAssocID="{AC5181A2-E534-485E-9043-FA6E608DB558}" presName="parallelogram4" presStyleLbl="alignNode1" presStyleIdx="31" presStyleCnt="49"/>
      <dgm:spPr/>
    </dgm:pt>
    <dgm:pt modelId="{33670C82-A5C4-4DFF-8414-19A21BD76233}" type="pres">
      <dgm:prSet presAssocID="{AC5181A2-E534-485E-9043-FA6E608DB558}" presName="parallelogram5" presStyleLbl="alignNode1" presStyleIdx="32" presStyleCnt="49"/>
      <dgm:spPr/>
    </dgm:pt>
    <dgm:pt modelId="{D222E161-11DA-4D09-A6D8-C1B7ED382759}" type="pres">
      <dgm:prSet presAssocID="{AC5181A2-E534-485E-9043-FA6E608DB558}" presName="parallelogram6" presStyleLbl="alignNode1" presStyleIdx="33" presStyleCnt="49"/>
      <dgm:spPr/>
    </dgm:pt>
    <dgm:pt modelId="{272189BA-F82D-4F8F-B858-55C602A658A5}" type="pres">
      <dgm:prSet presAssocID="{AC5181A2-E534-485E-9043-FA6E608DB558}" presName="parallelogram7" presStyleLbl="alignNode1" presStyleIdx="34" presStyleCnt="49"/>
      <dgm:spPr/>
    </dgm:pt>
    <dgm:pt modelId="{328177B1-4C2A-406F-AF0C-189CFDD01F35}" type="pres">
      <dgm:prSet presAssocID="{48A59B41-00A7-4DFF-834A-0DFA989239CD}" presName="sibTrans" presStyleCnt="0"/>
      <dgm:spPr/>
    </dgm:pt>
    <dgm:pt modelId="{EFEB7577-F7E4-408E-BEBF-3133855E0E53}" type="pres">
      <dgm:prSet presAssocID="{58E3EFDC-8914-4341-B1BF-EC962A89DADD}" presName="parenttextcomposite" presStyleCnt="0"/>
      <dgm:spPr/>
    </dgm:pt>
    <dgm:pt modelId="{5CC7DBE7-801E-478A-BBD7-45B03F2465A8}" type="pres">
      <dgm:prSet presAssocID="{58E3EFDC-8914-4341-B1BF-EC962A89DADD}" presName="parenttext" presStyleLbl="revTx" presStyleIdx="5" presStyleCnt="7">
        <dgm:presLayoutVars>
          <dgm:chMax/>
          <dgm:chPref val="2"/>
          <dgm:bulletEnabled val="1"/>
        </dgm:presLayoutVars>
      </dgm:prSet>
      <dgm:spPr/>
    </dgm:pt>
    <dgm:pt modelId="{BC45CDB2-2B24-4BC3-9D91-DB7B2C89FD66}" type="pres">
      <dgm:prSet presAssocID="{58E3EFDC-8914-4341-B1BF-EC962A89DADD}" presName="parallelogramComposite" presStyleCnt="0"/>
      <dgm:spPr/>
    </dgm:pt>
    <dgm:pt modelId="{EB41AF06-7627-45C8-95C7-79AC0EC2EC24}" type="pres">
      <dgm:prSet presAssocID="{58E3EFDC-8914-4341-B1BF-EC962A89DADD}" presName="parallelogram1" presStyleLbl="alignNode1" presStyleIdx="35" presStyleCnt="49"/>
      <dgm:spPr/>
    </dgm:pt>
    <dgm:pt modelId="{A5289D3B-2C84-4023-8C81-E7F8562323FA}" type="pres">
      <dgm:prSet presAssocID="{58E3EFDC-8914-4341-B1BF-EC962A89DADD}" presName="parallelogram2" presStyleLbl="alignNode1" presStyleIdx="36" presStyleCnt="49"/>
      <dgm:spPr/>
    </dgm:pt>
    <dgm:pt modelId="{2752D8B0-3CD9-4BED-9AA2-196F62C54DB5}" type="pres">
      <dgm:prSet presAssocID="{58E3EFDC-8914-4341-B1BF-EC962A89DADD}" presName="parallelogram3" presStyleLbl="alignNode1" presStyleIdx="37" presStyleCnt="49"/>
      <dgm:spPr/>
    </dgm:pt>
    <dgm:pt modelId="{9A73FCF1-CBC7-47B8-880B-57604C8A704C}" type="pres">
      <dgm:prSet presAssocID="{58E3EFDC-8914-4341-B1BF-EC962A89DADD}" presName="parallelogram4" presStyleLbl="alignNode1" presStyleIdx="38" presStyleCnt="49"/>
      <dgm:spPr/>
    </dgm:pt>
    <dgm:pt modelId="{3F1743FA-4F77-40E6-854C-F0DFA4E4ED24}" type="pres">
      <dgm:prSet presAssocID="{58E3EFDC-8914-4341-B1BF-EC962A89DADD}" presName="parallelogram5" presStyleLbl="alignNode1" presStyleIdx="39" presStyleCnt="49"/>
      <dgm:spPr/>
    </dgm:pt>
    <dgm:pt modelId="{C3644289-B633-4493-BF6D-7F95CE2E5E4D}" type="pres">
      <dgm:prSet presAssocID="{58E3EFDC-8914-4341-B1BF-EC962A89DADD}" presName="parallelogram6" presStyleLbl="alignNode1" presStyleIdx="40" presStyleCnt="49"/>
      <dgm:spPr/>
    </dgm:pt>
    <dgm:pt modelId="{4F0FC55D-B303-4A5D-A358-530328DFB9E0}" type="pres">
      <dgm:prSet presAssocID="{58E3EFDC-8914-4341-B1BF-EC962A89DADD}" presName="parallelogram7" presStyleLbl="alignNode1" presStyleIdx="41" presStyleCnt="49"/>
      <dgm:spPr/>
    </dgm:pt>
    <dgm:pt modelId="{3106E2C7-094F-44E1-8C80-3ADAFB375064}" type="pres">
      <dgm:prSet presAssocID="{24374C05-9E13-490A-AC29-BBA948E57177}" presName="sibTrans" presStyleCnt="0"/>
      <dgm:spPr/>
    </dgm:pt>
    <dgm:pt modelId="{EDCBDCD0-0C12-49C6-8F19-D1146CD451E1}" type="pres">
      <dgm:prSet presAssocID="{8127CEF8-4457-4900-A3DE-E0C3ECB2C6F4}" presName="parenttextcomposite" presStyleCnt="0"/>
      <dgm:spPr/>
    </dgm:pt>
    <dgm:pt modelId="{522856A2-6511-4FD1-A4B1-7E0B7D443142}" type="pres">
      <dgm:prSet presAssocID="{8127CEF8-4457-4900-A3DE-E0C3ECB2C6F4}" presName="parenttext" presStyleLbl="revTx" presStyleIdx="6" presStyleCnt="7">
        <dgm:presLayoutVars>
          <dgm:chMax/>
          <dgm:chPref val="2"/>
          <dgm:bulletEnabled val="1"/>
        </dgm:presLayoutVars>
      </dgm:prSet>
      <dgm:spPr/>
    </dgm:pt>
    <dgm:pt modelId="{E31B7864-903F-4F54-9DA3-7492FEE68EFD}" type="pres">
      <dgm:prSet presAssocID="{8127CEF8-4457-4900-A3DE-E0C3ECB2C6F4}" presName="parallelogramComposite" presStyleCnt="0"/>
      <dgm:spPr/>
    </dgm:pt>
    <dgm:pt modelId="{F48DC09C-8AB9-48CF-823C-06FFCF9A809A}" type="pres">
      <dgm:prSet presAssocID="{8127CEF8-4457-4900-A3DE-E0C3ECB2C6F4}" presName="parallelogram1" presStyleLbl="alignNode1" presStyleIdx="42" presStyleCnt="49"/>
      <dgm:spPr/>
    </dgm:pt>
    <dgm:pt modelId="{A192C62B-7F5E-4ABA-AA5D-9D47C75E466D}" type="pres">
      <dgm:prSet presAssocID="{8127CEF8-4457-4900-A3DE-E0C3ECB2C6F4}" presName="parallelogram2" presStyleLbl="alignNode1" presStyleIdx="43" presStyleCnt="49"/>
      <dgm:spPr/>
    </dgm:pt>
    <dgm:pt modelId="{6739E1BD-63D2-4655-B50A-6113CFBAC357}" type="pres">
      <dgm:prSet presAssocID="{8127CEF8-4457-4900-A3DE-E0C3ECB2C6F4}" presName="parallelogram3" presStyleLbl="alignNode1" presStyleIdx="44" presStyleCnt="49"/>
      <dgm:spPr/>
    </dgm:pt>
    <dgm:pt modelId="{71526AA9-8194-4D18-9B98-C1D21DA42942}" type="pres">
      <dgm:prSet presAssocID="{8127CEF8-4457-4900-A3DE-E0C3ECB2C6F4}" presName="parallelogram4" presStyleLbl="alignNode1" presStyleIdx="45" presStyleCnt="49"/>
      <dgm:spPr/>
    </dgm:pt>
    <dgm:pt modelId="{056A7D2A-12D2-4A7C-A129-B33B19E12D6C}" type="pres">
      <dgm:prSet presAssocID="{8127CEF8-4457-4900-A3DE-E0C3ECB2C6F4}" presName="parallelogram5" presStyleLbl="alignNode1" presStyleIdx="46" presStyleCnt="49"/>
      <dgm:spPr/>
    </dgm:pt>
    <dgm:pt modelId="{29C26234-BF9A-4750-BECE-80069B017E71}" type="pres">
      <dgm:prSet presAssocID="{8127CEF8-4457-4900-A3DE-E0C3ECB2C6F4}" presName="parallelogram6" presStyleLbl="alignNode1" presStyleIdx="47" presStyleCnt="49"/>
      <dgm:spPr/>
    </dgm:pt>
    <dgm:pt modelId="{8D28A186-7821-44B0-B73C-C28AB27EEC08}" type="pres">
      <dgm:prSet presAssocID="{8127CEF8-4457-4900-A3DE-E0C3ECB2C6F4}" presName="parallelogram7" presStyleLbl="alignNode1" presStyleIdx="48" presStyleCnt="49"/>
      <dgm:spPr/>
    </dgm:pt>
  </dgm:ptLst>
  <dgm:cxnLst>
    <dgm:cxn modelId="{5714EE0C-DB59-4A42-9339-01D164BB09A6}" srcId="{5A923FDC-07F0-48FF-9BFF-F2802B9E51C6}" destId="{A20EED81-7329-4FE0-9F90-C3A32F5DF4F6}" srcOrd="0" destOrd="0" parTransId="{CC29C3C6-C1E5-4156-A4E8-1206D95F147B}" sibTransId="{D2609383-0868-4E85-9593-B96178B60E53}"/>
    <dgm:cxn modelId="{CC93DE1F-5517-4566-9115-3D162AF3A64C}" type="presOf" srcId="{5A923FDC-07F0-48FF-9BFF-F2802B9E51C6}" destId="{EE41AA2C-D417-4DD3-97E4-1DC3DE324A0C}" srcOrd="0" destOrd="0" presId="urn:microsoft.com/office/officeart/2008/layout/VerticalAccentList"/>
    <dgm:cxn modelId="{DDE39828-57FB-427E-9D32-D8E4B45F4030}" srcId="{5A923FDC-07F0-48FF-9BFF-F2802B9E51C6}" destId="{3EBB0DFA-CFF6-4917-B6D2-C53346C703E7}" srcOrd="1" destOrd="0" parTransId="{1783A0F2-1FF9-4F8F-8336-27F52815611B}" sibTransId="{35C096B8-6945-4C11-AC18-EEAD6F19ACE3}"/>
    <dgm:cxn modelId="{DD96792A-2BC1-44BD-8EAD-3A0308240DE3}" type="presOf" srcId="{3EBB0DFA-CFF6-4917-B6D2-C53346C703E7}" destId="{841353E7-02F3-4165-A5B1-E5B1223A96AE}" srcOrd="0" destOrd="0" presId="urn:microsoft.com/office/officeart/2008/layout/VerticalAccentList"/>
    <dgm:cxn modelId="{B735CD2C-C6C0-485B-937C-A905D94784DE}" type="presOf" srcId="{04A99BDE-DE15-4D47-B8EC-D15D7A34B628}" destId="{8215CC00-18DA-4259-BAB2-D39B7C552F45}" srcOrd="0" destOrd="0" presId="urn:microsoft.com/office/officeart/2008/layout/VerticalAccentList"/>
    <dgm:cxn modelId="{B8E6AB6A-594B-4DBF-B708-8882951598DA}" type="presOf" srcId="{A20EED81-7329-4FE0-9F90-C3A32F5DF4F6}" destId="{1DBB7307-5218-4D42-A417-311CF037F050}" srcOrd="0" destOrd="0" presId="urn:microsoft.com/office/officeart/2008/layout/VerticalAccentList"/>
    <dgm:cxn modelId="{A3E6E24D-34A4-4C13-992E-C1ABF2DD1AF8}" srcId="{5A923FDC-07F0-48FF-9BFF-F2802B9E51C6}" destId="{2FCEF6D2-4D41-42BF-8E97-F30C3FC6F89C}" srcOrd="3" destOrd="0" parTransId="{DEE0CB50-82BF-4A92-8EFF-5DE7052EFD43}" sibTransId="{1C76A0B1-5FF8-4103-A510-B45204BF32AB}"/>
    <dgm:cxn modelId="{D4400B51-B1E8-40CC-92FE-76D2A031AB75}" srcId="{5A923FDC-07F0-48FF-9BFF-F2802B9E51C6}" destId="{04A99BDE-DE15-4D47-B8EC-D15D7A34B628}" srcOrd="2" destOrd="0" parTransId="{3441ACC0-F3B4-4832-BA0A-2365F3300245}" sibTransId="{ED4DC956-D9FB-4A7C-8AB7-F135EE751892}"/>
    <dgm:cxn modelId="{5F866971-0E84-4CB6-9454-502EE44F463D}" srcId="{5A923FDC-07F0-48FF-9BFF-F2802B9E51C6}" destId="{8127CEF8-4457-4900-A3DE-E0C3ECB2C6F4}" srcOrd="6" destOrd="0" parTransId="{1852FA5E-13C4-4786-A5C6-7C1E62641170}" sibTransId="{ED66661C-1EB4-4708-8957-548A7E479CDF}"/>
    <dgm:cxn modelId="{1E549C9E-8AFB-4C74-B7AB-C1FBF0DBB1EC}" type="presOf" srcId="{2FCEF6D2-4D41-42BF-8E97-F30C3FC6F89C}" destId="{7694D5CA-B8BE-4205-A634-63100272F2A4}" srcOrd="0" destOrd="0" presId="urn:microsoft.com/office/officeart/2008/layout/VerticalAccentList"/>
    <dgm:cxn modelId="{78BA91B8-D26E-4549-B5E2-2F203908A586}" srcId="{5A923FDC-07F0-48FF-9BFF-F2802B9E51C6}" destId="{AC5181A2-E534-485E-9043-FA6E608DB558}" srcOrd="4" destOrd="0" parTransId="{EF3E790E-C0B1-4CA6-9486-6EAC8E42228D}" sibTransId="{48A59B41-00A7-4DFF-834A-0DFA989239CD}"/>
    <dgm:cxn modelId="{F8C1F8BD-3819-4A6E-BD81-9362C48746FC}" srcId="{5A923FDC-07F0-48FF-9BFF-F2802B9E51C6}" destId="{58E3EFDC-8914-4341-B1BF-EC962A89DADD}" srcOrd="5" destOrd="0" parTransId="{1E75D7D7-A76B-4EED-9374-926DBF33A0C7}" sibTransId="{24374C05-9E13-490A-AC29-BBA948E57177}"/>
    <dgm:cxn modelId="{3679B6C0-8475-4BC2-A343-BFEF258B5C07}" type="presOf" srcId="{8127CEF8-4457-4900-A3DE-E0C3ECB2C6F4}" destId="{522856A2-6511-4FD1-A4B1-7E0B7D443142}" srcOrd="0" destOrd="0" presId="urn:microsoft.com/office/officeart/2008/layout/VerticalAccentList"/>
    <dgm:cxn modelId="{1A8138EE-3161-45AB-A60B-9876150F2622}" type="presOf" srcId="{AC5181A2-E534-485E-9043-FA6E608DB558}" destId="{C40CE667-AA7B-42E4-B6B8-2B51AEF0EAEF}" srcOrd="0" destOrd="0" presId="urn:microsoft.com/office/officeart/2008/layout/VerticalAccentList"/>
    <dgm:cxn modelId="{4189BEF5-B6F8-4F19-869F-5C044E8D4B3C}" type="presOf" srcId="{58E3EFDC-8914-4341-B1BF-EC962A89DADD}" destId="{5CC7DBE7-801E-478A-BBD7-45B03F2465A8}" srcOrd="0" destOrd="0" presId="urn:microsoft.com/office/officeart/2008/layout/VerticalAccentList"/>
    <dgm:cxn modelId="{C64CC8B4-0C05-4C0D-8BC1-9C1CE552252C}" type="presParOf" srcId="{EE41AA2C-D417-4DD3-97E4-1DC3DE324A0C}" destId="{9DABACEF-4781-48DF-AF73-CBC06CFCF2DB}" srcOrd="0" destOrd="0" presId="urn:microsoft.com/office/officeart/2008/layout/VerticalAccentList"/>
    <dgm:cxn modelId="{D8844D08-F5DA-4D25-91F0-2E710FD5F72E}" type="presParOf" srcId="{9DABACEF-4781-48DF-AF73-CBC06CFCF2DB}" destId="{1DBB7307-5218-4D42-A417-311CF037F050}" srcOrd="0" destOrd="0" presId="urn:microsoft.com/office/officeart/2008/layout/VerticalAccentList"/>
    <dgm:cxn modelId="{83842E9A-A676-4CCE-98E9-0236C27B0970}" type="presParOf" srcId="{EE41AA2C-D417-4DD3-97E4-1DC3DE324A0C}" destId="{5E1E278F-D76D-4B82-BC18-494DBB7F93AF}" srcOrd="1" destOrd="0" presId="urn:microsoft.com/office/officeart/2008/layout/VerticalAccentList"/>
    <dgm:cxn modelId="{990E9B3D-29AA-4AE7-A154-4B1EA399AA8C}" type="presParOf" srcId="{5E1E278F-D76D-4B82-BC18-494DBB7F93AF}" destId="{4D707BCF-9563-41F0-8AB6-0509057B9CED}" srcOrd="0" destOrd="0" presId="urn:microsoft.com/office/officeart/2008/layout/VerticalAccentList"/>
    <dgm:cxn modelId="{104CC788-BD31-4B39-A9A7-5FB683C5EEAD}" type="presParOf" srcId="{5E1E278F-D76D-4B82-BC18-494DBB7F93AF}" destId="{13981BA4-76C5-4973-9DB2-CDF1559444A8}" srcOrd="1" destOrd="0" presId="urn:microsoft.com/office/officeart/2008/layout/VerticalAccentList"/>
    <dgm:cxn modelId="{BF53D17F-7729-47E2-B6F7-E8686D684287}" type="presParOf" srcId="{5E1E278F-D76D-4B82-BC18-494DBB7F93AF}" destId="{7CEDA9A2-F967-4BD8-BF1D-67A82815AD57}" srcOrd="2" destOrd="0" presId="urn:microsoft.com/office/officeart/2008/layout/VerticalAccentList"/>
    <dgm:cxn modelId="{BDADF3DF-CFFE-42BC-892D-60C968C4B996}" type="presParOf" srcId="{5E1E278F-D76D-4B82-BC18-494DBB7F93AF}" destId="{46F21EC5-87F9-4989-96E0-2523968A9422}" srcOrd="3" destOrd="0" presId="urn:microsoft.com/office/officeart/2008/layout/VerticalAccentList"/>
    <dgm:cxn modelId="{1E22DB1F-C102-4C22-8066-295DC67CF2E0}" type="presParOf" srcId="{5E1E278F-D76D-4B82-BC18-494DBB7F93AF}" destId="{23E24E51-F99E-40F2-9C06-6AE5346F606F}" srcOrd="4" destOrd="0" presId="urn:microsoft.com/office/officeart/2008/layout/VerticalAccentList"/>
    <dgm:cxn modelId="{BED66543-6DE7-4883-A469-49707F2D7430}" type="presParOf" srcId="{5E1E278F-D76D-4B82-BC18-494DBB7F93AF}" destId="{981BBFBC-845B-44C0-A72C-7DAE3311A268}" srcOrd="5" destOrd="0" presId="urn:microsoft.com/office/officeart/2008/layout/VerticalAccentList"/>
    <dgm:cxn modelId="{75F9FC23-8669-4F7E-ACD8-3EA279D1BA2F}" type="presParOf" srcId="{5E1E278F-D76D-4B82-BC18-494DBB7F93AF}" destId="{43F9EAC6-1F6B-4E04-9DCB-EC1BA7CF0166}" srcOrd="6" destOrd="0" presId="urn:microsoft.com/office/officeart/2008/layout/VerticalAccentList"/>
    <dgm:cxn modelId="{2601A8D9-A327-49C8-9AE8-940AE94E96EC}" type="presParOf" srcId="{EE41AA2C-D417-4DD3-97E4-1DC3DE324A0C}" destId="{51FBE012-2757-49AA-B3B1-061539518DBB}" srcOrd="2" destOrd="0" presId="urn:microsoft.com/office/officeart/2008/layout/VerticalAccentList"/>
    <dgm:cxn modelId="{88DE1D75-2E43-4492-B901-3ECA90AEDAAA}" type="presParOf" srcId="{EE41AA2C-D417-4DD3-97E4-1DC3DE324A0C}" destId="{0AE918E7-00E2-4833-AD7B-C2F510CEBD7D}" srcOrd="3" destOrd="0" presId="urn:microsoft.com/office/officeart/2008/layout/VerticalAccentList"/>
    <dgm:cxn modelId="{51F81E1B-1D0D-41EB-A83B-ED18CD6B622F}" type="presParOf" srcId="{0AE918E7-00E2-4833-AD7B-C2F510CEBD7D}" destId="{841353E7-02F3-4165-A5B1-E5B1223A96AE}" srcOrd="0" destOrd="0" presId="urn:microsoft.com/office/officeart/2008/layout/VerticalAccentList"/>
    <dgm:cxn modelId="{2B005ED2-7E03-47E5-8B41-68C2DB302283}" type="presParOf" srcId="{EE41AA2C-D417-4DD3-97E4-1DC3DE324A0C}" destId="{36CC7F34-3893-411B-87F2-1D206E14D057}" srcOrd="4" destOrd="0" presId="urn:microsoft.com/office/officeart/2008/layout/VerticalAccentList"/>
    <dgm:cxn modelId="{31400320-74A2-4CF3-A10B-48EF9696C57A}" type="presParOf" srcId="{36CC7F34-3893-411B-87F2-1D206E14D057}" destId="{2DFB2D55-2EC3-46C9-93E8-723B32704993}" srcOrd="0" destOrd="0" presId="urn:microsoft.com/office/officeart/2008/layout/VerticalAccentList"/>
    <dgm:cxn modelId="{047CCF21-09D7-427A-B82A-78AA547271EA}" type="presParOf" srcId="{36CC7F34-3893-411B-87F2-1D206E14D057}" destId="{7E9B9326-B951-42FD-B1E3-E07BCB5A9109}" srcOrd="1" destOrd="0" presId="urn:microsoft.com/office/officeart/2008/layout/VerticalAccentList"/>
    <dgm:cxn modelId="{E14A1B4B-8904-4191-8674-322CE0B3AF00}" type="presParOf" srcId="{36CC7F34-3893-411B-87F2-1D206E14D057}" destId="{EDFDD10D-8578-4AB3-92F4-E7A67CA718D6}" srcOrd="2" destOrd="0" presId="urn:microsoft.com/office/officeart/2008/layout/VerticalAccentList"/>
    <dgm:cxn modelId="{47263EA4-95E6-4ED1-BBAF-29B0E434117C}" type="presParOf" srcId="{36CC7F34-3893-411B-87F2-1D206E14D057}" destId="{616622B0-BDEC-438F-A3BA-67E0E705236A}" srcOrd="3" destOrd="0" presId="urn:microsoft.com/office/officeart/2008/layout/VerticalAccentList"/>
    <dgm:cxn modelId="{A159B74A-FBBC-4049-B52C-35F4B486A41E}" type="presParOf" srcId="{36CC7F34-3893-411B-87F2-1D206E14D057}" destId="{16ADE4BC-9E90-4D45-941A-BABE950DA08D}" srcOrd="4" destOrd="0" presId="urn:microsoft.com/office/officeart/2008/layout/VerticalAccentList"/>
    <dgm:cxn modelId="{4830368C-3517-4E96-8F99-93ECF1F9B829}" type="presParOf" srcId="{36CC7F34-3893-411B-87F2-1D206E14D057}" destId="{28EE4658-3AEA-4CD1-8283-A1F832D483C3}" srcOrd="5" destOrd="0" presId="urn:microsoft.com/office/officeart/2008/layout/VerticalAccentList"/>
    <dgm:cxn modelId="{5AC11779-DF30-471F-8ACB-525690D9AE5C}" type="presParOf" srcId="{36CC7F34-3893-411B-87F2-1D206E14D057}" destId="{34BF2744-2C4C-4D0E-8914-7EBADA11329C}" srcOrd="6" destOrd="0" presId="urn:microsoft.com/office/officeart/2008/layout/VerticalAccentList"/>
    <dgm:cxn modelId="{49388253-A0AB-40AB-9073-154C903629E9}" type="presParOf" srcId="{EE41AA2C-D417-4DD3-97E4-1DC3DE324A0C}" destId="{E4CBF672-72C8-4B5F-92F0-63F75F353A3A}" srcOrd="5" destOrd="0" presId="urn:microsoft.com/office/officeart/2008/layout/VerticalAccentList"/>
    <dgm:cxn modelId="{A2036D0E-9F4C-4106-AF26-24D2FC67D33D}" type="presParOf" srcId="{EE41AA2C-D417-4DD3-97E4-1DC3DE324A0C}" destId="{80DA683B-F107-4411-8572-ADF761F329B1}" srcOrd="6" destOrd="0" presId="urn:microsoft.com/office/officeart/2008/layout/VerticalAccentList"/>
    <dgm:cxn modelId="{12C712A8-473D-478D-8D9F-2F026752F649}" type="presParOf" srcId="{80DA683B-F107-4411-8572-ADF761F329B1}" destId="{8215CC00-18DA-4259-BAB2-D39B7C552F45}" srcOrd="0" destOrd="0" presId="urn:microsoft.com/office/officeart/2008/layout/VerticalAccentList"/>
    <dgm:cxn modelId="{8053F51D-106B-40EF-9C3D-925003A379C9}" type="presParOf" srcId="{EE41AA2C-D417-4DD3-97E4-1DC3DE324A0C}" destId="{363555AB-95F9-46C1-A8A5-B4C944AE424F}" srcOrd="7" destOrd="0" presId="urn:microsoft.com/office/officeart/2008/layout/VerticalAccentList"/>
    <dgm:cxn modelId="{A1A2AB45-1FEC-4891-B1E9-C924F98D43BD}" type="presParOf" srcId="{363555AB-95F9-46C1-A8A5-B4C944AE424F}" destId="{560343C8-3846-486C-B0CB-FF08093A5BC7}" srcOrd="0" destOrd="0" presId="urn:microsoft.com/office/officeart/2008/layout/VerticalAccentList"/>
    <dgm:cxn modelId="{C200FEDF-D996-4FB2-88A0-276D51C32A6F}" type="presParOf" srcId="{363555AB-95F9-46C1-A8A5-B4C944AE424F}" destId="{6AE07443-B466-46F0-9C00-0E19DF9B9F0C}" srcOrd="1" destOrd="0" presId="urn:microsoft.com/office/officeart/2008/layout/VerticalAccentList"/>
    <dgm:cxn modelId="{BB3E6D2A-06B2-4B1A-B542-F090A5EE6D0E}" type="presParOf" srcId="{363555AB-95F9-46C1-A8A5-B4C944AE424F}" destId="{46C2428C-486F-45E7-AE62-E57AFB24CE29}" srcOrd="2" destOrd="0" presId="urn:microsoft.com/office/officeart/2008/layout/VerticalAccentList"/>
    <dgm:cxn modelId="{7A2F3EE7-4B8A-4A42-83BE-2E10E9B9AE3C}" type="presParOf" srcId="{363555AB-95F9-46C1-A8A5-B4C944AE424F}" destId="{392AE88D-30AD-41F4-9D83-3A80FC35BFC1}" srcOrd="3" destOrd="0" presId="urn:microsoft.com/office/officeart/2008/layout/VerticalAccentList"/>
    <dgm:cxn modelId="{14B09A7C-460C-456F-8286-9B2A96266E5B}" type="presParOf" srcId="{363555AB-95F9-46C1-A8A5-B4C944AE424F}" destId="{4647D72D-7F4C-4243-99F6-813C7342AB1F}" srcOrd="4" destOrd="0" presId="urn:microsoft.com/office/officeart/2008/layout/VerticalAccentList"/>
    <dgm:cxn modelId="{A47491BB-C617-4AF0-89AC-CD65F21D4962}" type="presParOf" srcId="{363555AB-95F9-46C1-A8A5-B4C944AE424F}" destId="{E600DA5F-128A-4EFD-805B-AB70E9B0F6F5}" srcOrd="5" destOrd="0" presId="urn:microsoft.com/office/officeart/2008/layout/VerticalAccentList"/>
    <dgm:cxn modelId="{7806288E-BFB6-4241-9392-AE80286B88EF}" type="presParOf" srcId="{363555AB-95F9-46C1-A8A5-B4C944AE424F}" destId="{AB99D6BB-8C0E-44DD-91EF-B0ED9400C215}" srcOrd="6" destOrd="0" presId="urn:microsoft.com/office/officeart/2008/layout/VerticalAccentList"/>
    <dgm:cxn modelId="{B9AC0EC8-CE20-4925-946D-F32A274F6689}" type="presParOf" srcId="{EE41AA2C-D417-4DD3-97E4-1DC3DE324A0C}" destId="{6AFC03E3-B3CD-4F87-9759-E94BF38E0FC1}" srcOrd="8" destOrd="0" presId="urn:microsoft.com/office/officeart/2008/layout/VerticalAccentList"/>
    <dgm:cxn modelId="{9E21B5CA-7112-4BAB-9557-CB03689FA8F7}" type="presParOf" srcId="{EE41AA2C-D417-4DD3-97E4-1DC3DE324A0C}" destId="{88CCA505-46E4-493B-9DB9-D8A36483962E}" srcOrd="9" destOrd="0" presId="urn:microsoft.com/office/officeart/2008/layout/VerticalAccentList"/>
    <dgm:cxn modelId="{A3AE0E22-669C-42ED-B943-2D43ED549F87}" type="presParOf" srcId="{88CCA505-46E4-493B-9DB9-D8A36483962E}" destId="{7694D5CA-B8BE-4205-A634-63100272F2A4}" srcOrd="0" destOrd="0" presId="urn:microsoft.com/office/officeart/2008/layout/VerticalAccentList"/>
    <dgm:cxn modelId="{A80F792A-F3C3-450B-A668-BCB53299C055}" type="presParOf" srcId="{EE41AA2C-D417-4DD3-97E4-1DC3DE324A0C}" destId="{E041C9FE-498A-47EF-9510-DD8AE5F207C0}" srcOrd="10" destOrd="0" presId="urn:microsoft.com/office/officeart/2008/layout/VerticalAccentList"/>
    <dgm:cxn modelId="{FFC14CAF-6214-4AEA-9ED2-929CCBCFD1BC}" type="presParOf" srcId="{E041C9FE-498A-47EF-9510-DD8AE5F207C0}" destId="{60CE3393-F441-41FD-9506-DC61EED216DE}" srcOrd="0" destOrd="0" presId="urn:microsoft.com/office/officeart/2008/layout/VerticalAccentList"/>
    <dgm:cxn modelId="{3D0202E4-33F2-4A78-906A-FC8D38796169}" type="presParOf" srcId="{E041C9FE-498A-47EF-9510-DD8AE5F207C0}" destId="{D893A7E4-D0F8-4BF9-99BE-6E0B2E9B8E5B}" srcOrd="1" destOrd="0" presId="urn:microsoft.com/office/officeart/2008/layout/VerticalAccentList"/>
    <dgm:cxn modelId="{426B2520-8AAC-4061-9AA3-F63CBA332668}" type="presParOf" srcId="{E041C9FE-498A-47EF-9510-DD8AE5F207C0}" destId="{742E7AD9-E114-48CB-B245-5FD9D7BC3035}" srcOrd="2" destOrd="0" presId="urn:microsoft.com/office/officeart/2008/layout/VerticalAccentList"/>
    <dgm:cxn modelId="{90459CF6-766B-48BB-BBA2-00F8ABBEE664}" type="presParOf" srcId="{E041C9FE-498A-47EF-9510-DD8AE5F207C0}" destId="{48AAB990-17B5-44F9-B422-801A8A5478C0}" srcOrd="3" destOrd="0" presId="urn:microsoft.com/office/officeart/2008/layout/VerticalAccentList"/>
    <dgm:cxn modelId="{33C2C1A9-9827-49D5-AD68-2BC9F5CB4FB7}" type="presParOf" srcId="{E041C9FE-498A-47EF-9510-DD8AE5F207C0}" destId="{B586CC71-357D-4740-95B8-A17811485F79}" srcOrd="4" destOrd="0" presId="urn:microsoft.com/office/officeart/2008/layout/VerticalAccentList"/>
    <dgm:cxn modelId="{E5870B7E-20B4-43EF-9455-E0CD24360BF3}" type="presParOf" srcId="{E041C9FE-498A-47EF-9510-DD8AE5F207C0}" destId="{04A7A5CC-22CB-47F9-8AD8-C21000075846}" srcOrd="5" destOrd="0" presId="urn:microsoft.com/office/officeart/2008/layout/VerticalAccentList"/>
    <dgm:cxn modelId="{B1A98382-08EE-49F5-8258-1DD437F4586A}" type="presParOf" srcId="{E041C9FE-498A-47EF-9510-DD8AE5F207C0}" destId="{B768B160-DD67-476F-B653-C7B91748027E}" srcOrd="6" destOrd="0" presId="urn:microsoft.com/office/officeart/2008/layout/VerticalAccentList"/>
    <dgm:cxn modelId="{C102CB24-AA5E-4641-AF18-1021B72E0B77}" type="presParOf" srcId="{EE41AA2C-D417-4DD3-97E4-1DC3DE324A0C}" destId="{08379C6F-7FE8-4CAF-A81C-C8F55714630A}" srcOrd="11" destOrd="0" presId="urn:microsoft.com/office/officeart/2008/layout/VerticalAccentList"/>
    <dgm:cxn modelId="{D1BD022C-9A7B-42A9-AFB0-AA874B8C96CD}" type="presParOf" srcId="{EE41AA2C-D417-4DD3-97E4-1DC3DE324A0C}" destId="{E383A1DA-6534-4CB9-9265-A24984497A8E}" srcOrd="12" destOrd="0" presId="urn:microsoft.com/office/officeart/2008/layout/VerticalAccentList"/>
    <dgm:cxn modelId="{72E0EFC2-C5CE-4D4D-B1D0-7BBC235D064E}" type="presParOf" srcId="{E383A1DA-6534-4CB9-9265-A24984497A8E}" destId="{C40CE667-AA7B-42E4-B6B8-2B51AEF0EAEF}" srcOrd="0" destOrd="0" presId="urn:microsoft.com/office/officeart/2008/layout/VerticalAccentList"/>
    <dgm:cxn modelId="{D37ADD35-1DC7-47CC-A9D4-BCB06DDA1B7F}" type="presParOf" srcId="{EE41AA2C-D417-4DD3-97E4-1DC3DE324A0C}" destId="{AD093C08-5F41-4158-8F1F-88D02521D7E4}" srcOrd="13" destOrd="0" presId="urn:microsoft.com/office/officeart/2008/layout/VerticalAccentList"/>
    <dgm:cxn modelId="{3224BFC4-3351-4A27-B0BE-A70FFB66A734}" type="presParOf" srcId="{AD093C08-5F41-4158-8F1F-88D02521D7E4}" destId="{EEB16E0B-1036-4599-BAD4-688F5E4C0598}" srcOrd="0" destOrd="0" presId="urn:microsoft.com/office/officeart/2008/layout/VerticalAccentList"/>
    <dgm:cxn modelId="{B20D7861-E75A-4AFA-844F-D17C1945312B}" type="presParOf" srcId="{AD093C08-5F41-4158-8F1F-88D02521D7E4}" destId="{27076B41-5A86-48B2-8EF4-15155082A29D}" srcOrd="1" destOrd="0" presId="urn:microsoft.com/office/officeart/2008/layout/VerticalAccentList"/>
    <dgm:cxn modelId="{8DE07C1F-F93E-4AA7-B550-F4FF6DF7BC23}" type="presParOf" srcId="{AD093C08-5F41-4158-8F1F-88D02521D7E4}" destId="{457BB195-3C0E-4180-8D4F-BE46E8196B75}" srcOrd="2" destOrd="0" presId="urn:microsoft.com/office/officeart/2008/layout/VerticalAccentList"/>
    <dgm:cxn modelId="{7E4B84E1-8B18-4AE0-AE18-68222C145C22}" type="presParOf" srcId="{AD093C08-5F41-4158-8F1F-88D02521D7E4}" destId="{8F5590C0-11FF-493D-991A-0D1A1FA5A0AA}" srcOrd="3" destOrd="0" presId="urn:microsoft.com/office/officeart/2008/layout/VerticalAccentList"/>
    <dgm:cxn modelId="{E561AC3B-878E-42AF-AFA9-33B22EE97B64}" type="presParOf" srcId="{AD093C08-5F41-4158-8F1F-88D02521D7E4}" destId="{33670C82-A5C4-4DFF-8414-19A21BD76233}" srcOrd="4" destOrd="0" presId="urn:microsoft.com/office/officeart/2008/layout/VerticalAccentList"/>
    <dgm:cxn modelId="{0073924B-BB4A-4243-88A5-E29BF7416A2E}" type="presParOf" srcId="{AD093C08-5F41-4158-8F1F-88D02521D7E4}" destId="{D222E161-11DA-4D09-A6D8-C1B7ED382759}" srcOrd="5" destOrd="0" presId="urn:microsoft.com/office/officeart/2008/layout/VerticalAccentList"/>
    <dgm:cxn modelId="{0FB91EED-4795-4D81-9794-B05B12A25523}" type="presParOf" srcId="{AD093C08-5F41-4158-8F1F-88D02521D7E4}" destId="{272189BA-F82D-4F8F-B858-55C602A658A5}" srcOrd="6" destOrd="0" presId="urn:microsoft.com/office/officeart/2008/layout/VerticalAccentList"/>
    <dgm:cxn modelId="{A4535F56-AEBD-4A21-8623-7A3714B30468}" type="presParOf" srcId="{EE41AA2C-D417-4DD3-97E4-1DC3DE324A0C}" destId="{328177B1-4C2A-406F-AF0C-189CFDD01F35}" srcOrd="14" destOrd="0" presId="urn:microsoft.com/office/officeart/2008/layout/VerticalAccentList"/>
    <dgm:cxn modelId="{FD53A3FF-2E0C-4529-9FDC-5890544AA5F4}" type="presParOf" srcId="{EE41AA2C-D417-4DD3-97E4-1DC3DE324A0C}" destId="{EFEB7577-F7E4-408E-BEBF-3133855E0E53}" srcOrd="15" destOrd="0" presId="urn:microsoft.com/office/officeart/2008/layout/VerticalAccentList"/>
    <dgm:cxn modelId="{1CFB4B2B-04E3-46CC-91EE-9B746F0E8813}" type="presParOf" srcId="{EFEB7577-F7E4-408E-BEBF-3133855E0E53}" destId="{5CC7DBE7-801E-478A-BBD7-45B03F2465A8}" srcOrd="0" destOrd="0" presId="urn:microsoft.com/office/officeart/2008/layout/VerticalAccentList"/>
    <dgm:cxn modelId="{292B4D10-AE39-411D-9591-CE76706EF147}" type="presParOf" srcId="{EE41AA2C-D417-4DD3-97E4-1DC3DE324A0C}" destId="{BC45CDB2-2B24-4BC3-9D91-DB7B2C89FD66}" srcOrd="16" destOrd="0" presId="urn:microsoft.com/office/officeart/2008/layout/VerticalAccentList"/>
    <dgm:cxn modelId="{2B9E6BD9-E43D-41F2-85F2-EE1FAF030CF8}" type="presParOf" srcId="{BC45CDB2-2B24-4BC3-9D91-DB7B2C89FD66}" destId="{EB41AF06-7627-45C8-95C7-79AC0EC2EC24}" srcOrd="0" destOrd="0" presId="urn:microsoft.com/office/officeart/2008/layout/VerticalAccentList"/>
    <dgm:cxn modelId="{1A81D9BA-D1BA-4247-9C85-13BC958A2F34}" type="presParOf" srcId="{BC45CDB2-2B24-4BC3-9D91-DB7B2C89FD66}" destId="{A5289D3B-2C84-4023-8C81-E7F8562323FA}" srcOrd="1" destOrd="0" presId="urn:microsoft.com/office/officeart/2008/layout/VerticalAccentList"/>
    <dgm:cxn modelId="{B3A2F5AA-050E-47CF-9E3E-6B63FAD2435C}" type="presParOf" srcId="{BC45CDB2-2B24-4BC3-9D91-DB7B2C89FD66}" destId="{2752D8B0-3CD9-4BED-9AA2-196F62C54DB5}" srcOrd="2" destOrd="0" presId="urn:microsoft.com/office/officeart/2008/layout/VerticalAccentList"/>
    <dgm:cxn modelId="{7DD69725-BE49-4691-AC4F-26A1D28643EB}" type="presParOf" srcId="{BC45CDB2-2B24-4BC3-9D91-DB7B2C89FD66}" destId="{9A73FCF1-CBC7-47B8-880B-57604C8A704C}" srcOrd="3" destOrd="0" presId="urn:microsoft.com/office/officeart/2008/layout/VerticalAccentList"/>
    <dgm:cxn modelId="{94F1228D-2807-40E7-96C5-AFAF62F304C7}" type="presParOf" srcId="{BC45CDB2-2B24-4BC3-9D91-DB7B2C89FD66}" destId="{3F1743FA-4F77-40E6-854C-F0DFA4E4ED24}" srcOrd="4" destOrd="0" presId="urn:microsoft.com/office/officeart/2008/layout/VerticalAccentList"/>
    <dgm:cxn modelId="{68AFF423-932A-4A83-8D97-93EE96742A3B}" type="presParOf" srcId="{BC45CDB2-2B24-4BC3-9D91-DB7B2C89FD66}" destId="{C3644289-B633-4493-BF6D-7F95CE2E5E4D}" srcOrd="5" destOrd="0" presId="urn:microsoft.com/office/officeart/2008/layout/VerticalAccentList"/>
    <dgm:cxn modelId="{52290709-35D2-4AE6-8C6C-CDEBF8B8E54C}" type="presParOf" srcId="{BC45CDB2-2B24-4BC3-9D91-DB7B2C89FD66}" destId="{4F0FC55D-B303-4A5D-A358-530328DFB9E0}" srcOrd="6" destOrd="0" presId="urn:microsoft.com/office/officeart/2008/layout/VerticalAccentList"/>
    <dgm:cxn modelId="{3405C43C-FD49-4677-8944-D6DB81EE92E3}" type="presParOf" srcId="{EE41AA2C-D417-4DD3-97E4-1DC3DE324A0C}" destId="{3106E2C7-094F-44E1-8C80-3ADAFB375064}" srcOrd="17" destOrd="0" presId="urn:microsoft.com/office/officeart/2008/layout/VerticalAccentList"/>
    <dgm:cxn modelId="{DC6DF028-41B3-45EE-BCB3-C107728B3FE8}" type="presParOf" srcId="{EE41AA2C-D417-4DD3-97E4-1DC3DE324A0C}" destId="{EDCBDCD0-0C12-49C6-8F19-D1146CD451E1}" srcOrd="18" destOrd="0" presId="urn:microsoft.com/office/officeart/2008/layout/VerticalAccentList"/>
    <dgm:cxn modelId="{D5E1D386-882E-4746-ADFC-2E3D4F70C76D}" type="presParOf" srcId="{EDCBDCD0-0C12-49C6-8F19-D1146CD451E1}" destId="{522856A2-6511-4FD1-A4B1-7E0B7D443142}" srcOrd="0" destOrd="0" presId="urn:microsoft.com/office/officeart/2008/layout/VerticalAccentList"/>
    <dgm:cxn modelId="{BD46BCB0-45D8-458E-B3A2-244D83B4D7BB}" type="presParOf" srcId="{EE41AA2C-D417-4DD3-97E4-1DC3DE324A0C}" destId="{E31B7864-903F-4F54-9DA3-7492FEE68EFD}" srcOrd="19" destOrd="0" presId="urn:microsoft.com/office/officeart/2008/layout/VerticalAccentList"/>
    <dgm:cxn modelId="{EEC66661-F4E1-4D27-BD7F-0C797451F1B1}" type="presParOf" srcId="{E31B7864-903F-4F54-9DA3-7492FEE68EFD}" destId="{F48DC09C-8AB9-48CF-823C-06FFCF9A809A}" srcOrd="0" destOrd="0" presId="urn:microsoft.com/office/officeart/2008/layout/VerticalAccentList"/>
    <dgm:cxn modelId="{D6FA3E1B-7023-4EE3-A750-6E5F26F62B6C}" type="presParOf" srcId="{E31B7864-903F-4F54-9DA3-7492FEE68EFD}" destId="{A192C62B-7F5E-4ABA-AA5D-9D47C75E466D}" srcOrd="1" destOrd="0" presId="urn:microsoft.com/office/officeart/2008/layout/VerticalAccentList"/>
    <dgm:cxn modelId="{73D661AD-DAB8-43C4-90D8-E8D6FF84E572}" type="presParOf" srcId="{E31B7864-903F-4F54-9DA3-7492FEE68EFD}" destId="{6739E1BD-63D2-4655-B50A-6113CFBAC357}" srcOrd="2" destOrd="0" presId="urn:microsoft.com/office/officeart/2008/layout/VerticalAccentList"/>
    <dgm:cxn modelId="{851C0CA7-0874-4A8C-A6EE-66E66ACAC675}" type="presParOf" srcId="{E31B7864-903F-4F54-9DA3-7492FEE68EFD}" destId="{71526AA9-8194-4D18-9B98-C1D21DA42942}" srcOrd="3" destOrd="0" presId="urn:microsoft.com/office/officeart/2008/layout/VerticalAccentList"/>
    <dgm:cxn modelId="{5E9A8791-9265-404B-99E5-48C6CE306305}" type="presParOf" srcId="{E31B7864-903F-4F54-9DA3-7492FEE68EFD}" destId="{056A7D2A-12D2-4A7C-A129-B33B19E12D6C}" srcOrd="4" destOrd="0" presId="urn:microsoft.com/office/officeart/2008/layout/VerticalAccentList"/>
    <dgm:cxn modelId="{B722BB0A-46EE-49C5-AB0A-075A5621B903}" type="presParOf" srcId="{E31B7864-903F-4F54-9DA3-7492FEE68EFD}" destId="{29C26234-BF9A-4750-BECE-80069B017E71}" srcOrd="5" destOrd="0" presId="urn:microsoft.com/office/officeart/2008/layout/VerticalAccentList"/>
    <dgm:cxn modelId="{B9229EB7-C7EF-439E-A715-400FF6012829}" type="presParOf" srcId="{E31B7864-903F-4F54-9DA3-7492FEE68EFD}" destId="{8D28A186-7821-44B0-B73C-C28AB27EEC08}" srcOrd="6" destOrd="0" presId="urn:microsoft.com/office/officeart/2008/layout/VerticalAccent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ED9FA17-9D22-474B-8F54-E7256B6BA2D5}" type="doc">
      <dgm:prSet loTypeId="urn:microsoft.com/office/officeart/2005/8/layout/hierarchy3" loCatId="hierarchy" qsTypeId="urn:microsoft.com/office/officeart/2005/8/quickstyle/simple1" qsCatId="simple" csTypeId="urn:microsoft.com/office/officeart/2005/8/colors/colorful4" csCatId="colorful" phldr="1"/>
      <dgm:spPr/>
      <dgm:t>
        <a:bodyPr/>
        <a:lstStyle/>
        <a:p>
          <a:endParaRPr lang="en-US"/>
        </a:p>
      </dgm:t>
    </dgm:pt>
    <dgm:pt modelId="{4C2DD1EF-577D-4C51-ABD0-5397A18773A1}">
      <dgm:prSet phldrT="[Text]" custT="1"/>
      <dgm:spPr/>
      <dgm:t>
        <a:bodyPr/>
        <a:lstStyle/>
        <a:p>
          <a:pPr>
            <a:buNone/>
          </a:pPr>
          <a:r>
            <a:rPr lang="en-US" sz="1900">
              <a:latin typeface="Times New Roman" panose="02020603050405020304" pitchFamily="18" charset="0"/>
              <a:cs typeface="Times New Roman" panose="02020603050405020304" pitchFamily="18" charset="0"/>
            </a:rPr>
            <a:t>Chuyển đổi toàn diện sang quản trị, điều hành ngành NN&amp;MT dựa trên dữ liệu thời gian thực; xây dựng hệ sinh thái quản trị số và dữ liệu số thông minh, mở, liên thông; ứng dụng mạnh mẽ các công nghệ số hiện đại (AI, Big Data, Cloud, Blockchain, IoT) để nâng cao năng lực dự báo, ra quyết định, cung cấp dịch vụ số và hình thành thị trường dữ liệu NN&amp;MT, tạo giá trị mới.</a:t>
          </a:r>
          <a:endParaRPr lang="en-US" sz="1900" dirty="0">
            <a:latin typeface="Times New Roman" panose="02020603050405020304" pitchFamily="18" charset="0"/>
            <a:cs typeface="Times New Roman" panose="02020603050405020304" pitchFamily="18" charset="0"/>
          </a:endParaRPr>
        </a:p>
      </dgm:t>
    </dgm:pt>
    <dgm:pt modelId="{900FD56E-8098-49D7-9B63-B77C4D09C714}" type="parTrans" cxnId="{4006F3D0-B797-4155-9A7C-EBA4840F8D24}">
      <dgm:prSet/>
      <dgm:spPr/>
      <dgm:t>
        <a:bodyPr/>
        <a:lstStyle/>
        <a:p>
          <a:endParaRPr lang="en-US">
            <a:latin typeface="Times New Roman" panose="02020603050405020304" pitchFamily="18" charset="0"/>
            <a:cs typeface="Times New Roman" panose="02020603050405020304" pitchFamily="18" charset="0"/>
          </a:endParaRPr>
        </a:p>
      </dgm:t>
    </dgm:pt>
    <dgm:pt modelId="{211404F7-EBB0-42C3-9F77-15F4701D0257}" type="sibTrans" cxnId="{4006F3D0-B797-4155-9A7C-EBA4840F8D24}">
      <dgm:prSet/>
      <dgm:spPr/>
      <dgm:t>
        <a:bodyPr/>
        <a:lstStyle/>
        <a:p>
          <a:endParaRPr lang="en-US">
            <a:latin typeface="Times New Roman" panose="02020603050405020304" pitchFamily="18" charset="0"/>
            <a:cs typeface="Times New Roman" panose="02020603050405020304" pitchFamily="18" charset="0"/>
          </a:endParaRPr>
        </a:p>
      </dgm:t>
    </dgm:pt>
    <dgm:pt modelId="{643A7BBB-73DB-4FB5-9AF1-E1F36038D570}">
      <dgm:prSet phldrT="[Text]"/>
      <dgm:spPr/>
      <dgm:t>
        <a:bodyPr/>
        <a:lstStyle/>
        <a:p>
          <a:r>
            <a:rPr lang="en-US" dirty="0">
              <a:latin typeface="Times New Roman" panose="02020603050405020304" pitchFamily="18" charset="0"/>
              <a:cs typeface="Times New Roman" panose="02020603050405020304" pitchFamily="18" charset="0"/>
            </a:rPr>
            <a:t>Hoàn thiện </a:t>
          </a:r>
          <a:r>
            <a:rPr lang="en-US" dirty="0" err="1">
              <a:latin typeface="Times New Roman" panose="02020603050405020304" pitchFamily="18" charset="0"/>
              <a:cs typeface="Times New Roman" panose="02020603050405020304" pitchFamily="18" charset="0"/>
            </a:rPr>
            <a:t>khung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pháp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lý</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tiêu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chuẩn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quy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chuẩn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về</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dữ</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liệu</a:t>
          </a:r>
          <a:endParaRPr lang="en-US" dirty="0">
            <a:latin typeface="Times New Roman" panose="02020603050405020304" pitchFamily="18" charset="0"/>
            <a:cs typeface="Times New Roman" panose="02020603050405020304" pitchFamily="18" charset="0"/>
          </a:endParaRPr>
        </a:p>
      </dgm:t>
    </dgm:pt>
    <dgm:pt modelId="{50B9BF9A-B30D-4549-A997-6B73F05E207B}" type="parTrans" cxnId="{A7308C55-5E81-4366-8588-03AF920C4A1B}">
      <dgm:prSet/>
      <dgm:spPr/>
      <dgm:t>
        <a:bodyPr/>
        <a:lstStyle/>
        <a:p>
          <a:endParaRPr lang="en-US">
            <a:latin typeface="Times New Roman" panose="02020603050405020304" pitchFamily="18" charset="0"/>
            <a:cs typeface="Times New Roman" panose="02020603050405020304" pitchFamily="18" charset="0"/>
          </a:endParaRPr>
        </a:p>
      </dgm:t>
    </dgm:pt>
    <dgm:pt modelId="{D8A8F426-84C4-40F6-9061-F6A0C3307242}" type="sibTrans" cxnId="{A7308C55-5E81-4366-8588-03AF920C4A1B}">
      <dgm:prSet/>
      <dgm:spPr/>
      <dgm:t>
        <a:bodyPr/>
        <a:lstStyle/>
        <a:p>
          <a:endParaRPr lang="en-US">
            <a:latin typeface="Times New Roman" panose="02020603050405020304" pitchFamily="18" charset="0"/>
            <a:cs typeface="Times New Roman" panose="02020603050405020304" pitchFamily="18" charset="0"/>
          </a:endParaRPr>
        </a:p>
      </dgm:t>
    </dgm:pt>
    <dgm:pt modelId="{64940739-D307-4D1B-B0F2-8274056B3DCC}">
      <dgm:prSet/>
      <dgm:spPr/>
      <dgm:t>
        <a:bodyPr/>
        <a:lstStyle/>
        <a:p>
          <a:r>
            <a:rPr lang="en-US" dirty="0" err="1">
              <a:latin typeface="Times New Roman" panose="02020603050405020304" pitchFamily="18" charset="0"/>
              <a:cs typeface="Times New Roman" panose="02020603050405020304" pitchFamily="18" charset="0"/>
            </a:rPr>
            <a:t>Phát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triển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dữ</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liệu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nền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tảng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ứng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dụng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số</a:t>
          </a:r>
          <a:endParaRPr lang="en-US" dirty="0">
            <a:latin typeface="Times New Roman" panose="02020603050405020304" pitchFamily="18" charset="0"/>
            <a:cs typeface="Times New Roman" panose="02020603050405020304" pitchFamily="18" charset="0"/>
          </a:endParaRPr>
        </a:p>
      </dgm:t>
    </dgm:pt>
    <dgm:pt modelId="{BA55382A-763E-4F55-80AC-CF456F6B0C61}" type="parTrans" cxnId="{F362423C-90E3-4954-AC2C-9ECA1C70BDB7}">
      <dgm:prSet/>
      <dgm:spPr/>
      <dgm:t>
        <a:bodyPr/>
        <a:lstStyle/>
        <a:p>
          <a:endParaRPr lang="en-US">
            <a:latin typeface="Times New Roman" panose="02020603050405020304" pitchFamily="18" charset="0"/>
            <a:cs typeface="Times New Roman" panose="02020603050405020304" pitchFamily="18" charset="0"/>
          </a:endParaRPr>
        </a:p>
      </dgm:t>
    </dgm:pt>
    <dgm:pt modelId="{148D58E5-7F7B-4560-AA84-9283EAFAA926}" type="sibTrans" cxnId="{F362423C-90E3-4954-AC2C-9ECA1C70BDB7}">
      <dgm:prSet/>
      <dgm:spPr/>
      <dgm:t>
        <a:bodyPr/>
        <a:lstStyle/>
        <a:p>
          <a:endParaRPr lang="en-US">
            <a:latin typeface="Times New Roman" panose="02020603050405020304" pitchFamily="18" charset="0"/>
            <a:cs typeface="Times New Roman" panose="02020603050405020304" pitchFamily="18" charset="0"/>
          </a:endParaRPr>
        </a:p>
      </dgm:t>
    </dgm:pt>
    <dgm:pt modelId="{BCAE1AEA-E35F-4D44-B89A-8AA8B7E8E83A}">
      <dgm:prSet/>
      <dgm:spPr/>
      <dgm:t>
        <a:bodyPr/>
        <a:lstStyle/>
        <a:p>
          <a:r>
            <a:rPr lang="en-US" dirty="0" err="1">
              <a:latin typeface="Times New Roman" panose="02020603050405020304" pitchFamily="18" charset="0"/>
              <a:cs typeface="Times New Roman" panose="02020603050405020304" pitchFamily="18" charset="0"/>
            </a:rPr>
            <a:t>Xây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dựng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hạ</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tầng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dữ</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liệu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dùng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chung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đồng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bộ</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thống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nhất</a:t>
          </a:r>
          <a:endParaRPr lang="en-US" dirty="0">
            <a:latin typeface="Times New Roman" panose="02020603050405020304" pitchFamily="18" charset="0"/>
            <a:cs typeface="Times New Roman" panose="02020603050405020304" pitchFamily="18" charset="0"/>
          </a:endParaRPr>
        </a:p>
      </dgm:t>
    </dgm:pt>
    <dgm:pt modelId="{AAFE00E9-D6FF-4D2C-9C8A-25305623BEE0}" type="parTrans" cxnId="{AF3B24E0-137F-4E9E-ACB9-3FB587A8A4F6}">
      <dgm:prSet/>
      <dgm:spPr/>
      <dgm:t>
        <a:bodyPr/>
        <a:lstStyle/>
        <a:p>
          <a:endParaRPr lang="en-US">
            <a:latin typeface="Times New Roman" panose="02020603050405020304" pitchFamily="18" charset="0"/>
            <a:cs typeface="Times New Roman" panose="02020603050405020304" pitchFamily="18" charset="0"/>
          </a:endParaRPr>
        </a:p>
      </dgm:t>
    </dgm:pt>
    <dgm:pt modelId="{E4406F42-64D7-447F-9BED-85E0B535BCAA}" type="sibTrans" cxnId="{AF3B24E0-137F-4E9E-ACB9-3FB587A8A4F6}">
      <dgm:prSet/>
      <dgm:spPr/>
      <dgm:t>
        <a:bodyPr/>
        <a:lstStyle/>
        <a:p>
          <a:endParaRPr lang="en-US">
            <a:latin typeface="Times New Roman" panose="02020603050405020304" pitchFamily="18" charset="0"/>
            <a:cs typeface="Times New Roman" panose="02020603050405020304" pitchFamily="18" charset="0"/>
          </a:endParaRPr>
        </a:p>
      </dgm:t>
    </dgm:pt>
    <dgm:pt modelId="{EE6036F4-83B9-42DE-ACE8-2AFEA06B8296}">
      <dgm:prSet/>
      <dgm:spPr/>
      <dgm:t>
        <a:bodyPr/>
        <a:lstStyle/>
        <a:p>
          <a:r>
            <a:rPr lang="en-US" dirty="0" err="1">
              <a:latin typeface="Times New Roman" panose="02020603050405020304" pitchFamily="18" charset="0"/>
              <a:cs typeface="Times New Roman" panose="02020603050405020304" pitchFamily="18" charset="0"/>
            </a:rPr>
            <a:t>Kết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nối</a:t>
          </a:r>
          <a:r>
            <a:rPr lang="en-US" dirty="0">
              <a:latin typeface="Times New Roman" panose="02020603050405020304" pitchFamily="18" charset="0"/>
              <a:cs typeface="Times New Roman" panose="02020603050405020304" pitchFamily="18" charset="0"/>
            </a:rPr>
            <a:t>, chia </a:t>
          </a:r>
          <a:r>
            <a:rPr lang="en-US" dirty="0" err="1">
              <a:latin typeface="Times New Roman" panose="02020603050405020304" pitchFamily="18" charset="0"/>
              <a:cs typeface="Times New Roman" panose="02020603050405020304" pitchFamily="18" charset="0"/>
            </a:rPr>
            <a:t>sẻ</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khai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dữ</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liệu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hiệu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quả</a:t>
          </a:r>
          <a:endParaRPr lang="en-US" dirty="0">
            <a:latin typeface="Times New Roman" panose="02020603050405020304" pitchFamily="18" charset="0"/>
            <a:cs typeface="Times New Roman" panose="02020603050405020304" pitchFamily="18" charset="0"/>
          </a:endParaRPr>
        </a:p>
      </dgm:t>
    </dgm:pt>
    <dgm:pt modelId="{A87630DC-2174-45AA-94FA-E46AC387122D}" type="parTrans" cxnId="{7A40D242-A85A-41B3-B95F-682C4A6E8C34}">
      <dgm:prSet/>
      <dgm:spPr/>
      <dgm:t>
        <a:bodyPr/>
        <a:lstStyle/>
        <a:p>
          <a:endParaRPr lang="en-US">
            <a:latin typeface="Times New Roman" panose="02020603050405020304" pitchFamily="18" charset="0"/>
            <a:cs typeface="Times New Roman" panose="02020603050405020304" pitchFamily="18" charset="0"/>
          </a:endParaRPr>
        </a:p>
      </dgm:t>
    </dgm:pt>
    <dgm:pt modelId="{55890C8B-2139-4504-8F81-EDB396AA08F8}" type="sibTrans" cxnId="{7A40D242-A85A-41B3-B95F-682C4A6E8C34}">
      <dgm:prSet/>
      <dgm:spPr/>
      <dgm:t>
        <a:bodyPr/>
        <a:lstStyle/>
        <a:p>
          <a:endParaRPr lang="en-US">
            <a:latin typeface="Times New Roman" panose="02020603050405020304" pitchFamily="18" charset="0"/>
            <a:cs typeface="Times New Roman" panose="02020603050405020304" pitchFamily="18" charset="0"/>
          </a:endParaRPr>
        </a:p>
      </dgm:t>
    </dgm:pt>
    <dgm:pt modelId="{D284B5D2-27D1-42B7-9C73-2A77BBEAD35F}">
      <dgm:prSet/>
      <dgm:spPr/>
      <dgm:t>
        <a:bodyPr/>
        <a:lstStyle/>
        <a:p>
          <a:r>
            <a:rPr lang="en-US" dirty="0">
              <a:latin typeface="Times New Roman" panose="02020603050405020304" pitchFamily="18" charset="0"/>
              <a:cs typeface="Times New Roman" panose="02020603050405020304" pitchFamily="18" charset="0"/>
            </a:rPr>
            <a:t>Bảo </a:t>
          </a:r>
          <a:r>
            <a:rPr lang="en-US" dirty="0" err="1">
              <a:latin typeface="Times New Roman" panose="02020603050405020304" pitchFamily="18" charset="0"/>
              <a:cs typeface="Times New Roman" panose="02020603050405020304" pitchFamily="18" charset="0"/>
            </a:rPr>
            <a:t>đảm</a:t>
          </a:r>
          <a:r>
            <a:rPr lang="en-US" dirty="0">
              <a:latin typeface="Times New Roman" panose="02020603050405020304" pitchFamily="18" charset="0"/>
              <a:cs typeface="Times New Roman" panose="02020603050405020304" pitchFamily="18" charset="0"/>
            </a:rPr>
            <a:t> an </a:t>
          </a:r>
          <a:r>
            <a:rPr lang="en-US" dirty="0" err="1">
              <a:latin typeface="Times New Roman" panose="02020603050405020304" pitchFamily="18" charset="0"/>
              <a:cs typeface="Times New Roman" panose="02020603050405020304" pitchFamily="18" charset="0"/>
            </a:rPr>
            <a:t>toàn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thông</a:t>
          </a:r>
          <a:r>
            <a:rPr lang="en-US" dirty="0">
              <a:latin typeface="Times New Roman" panose="02020603050405020304" pitchFamily="18" charset="0"/>
              <a:cs typeface="Times New Roman" panose="02020603050405020304" pitchFamily="18" charset="0"/>
            </a:rPr>
            <a:t> tin, an </a:t>
          </a:r>
          <a:r>
            <a:rPr lang="en-US" dirty="0" err="1">
              <a:latin typeface="Times New Roman" panose="02020603050405020304" pitchFamily="18" charset="0"/>
              <a:cs typeface="Times New Roman" panose="02020603050405020304" pitchFamily="18" charset="0"/>
            </a:rPr>
            <a:t>ninh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mạng</a:t>
          </a:r>
          <a:endParaRPr lang="en-US" dirty="0">
            <a:latin typeface="Times New Roman" panose="02020603050405020304" pitchFamily="18" charset="0"/>
            <a:cs typeface="Times New Roman" panose="02020603050405020304" pitchFamily="18" charset="0"/>
          </a:endParaRPr>
        </a:p>
      </dgm:t>
    </dgm:pt>
    <dgm:pt modelId="{6B69426E-0636-46FC-8BAA-89B7EE35EEE2}" type="parTrans" cxnId="{ACAFE181-C95A-4B0E-B743-6AFDF8BF35BD}">
      <dgm:prSet/>
      <dgm:spPr/>
      <dgm:t>
        <a:bodyPr/>
        <a:lstStyle/>
        <a:p>
          <a:endParaRPr lang="en-US">
            <a:latin typeface="Times New Roman" panose="02020603050405020304" pitchFamily="18" charset="0"/>
            <a:cs typeface="Times New Roman" panose="02020603050405020304" pitchFamily="18" charset="0"/>
          </a:endParaRPr>
        </a:p>
      </dgm:t>
    </dgm:pt>
    <dgm:pt modelId="{918ED3D7-2977-477C-930F-1CF156F3C9A1}" type="sibTrans" cxnId="{ACAFE181-C95A-4B0E-B743-6AFDF8BF35BD}">
      <dgm:prSet/>
      <dgm:spPr/>
      <dgm:t>
        <a:bodyPr/>
        <a:lstStyle/>
        <a:p>
          <a:endParaRPr lang="en-US">
            <a:latin typeface="Times New Roman" panose="02020603050405020304" pitchFamily="18" charset="0"/>
            <a:cs typeface="Times New Roman" panose="02020603050405020304" pitchFamily="18" charset="0"/>
          </a:endParaRPr>
        </a:p>
      </dgm:t>
    </dgm:pt>
    <dgm:pt modelId="{9F3BC485-A953-46EC-823D-6D1163A61C76}" type="pres">
      <dgm:prSet presAssocID="{CED9FA17-9D22-474B-8F54-E7256B6BA2D5}" presName="diagram" presStyleCnt="0">
        <dgm:presLayoutVars>
          <dgm:chPref val="1"/>
          <dgm:dir/>
          <dgm:animOne val="branch"/>
          <dgm:animLvl val="lvl"/>
          <dgm:resizeHandles/>
        </dgm:presLayoutVars>
      </dgm:prSet>
      <dgm:spPr/>
    </dgm:pt>
    <dgm:pt modelId="{BEAE8A16-533D-47D2-BDD4-7982C449520A}" type="pres">
      <dgm:prSet presAssocID="{4C2DD1EF-577D-4C51-ABD0-5397A18773A1}" presName="root" presStyleCnt="0"/>
      <dgm:spPr/>
    </dgm:pt>
    <dgm:pt modelId="{F9018CC8-184A-4AC9-BF9F-17E40A61C590}" type="pres">
      <dgm:prSet presAssocID="{4C2DD1EF-577D-4C51-ABD0-5397A18773A1}" presName="rootComposite" presStyleCnt="0"/>
      <dgm:spPr/>
    </dgm:pt>
    <dgm:pt modelId="{68119095-4695-4620-A4EC-57A3B230A4EB}" type="pres">
      <dgm:prSet presAssocID="{4C2DD1EF-577D-4C51-ABD0-5397A18773A1}" presName="rootText" presStyleLbl="node1" presStyleIdx="0" presStyleCnt="1" custScaleX="732737" custScaleY="337534"/>
      <dgm:spPr/>
    </dgm:pt>
    <dgm:pt modelId="{17466C26-A7FF-4317-AF85-AA4041009155}" type="pres">
      <dgm:prSet presAssocID="{4C2DD1EF-577D-4C51-ABD0-5397A18773A1}" presName="rootConnector" presStyleLbl="node1" presStyleIdx="0" presStyleCnt="1"/>
      <dgm:spPr/>
    </dgm:pt>
    <dgm:pt modelId="{3EADA22B-4A5B-4D42-8C9E-31BC34EF53C7}" type="pres">
      <dgm:prSet presAssocID="{4C2DD1EF-577D-4C51-ABD0-5397A18773A1}" presName="childShape" presStyleCnt="0"/>
      <dgm:spPr/>
    </dgm:pt>
    <dgm:pt modelId="{E6574FFF-B487-4FA6-AB11-E2FAC3FB6E99}" type="pres">
      <dgm:prSet presAssocID="{50B9BF9A-B30D-4549-A997-6B73F05E207B}" presName="Name13" presStyleLbl="parChTrans1D2" presStyleIdx="0" presStyleCnt="5"/>
      <dgm:spPr/>
    </dgm:pt>
    <dgm:pt modelId="{E1151D5E-FFD1-45BA-84C6-99398AF5833C}" type="pres">
      <dgm:prSet presAssocID="{643A7BBB-73DB-4FB5-9AF1-E1F36038D570}" presName="childText" presStyleLbl="bgAcc1" presStyleIdx="0" presStyleCnt="5" custScaleX="680241">
        <dgm:presLayoutVars>
          <dgm:bulletEnabled val="1"/>
        </dgm:presLayoutVars>
      </dgm:prSet>
      <dgm:spPr/>
    </dgm:pt>
    <dgm:pt modelId="{6E74A915-FECF-4B39-A63E-04ECFDD956BC}" type="pres">
      <dgm:prSet presAssocID="{BA55382A-763E-4F55-80AC-CF456F6B0C61}" presName="Name13" presStyleLbl="parChTrans1D2" presStyleIdx="1" presStyleCnt="5"/>
      <dgm:spPr/>
    </dgm:pt>
    <dgm:pt modelId="{361DA774-E101-4CF6-BCBA-8F524C4E1895}" type="pres">
      <dgm:prSet presAssocID="{64940739-D307-4D1B-B0F2-8274056B3DCC}" presName="childText" presStyleLbl="bgAcc1" presStyleIdx="1" presStyleCnt="5" custScaleX="678582">
        <dgm:presLayoutVars>
          <dgm:bulletEnabled val="1"/>
        </dgm:presLayoutVars>
      </dgm:prSet>
      <dgm:spPr/>
    </dgm:pt>
    <dgm:pt modelId="{2F670DE3-2B83-4464-AEEC-9B832D5539D5}" type="pres">
      <dgm:prSet presAssocID="{AAFE00E9-D6FF-4D2C-9C8A-25305623BEE0}" presName="Name13" presStyleLbl="parChTrans1D2" presStyleIdx="2" presStyleCnt="5"/>
      <dgm:spPr/>
    </dgm:pt>
    <dgm:pt modelId="{083BC7DE-C232-4C23-B512-036730029BD7}" type="pres">
      <dgm:prSet presAssocID="{BCAE1AEA-E35F-4D44-B89A-8AA8B7E8E83A}" presName="childText" presStyleLbl="bgAcc1" presStyleIdx="2" presStyleCnt="5" custScaleX="674234">
        <dgm:presLayoutVars>
          <dgm:bulletEnabled val="1"/>
        </dgm:presLayoutVars>
      </dgm:prSet>
      <dgm:spPr/>
    </dgm:pt>
    <dgm:pt modelId="{EBD07CAC-99F6-4580-A87B-9BC628BD6CB6}" type="pres">
      <dgm:prSet presAssocID="{A87630DC-2174-45AA-94FA-E46AC387122D}" presName="Name13" presStyleLbl="parChTrans1D2" presStyleIdx="3" presStyleCnt="5"/>
      <dgm:spPr/>
    </dgm:pt>
    <dgm:pt modelId="{3308DD71-C94F-4DCF-90DB-D4CE5ED7A790}" type="pres">
      <dgm:prSet presAssocID="{EE6036F4-83B9-42DE-ACE8-2AFEA06B8296}" presName="childText" presStyleLbl="bgAcc1" presStyleIdx="3" presStyleCnt="5" custScaleX="677948">
        <dgm:presLayoutVars>
          <dgm:bulletEnabled val="1"/>
        </dgm:presLayoutVars>
      </dgm:prSet>
      <dgm:spPr/>
    </dgm:pt>
    <dgm:pt modelId="{C577E5C4-6A5A-493A-9162-BDD4526C432B}" type="pres">
      <dgm:prSet presAssocID="{6B69426E-0636-46FC-8BAA-89B7EE35EEE2}" presName="Name13" presStyleLbl="parChTrans1D2" presStyleIdx="4" presStyleCnt="5"/>
      <dgm:spPr/>
    </dgm:pt>
    <dgm:pt modelId="{2F76A0F2-E87D-4811-8E6C-8546EB0DBCA4}" type="pres">
      <dgm:prSet presAssocID="{D284B5D2-27D1-42B7-9C73-2A77BBEAD35F}" presName="childText" presStyleLbl="bgAcc1" presStyleIdx="4" presStyleCnt="5" custScaleX="679615">
        <dgm:presLayoutVars>
          <dgm:bulletEnabled val="1"/>
        </dgm:presLayoutVars>
      </dgm:prSet>
      <dgm:spPr/>
    </dgm:pt>
  </dgm:ptLst>
  <dgm:cxnLst>
    <dgm:cxn modelId="{DF530009-9B7B-484F-92C8-859E4B7D42DB}" type="presOf" srcId="{AAFE00E9-D6FF-4D2C-9C8A-25305623BEE0}" destId="{2F670DE3-2B83-4464-AEEC-9B832D5539D5}" srcOrd="0" destOrd="0" presId="urn:microsoft.com/office/officeart/2005/8/layout/hierarchy3"/>
    <dgm:cxn modelId="{9F3E3B0D-089E-4F95-90DA-3568A247C9DD}" type="presOf" srcId="{643A7BBB-73DB-4FB5-9AF1-E1F36038D570}" destId="{E1151D5E-FFD1-45BA-84C6-99398AF5833C}" srcOrd="0" destOrd="0" presId="urn:microsoft.com/office/officeart/2005/8/layout/hierarchy3"/>
    <dgm:cxn modelId="{AC36063B-406F-42CC-8CA7-F46E4175E990}" type="presOf" srcId="{6B69426E-0636-46FC-8BAA-89B7EE35EEE2}" destId="{C577E5C4-6A5A-493A-9162-BDD4526C432B}" srcOrd="0" destOrd="0" presId="urn:microsoft.com/office/officeart/2005/8/layout/hierarchy3"/>
    <dgm:cxn modelId="{F362423C-90E3-4954-AC2C-9ECA1C70BDB7}" srcId="{4C2DD1EF-577D-4C51-ABD0-5397A18773A1}" destId="{64940739-D307-4D1B-B0F2-8274056B3DCC}" srcOrd="1" destOrd="0" parTransId="{BA55382A-763E-4F55-80AC-CF456F6B0C61}" sibTransId="{148D58E5-7F7B-4560-AA84-9283EAFAA926}"/>
    <dgm:cxn modelId="{89186840-EF4F-4CD9-AF46-24F72A8A7598}" type="presOf" srcId="{4C2DD1EF-577D-4C51-ABD0-5397A18773A1}" destId="{17466C26-A7FF-4317-AF85-AA4041009155}" srcOrd="1" destOrd="0" presId="urn:microsoft.com/office/officeart/2005/8/layout/hierarchy3"/>
    <dgm:cxn modelId="{7A40D242-A85A-41B3-B95F-682C4A6E8C34}" srcId="{4C2DD1EF-577D-4C51-ABD0-5397A18773A1}" destId="{EE6036F4-83B9-42DE-ACE8-2AFEA06B8296}" srcOrd="3" destOrd="0" parTransId="{A87630DC-2174-45AA-94FA-E46AC387122D}" sibTransId="{55890C8B-2139-4504-8F81-EDB396AA08F8}"/>
    <dgm:cxn modelId="{095AD24E-8E3C-4602-AD20-B83F92EE236B}" type="presOf" srcId="{BCAE1AEA-E35F-4D44-B89A-8AA8B7E8E83A}" destId="{083BC7DE-C232-4C23-B512-036730029BD7}" srcOrd="0" destOrd="0" presId="urn:microsoft.com/office/officeart/2005/8/layout/hierarchy3"/>
    <dgm:cxn modelId="{A7308C55-5E81-4366-8588-03AF920C4A1B}" srcId="{4C2DD1EF-577D-4C51-ABD0-5397A18773A1}" destId="{643A7BBB-73DB-4FB5-9AF1-E1F36038D570}" srcOrd="0" destOrd="0" parTransId="{50B9BF9A-B30D-4549-A997-6B73F05E207B}" sibTransId="{D8A8F426-84C4-40F6-9061-F6A0C3307242}"/>
    <dgm:cxn modelId="{30AFAB7F-EA4F-4D87-8484-CC3A2DAF0FB3}" type="presOf" srcId="{CED9FA17-9D22-474B-8F54-E7256B6BA2D5}" destId="{9F3BC485-A953-46EC-823D-6D1163A61C76}" srcOrd="0" destOrd="0" presId="urn:microsoft.com/office/officeart/2005/8/layout/hierarchy3"/>
    <dgm:cxn modelId="{ACAFE181-C95A-4B0E-B743-6AFDF8BF35BD}" srcId="{4C2DD1EF-577D-4C51-ABD0-5397A18773A1}" destId="{D284B5D2-27D1-42B7-9C73-2A77BBEAD35F}" srcOrd="4" destOrd="0" parTransId="{6B69426E-0636-46FC-8BAA-89B7EE35EEE2}" sibTransId="{918ED3D7-2977-477C-930F-1CF156F3C9A1}"/>
    <dgm:cxn modelId="{AA9FD58E-56C3-4D16-90EA-C7C53D3A581D}" type="presOf" srcId="{50B9BF9A-B30D-4549-A997-6B73F05E207B}" destId="{E6574FFF-B487-4FA6-AB11-E2FAC3FB6E99}" srcOrd="0" destOrd="0" presId="urn:microsoft.com/office/officeart/2005/8/layout/hierarchy3"/>
    <dgm:cxn modelId="{9DB8F5BF-E380-4288-B4BA-FA4BAE5107B5}" type="presOf" srcId="{A87630DC-2174-45AA-94FA-E46AC387122D}" destId="{EBD07CAC-99F6-4580-A87B-9BC628BD6CB6}" srcOrd="0" destOrd="0" presId="urn:microsoft.com/office/officeart/2005/8/layout/hierarchy3"/>
    <dgm:cxn modelId="{8C6CB5C4-CECD-4DF5-B865-95FC0C6C4862}" type="presOf" srcId="{D284B5D2-27D1-42B7-9C73-2A77BBEAD35F}" destId="{2F76A0F2-E87D-4811-8E6C-8546EB0DBCA4}" srcOrd="0" destOrd="0" presId="urn:microsoft.com/office/officeart/2005/8/layout/hierarchy3"/>
    <dgm:cxn modelId="{4006F3D0-B797-4155-9A7C-EBA4840F8D24}" srcId="{CED9FA17-9D22-474B-8F54-E7256B6BA2D5}" destId="{4C2DD1EF-577D-4C51-ABD0-5397A18773A1}" srcOrd="0" destOrd="0" parTransId="{900FD56E-8098-49D7-9B63-B77C4D09C714}" sibTransId="{211404F7-EBB0-42C3-9F77-15F4701D0257}"/>
    <dgm:cxn modelId="{AA7F6ED8-48D6-4F33-8331-491418F508E1}" type="presOf" srcId="{EE6036F4-83B9-42DE-ACE8-2AFEA06B8296}" destId="{3308DD71-C94F-4DCF-90DB-D4CE5ED7A790}" srcOrd="0" destOrd="0" presId="urn:microsoft.com/office/officeart/2005/8/layout/hierarchy3"/>
    <dgm:cxn modelId="{AF3B24E0-137F-4E9E-ACB9-3FB587A8A4F6}" srcId="{4C2DD1EF-577D-4C51-ABD0-5397A18773A1}" destId="{BCAE1AEA-E35F-4D44-B89A-8AA8B7E8E83A}" srcOrd="2" destOrd="0" parTransId="{AAFE00E9-D6FF-4D2C-9C8A-25305623BEE0}" sibTransId="{E4406F42-64D7-447F-9BED-85E0B535BCAA}"/>
    <dgm:cxn modelId="{B44491EE-F666-48EB-A72A-DC84F4829B24}" type="presOf" srcId="{4C2DD1EF-577D-4C51-ABD0-5397A18773A1}" destId="{68119095-4695-4620-A4EC-57A3B230A4EB}" srcOrd="0" destOrd="0" presId="urn:microsoft.com/office/officeart/2005/8/layout/hierarchy3"/>
    <dgm:cxn modelId="{171FC5EF-0785-4FA2-BFDC-35CA1F83545D}" type="presOf" srcId="{64940739-D307-4D1B-B0F2-8274056B3DCC}" destId="{361DA774-E101-4CF6-BCBA-8F524C4E1895}" srcOrd="0" destOrd="0" presId="urn:microsoft.com/office/officeart/2005/8/layout/hierarchy3"/>
    <dgm:cxn modelId="{4DD0C9FB-752C-4D0D-A2BE-212D4148221A}" type="presOf" srcId="{BA55382A-763E-4F55-80AC-CF456F6B0C61}" destId="{6E74A915-FECF-4B39-A63E-04ECFDD956BC}" srcOrd="0" destOrd="0" presId="urn:microsoft.com/office/officeart/2005/8/layout/hierarchy3"/>
    <dgm:cxn modelId="{13DA906D-044E-4EAB-9F80-DBAB9FD0386D}" type="presParOf" srcId="{9F3BC485-A953-46EC-823D-6D1163A61C76}" destId="{BEAE8A16-533D-47D2-BDD4-7982C449520A}" srcOrd="0" destOrd="0" presId="urn:microsoft.com/office/officeart/2005/8/layout/hierarchy3"/>
    <dgm:cxn modelId="{1D1E5783-5E55-4346-ACAC-54254EE35356}" type="presParOf" srcId="{BEAE8A16-533D-47D2-BDD4-7982C449520A}" destId="{F9018CC8-184A-4AC9-BF9F-17E40A61C590}" srcOrd="0" destOrd="0" presId="urn:microsoft.com/office/officeart/2005/8/layout/hierarchy3"/>
    <dgm:cxn modelId="{B07D039F-E589-40AC-B81B-FBBB685F3A35}" type="presParOf" srcId="{F9018CC8-184A-4AC9-BF9F-17E40A61C590}" destId="{68119095-4695-4620-A4EC-57A3B230A4EB}" srcOrd="0" destOrd="0" presId="urn:microsoft.com/office/officeart/2005/8/layout/hierarchy3"/>
    <dgm:cxn modelId="{A310405B-E5F4-4BBF-90D1-C751F410E356}" type="presParOf" srcId="{F9018CC8-184A-4AC9-BF9F-17E40A61C590}" destId="{17466C26-A7FF-4317-AF85-AA4041009155}" srcOrd="1" destOrd="0" presId="urn:microsoft.com/office/officeart/2005/8/layout/hierarchy3"/>
    <dgm:cxn modelId="{B3F06AFF-FD44-4E1D-9ECD-97830265B5B9}" type="presParOf" srcId="{BEAE8A16-533D-47D2-BDD4-7982C449520A}" destId="{3EADA22B-4A5B-4D42-8C9E-31BC34EF53C7}" srcOrd="1" destOrd="0" presId="urn:microsoft.com/office/officeart/2005/8/layout/hierarchy3"/>
    <dgm:cxn modelId="{7743178C-B2B3-4ACF-B2F5-A3D099946902}" type="presParOf" srcId="{3EADA22B-4A5B-4D42-8C9E-31BC34EF53C7}" destId="{E6574FFF-B487-4FA6-AB11-E2FAC3FB6E99}" srcOrd="0" destOrd="0" presId="urn:microsoft.com/office/officeart/2005/8/layout/hierarchy3"/>
    <dgm:cxn modelId="{C69E7682-816D-4B07-826B-E8FF6860D89E}" type="presParOf" srcId="{3EADA22B-4A5B-4D42-8C9E-31BC34EF53C7}" destId="{E1151D5E-FFD1-45BA-84C6-99398AF5833C}" srcOrd="1" destOrd="0" presId="urn:microsoft.com/office/officeart/2005/8/layout/hierarchy3"/>
    <dgm:cxn modelId="{AE1E6F58-FD15-4B14-9DCB-9D2BC8E8C8EA}" type="presParOf" srcId="{3EADA22B-4A5B-4D42-8C9E-31BC34EF53C7}" destId="{6E74A915-FECF-4B39-A63E-04ECFDD956BC}" srcOrd="2" destOrd="0" presId="urn:microsoft.com/office/officeart/2005/8/layout/hierarchy3"/>
    <dgm:cxn modelId="{658EAC0A-B046-4FF7-B028-68723626F8B4}" type="presParOf" srcId="{3EADA22B-4A5B-4D42-8C9E-31BC34EF53C7}" destId="{361DA774-E101-4CF6-BCBA-8F524C4E1895}" srcOrd="3" destOrd="0" presId="urn:microsoft.com/office/officeart/2005/8/layout/hierarchy3"/>
    <dgm:cxn modelId="{26A8EA1E-52DA-4A5A-A341-CF6CE7D54089}" type="presParOf" srcId="{3EADA22B-4A5B-4D42-8C9E-31BC34EF53C7}" destId="{2F670DE3-2B83-4464-AEEC-9B832D5539D5}" srcOrd="4" destOrd="0" presId="urn:microsoft.com/office/officeart/2005/8/layout/hierarchy3"/>
    <dgm:cxn modelId="{0F6BDA9C-D6C3-4023-846A-B63E534D56CF}" type="presParOf" srcId="{3EADA22B-4A5B-4D42-8C9E-31BC34EF53C7}" destId="{083BC7DE-C232-4C23-B512-036730029BD7}" srcOrd="5" destOrd="0" presId="urn:microsoft.com/office/officeart/2005/8/layout/hierarchy3"/>
    <dgm:cxn modelId="{A23E1C43-B9F6-48E7-95CA-42DAD7189AA8}" type="presParOf" srcId="{3EADA22B-4A5B-4D42-8C9E-31BC34EF53C7}" destId="{EBD07CAC-99F6-4580-A87B-9BC628BD6CB6}" srcOrd="6" destOrd="0" presId="urn:microsoft.com/office/officeart/2005/8/layout/hierarchy3"/>
    <dgm:cxn modelId="{016032EF-F5E9-42DA-8ABA-2359F3DE543D}" type="presParOf" srcId="{3EADA22B-4A5B-4D42-8C9E-31BC34EF53C7}" destId="{3308DD71-C94F-4DCF-90DB-D4CE5ED7A790}" srcOrd="7" destOrd="0" presId="urn:microsoft.com/office/officeart/2005/8/layout/hierarchy3"/>
    <dgm:cxn modelId="{B0058C53-7A5B-49EF-B92C-3C3A08C503C1}" type="presParOf" srcId="{3EADA22B-4A5B-4D42-8C9E-31BC34EF53C7}" destId="{C577E5C4-6A5A-493A-9162-BDD4526C432B}" srcOrd="8" destOrd="0" presId="urn:microsoft.com/office/officeart/2005/8/layout/hierarchy3"/>
    <dgm:cxn modelId="{EB4352C2-2797-427F-BBA1-0FAA59AFE1E8}" type="presParOf" srcId="{3EADA22B-4A5B-4D42-8C9E-31BC34EF53C7}" destId="{2F76A0F2-E87D-4811-8E6C-8546EB0DBCA4}" srcOrd="9"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74C3DE6-98D9-4922-8A74-776F1B70FD4C}" type="doc">
      <dgm:prSet loTypeId="urn:microsoft.com/office/officeart/2005/8/layout/list1" loCatId="list" qsTypeId="urn:microsoft.com/office/officeart/2005/8/quickstyle/simple2" qsCatId="simple" csTypeId="urn:microsoft.com/office/officeart/2005/8/colors/colorful3" csCatId="colorful" phldr="1"/>
      <dgm:spPr/>
      <dgm:t>
        <a:bodyPr/>
        <a:lstStyle/>
        <a:p>
          <a:endParaRPr lang="en-US"/>
        </a:p>
      </dgm:t>
    </dgm:pt>
    <dgm:pt modelId="{7148420C-9B9F-4EA8-AB28-70E3F0B4E316}">
      <dgm:prSet phldrT="[Text]" custT="1"/>
      <dgm:spPr/>
      <dgm:t>
        <a:bodyPr/>
        <a:lstStyle/>
        <a:p>
          <a:r>
            <a:rPr lang="en-US" sz="1300" b="1">
              <a:latin typeface="Times New Roman" panose="02020603050405020304" pitchFamily="18" charset="0"/>
              <a:cs typeface="Times New Roman" panose="02020603050405020304" pitchFamily="18" charset="0"/>
            </a:rPr>
            <a:t>1. Xây dựng khung pháp lý về dữ liệu</a:t>
          </a:r>
          <a:endParaRPr lang="en-US" sz="1300" b="1" dirty="0">
            <a:latin typeface="Times New Roman" panose="02020603050405020304" pitchFamily="18" charset="0"/>
            <a:cs typeface="Times New Roman" panose="02020603050405020304" pitchFamily="18" charset="0"/>
          </a:endParaRPr>
        </a:p>
      </dgm:t>
    </dgm:pt>
    <dgm:pt modelId="{7F9D07FF-4FE5-454A-B6A0-70EC676870A7}" type="parTrans" cxnId="{31E95933-F70D-4A4A-A4F7-A41EC0245223}">
      <dgm:prSet/>
      <dgm:spPr/>
      <dgm:t>
        <a:bodyPr/>
        <a:lstStyle/>
        <a:p>
          <a:endParaRPr lang="en-US" sz="1300">
            <a:solidFill>
              <a:schemeClr val="bg1"/>
            </a:solidFill>
            <a:latin typeface="Times New Roman" panose="02020603050405020304" pitchFamily="18" charset="0"/>
            <a:cs typeface="Times New Roman" panose="02020603050405020304" pitchFamily="18" charset="0"/>
          </a:endParaRPr>
        </a:p>
      </dgm:t>
    </dgm:pt>
    <dgm:pt modelId="{7103E047-CDCA-4A8D-B90F-98D5A63C6BFE}" type="sibTrans" cxnId="{31E95933-F70D-4A4A-A4F7-A41EC0245223}">
      <dgm:prSet/>
      <dgm:spPr/>
      <dgm:t>
        <a:bodyPr/>
        <a:lstStyle/>
        <a:p>
          <a:endParaRPr lang="en-US" sz="1300">
            <a:solidFill>
              <a:schemeClr val="bg1"/>
            </a:solidFill>
            <a:latin typeface="Times New Roman" panose="02020603050405020304" pitchFamily="18" charset="0"/>
            <a:cs typeface="Times New Roman" panose="02020603050405020304" pitchFamily="18" charset="0"/>
          </a:endParaRPr>
        </a:p>
      </dgm:t>
    </dgm:pt>
    <dgm:pt modelId="{F052905D-E4AF-4C6A-9B51-F5A12BCC3B44}">
      <dgm:prSet phldrT="[Text]" custT="1"/>
      <dgm:spPr/>
      <dgm:t>
        <a:bodyPr/>
        <a:lstStyle/>
        <a:p>
          <a:pPr>
            <a:buNone/>
          </a:pPr>
          <a:r>
            <a:rPr lang="en-US" sz="1300">
              <a:latin typeface="Times New Roman" panose="02020603050405020304" pitchFamily="18" charset="0"/>
              <a:cs typeface="Times New Roman" panose="02020603050405020304" pitchFamily="18" charset="0"/>
            </a:rPr>
            <a:t>- Khung quản trị, quản lý dữ liệu và Từ điển dữ liệu dùng chung</a:t>
          </a:r>
          <a:endParaRPr lang="en-US" sz="1300" dirty="0">
            <a:latin typeface="Times New Roman" panose="02020603050405020304" pitchFamily="18" charset="0"/>
            <a:cs typeface="Times New Roman" panose="02020603050405020304" pitchFamily="18" charset="0"/>
          </a:endParaRPr>
        </a:p>
      </dgm:t>
    </dgm:pt>
    <dgm:pt modelId="{A8991BFD-A290-4DEF-AEDA-D951BF2DC6D1}" type="parTrans" cxnId="{0CF95A5F-BC96-4990-B4EC-106AC6ED1EF3}">
      <dgm:prSet/>
      <dgm:spPr/>
      <dgm:t>
        <a:bodyPr/>
        <a:lstStyle/>
        <a:p>
          <a:endParaRPr lang="en-US" sz="1300">
            <a:solidFill>
              <a:schemeClr val="bg1"/>
            </a:solidFill>
            <a:latin typeface="Times New Roman" panose="02020603050405020304" pitchFamily="18" charset="0"/>
            <a:cs typeface="Times New Roman" panose="02020603050405020304" pitchFamily="18" charset="0"/>
          </a:endParaRPr>
        </a:p>
      </dgm:t>
    </dgm:pt>
    <dgm:pt modelId="{06EE2598-2495-4935-A58D-0F5A15731394}" type="sibTrans" cxnId="{0CF95A5F-BC96-4990-B4EC-106AC6ED1EF3}">
      <dgm:prSet/>
      <dgm:spPr/>
      <dgm:t>
        <a:bodyPr/>
        <a:lstStyle/>
        <a:p>
          <a:endParaRPr lang="en-US" sz="1300">
            <a:solidFill>
              <a:schemeClr val="bg1"/>
            </a:solidFill>
            <a:latin typeface="Times New Roman" panose="02020603050405020304" pitchFamily="18" charset="0"/>
            <a:cs typeface="Times New Roman" panose="02020603050405020304" pitchFamily="18" charset="0"/>
          </a:endParaRPr>
        </a:p>
      </dgm:t>
    </dgm:pt>
    <dgm:pt modelId="{964571CC-D8F9-40FB-9C77-C79D58C6EF8E}">
      <dgm:prSet phldrT="[Text]" custT="1"/>
      <dgm:spPr/>
      <dgm:t>
        <a:bodyPr/>
        <a:lstStyle/>
        <a:p>
          <a:pPr>
            <a:buNone/>
          </a:pPr>
          <a:r>
            <a:rPr lang="en-US" sz="1300" b="1">
              <a:latin typeface="Times New Roman" panose="02020603050405020304" pitchFamily="18" charset="0"/>
              <a:cs typeface="Times New Roman" panose="02020603050405020304" pitchFamily="18" charset="0"/>
            </a:rPr>
            <a:t>2. Xây dựng, hoàn thiện CSDL và phát triển nền tảng ứng dụng</a:t>
          </a:r>
          <a:endParaRPr lang="en-US" sz="1300" b="1" dirty="0">
            <a:latin typeface="Times New Roman" panose="02020603050405020304" pitchFamily="18" charset="0"/>
            <a:cs typeface="Times New Roman" panose="02020603050405020304" pitchFamily="18" charset="0"/>
          </a:endParaRPr>
        </a:p>
      </dgm:t>
    </dgm:pt>
    <dgm:pt modelId="{0695A10B-A0F8-4197-B80C-6B28D4D01E3C}" type="parTrans" cxnId="{D256DC48-B8BC-4DD1-A38E-D94B88E5BDEB}">
      <dgm:prSet/>
      <dgm:spPr/>
      <dgm:t>
        <a:bodyPr/>
        <a:lstStyle/>
        <a:p>
          <a:endParaRPr lang="en-US" sz="1300">
            <a:solidFill>
              <a:schemeClr val="bg1"/>
            </a:solidFill>
            <a:latin typeface="Times New Roman" panose="02020603050405020304" pitchFamily="18" charset="0"/>
            <a:cs typeface="Times New Roman" panose="02020603050405020304" pitchFamily="18" charset="0"/>
          </a:endParaRPr>
        </a:p>
      </dgm:t>
    </dgm:pt>
    <dgm:pt modelId="{0A8F0D99-74A8-4FE2-AA1B-A7B288D6A608}" type="sibTrans" cxnId="{D256DC48-B8BC-4DD1-A38E-D94B88E5BDEB}">
      <dgm:prSet/>
      <dgm:spPr/>
      <dgm:t>
        <a:bodyPr/>
        <a:lstStyle/>
        <a:p>
          <a:endParaRPr lang="en-US" sz="1300">
            <a:solidFill>
              <a:schemeClr val="bg1"/>
            </a:solidFill>
            <a:latin typeface="Times New Roman" panose="02020603050405020304" pitchFamily="18" charset="0"/>
            <a:cs typeface="Times New Roman" panose="02020603050405020304" pitchFamily="18" charset="0"/>
          </a:endParaRPr>
        </a:p>
      </dgm:t>
    </dgm:pt>
    <dgm:pt modelId="{6F4B45CB-27F2-4148-B587-D3335B3686FB}">
      <dgm:prSet phldrT="[Text]" custT="1"/>
      <dgm:spPr/>
      <dgm:t>
        <a:bodyPr/>
        <a:lstStyle/>
        <a:p>
          <a:pPr>
            <a:buNone/>
          </a:pPr>
          <a:r>
            <a:rPr lang="en-US" sz="1300">
              <a:latin typeface="Times New Roman" panose="02020603050405020304" pitchFamily="18" charset="0"/>
              <a:cs typeface="Times New Roman" panose="02020603050405020304" pitchFamily="18" charset="0"/>
            </a:rPr>
            <a:t>- Xây dựng, hoàn thiện CSDL, HTTT 17 lĩnh vực NNMT (Lĩnh vực Biển, Hải đảo và Lĩnh vực Đo đạc, Bản đồ thực hiện trong án riêng).</a:t>
          </a:r>
          <a:endParaRPr lang="en-US" sz="1300" dirty="0">
            <a:latin typeface="Times New Roman" panose="02020603050405020304" pitchFamily="18" charset="0"/>
            <a:cs typeface="Times New Roman" panose="02020603050405020304" pitchFamily="18" charset="0"/>
          </a:endParaRPr>
        </a:p>
      </dgm:t>
    </dgm:pt>
    <dgm:pt modelId="{DB3ADE33-98F2-4DDE-8181-33221FBA662E}" type="parTrans" cxnId="{43F6AF67-9E21-49D9-962C-3B2EBCF00D03}">
      <dgm:prSet/>
      <dgm:spPr/>
      <dgm:t>
        <a:bodyPr/>
        <a:lstStyle/>
        <a:p>
          <a:endParaRPr lang="en-US" sz="1300">
            <a:solidFill>
              <a:schemeClr val="bg1"/>
            </a:solidFill>
            <a:latin typeface="Times New Roman" panose="02020603050405020304" pitchFamily="18" charset="0"/>
            <a:cs typeface="Times New Roman" panose="02020603050405020304" pitchFamily="18" charset="0"/>
          </a:endParaRPr>
        </a:p>
      </dgm:t>
    </dgm:pt>
    <dgm:pt modelId="{8F41E898-A726-4BF2-B8A9-100AFA2BF6E2}" type="sibTrans" cxnId="{43F6AF67-9E21-49D9-962C-3B2EBCF00D03}">
      <dgm:prSet/>
      <dgm:spPr/>
      <dgm:t>
        <a:bodyPr/>
        <a:lstStyle/>
        <a:p>
          <a:endParaRPr lang="en-US" sz="1300">
            <a:solidFill>
              <a:schemeClr val="bg1"/>
            </a:solidFill>
            <a:latin typeface="Times New Roman" panose="02020603050405020304" pitchFamily="18" charset="0"/>
            <a:cs typeface="Times New Roman" panose="02020603050405020304" pitchFamily="18" charset="0"/>
          </a:endParaRPr>
        </a:p>
      </dgm:t>
    </dgm:pt>
    <dgm:pt modelId="{AFBBAA58-08B9-436D-AB6B-B0B914F7035A}">
      <dgm:prSet phldrT="[Text]" custT="1"/>
      <dgm:spPr/>
      <dgm:t>
        <a:bodyPr/>
        <a:lstStyle/>
        <a:p>
          <a:pPr>
            <a:buNone/>
          </a:pPr>
          <a:r>
            <a:rPr lang="en-US" sz="1300" b="1">
              <a:latin typeface="Times New Roman" panose="02020603050405020304" pitchFamily="18" charset="0"/>
              <a:cs typeface="Times New Roman" panose="02020603050405020304" pitchFamily="18" charset="0"/>
            </a:rPr>
            <a:t>3. Phát triển nền tảng dữ liệu, ứng dụng số dùng chung</a:t>
          </a:r>
          <a:endParaRPr lang="en-US" sz="1300" b="1" dirty="0">
            <a:latin typeface="Times New Roman" panose="02020603050405020304" pitchFamily="18" charset="0"/>
            <a:cs typeface="Times New Roman" panose="02020603050405020304" pitchFamily="18" charset="0"/>
          </a:endParaRPr>
        </a:p>
      </dgm:t>
    </dgm:pt>
    <dgm:pt modelId="{4EF51480-68C6-44D1-B581-51870A758BC0}" type="parTrans" cxnId="{E486B1EE-783E-4618-A17B-2FEC93692FE8}">
      <dgm:prSet/>
      <dgm:spPr/>
      <dgm:t>
        <a:bodyPr/>
        <a:lstStyle/>
        <a:p>
          <a:endParaRPr lang="en-US" sz="1300">
            <a:solidFill>
              <a:schemeClr val="bg1"/>
            </a:solidFill>
            <a:latin typeface="Times New Roman" panose="02020603050405020304" pitchFamily="18" charset="0"/>
            <a:cs typeface="Times New Roman" panose="02020603050405020304" pitchFamily="18" charset="0"/>
          </a:endParaRPr>
        </a:p>
      </dgm:t>
    </dgm:pt>
    <dgm:pt modelId="{D32FA03F-29D7-45C2-8E8F-70955E9E9F83}" type="sibTrans" cxnId="{E486B1EE-783E-4618-A17B-2FEC93692FE8}">
      <dgm:prSet/>
      <dgm:spPr/>
      <dgm:t>
        <a:bodyPr/>
        <a:lstStyle/>
        <a:p>
          <a:endParaRPr lang="en-US" sz="1300">
            <a:solidFill>
              <a:schemeClr val="bg1"/>
            </a:solidFill>
            <a:latin typeface="Times New Roman" panose="02020603050405020304" pitchFamily="18" charset="0"/>
            <a:cs typeface="Times New Roman" panose="02020603050405020304" pitchFamily="18" charset="0"/>
          </a:endParaRPr>
        </a:p>
      </dgm:t>
    </dgm:pt>
    <dgm:pt modelId="{B027D11C-A6D1-4923-9774-5CAB1F5235C5}">
      <dgm:prSet phldrT="[Text]" custT="1"/>
      <dgm:spPr/>
      <dgm:t>
        <a:bodyPr/>
        <a:lstStyle/>
        <a:p>
          <a:pPr>
            <a:buNone/>
          </a:pPr>
          <a:r>
            <a:rPr lang="en-US" sz="1300">
              <a:latin typeface="Times New Roman" panose="02020603050405020304" pitchFamily="18" charset="0"/>
              <a:cs typeface="Times New Roman" panose="02020603050405020304" pitchFamily="18" charset="0"/>
            </a:rPr>
            <a:t>- Đầu tư xây dựng nền tảng điều phối dữ liệu (LDOP) trao đổi dữ liệu với Nền tảng điều phối dữ liệu quốc gia (NDOP)</a:t>
          </a:r>
          <a:endParaRPr lang="en-US" sz="1300" dirty="0">
            <a:latin typeface="Times New Roman" panose="02020603050405020304" pitchFamily="18" charset="0"/>
            <a:cs typeface="Times New Roman" panose="02020603050405020304" pitchFamily="18" charset="0"/>
          </a:endParaRPr>
        </a:p>
      </dgm:t>
    </dgm:pt>
    <dgm:pt modelId="{231DADC2-5ED2-4CC6-A2BF-5C2C56140C2B}" type="parTrans" cxnId="{59F86BE3-5604-4CFA-94EF-1B41B2CA602A}">
      <dgm:prSet/>
      <dgm:spPr/>
      <dgm:t>
        <a:bodyPr/>
        <a:lstStyle/>
        <a:p>
          <a:endParaRPr lang="en-US" sz="1300">
            <a:solidFill>
              <a:schemeClr val="bg1"/>
            </a:solidFill>
            <a:latin typeface="Times New Roman" panose="02020603050405020304" pitchFamily="18" charset="0"/>
            <a:cs typeface="Times New Roman" panose="02020603050405020304" pitchFamily="18" charset="0"/>
          </a:endParaRPr>
        </a:p>
      </dgm:t>
    </dgm:pt>
    <dgm:pt modelId="{E5F0C740-26A9-4DFF-8333-6DBB0A26A878}" type="sibTrans" cxnId="{59F86BE3-5604-4CFA-94EF-1B41B2CA602A}">
      <dgm:prSet/>
      <dgm:spPr/>
      <dgm:t>
        <a:bodyPr/>
        <a:lstStyle/>
        <a:p>
          <a:endParaRPr lang="en-US" sz="1300">
            <a:solidFill>
              <a:schemeClr val="bg1"/>
            </a:solidFill>
            <a:latin typeface="Times New Roman" panose="02020603050405020304" pitchFamily="18" charset="0"/>
            <a:cs typeface="Times New Roman" panose="02020603050405020304" pitchFamily="18" charset="0"/>
          </a:endParaRPr>
        </a:p>
      </dgm:t>
    </dgm:pt>
    <dgm:pt modelId="{2C79A668-0B31-422D-B820-A6C96ABD71AB}">
      <dgm:prSet phldrT="[Text]" phldr="0" custT="1"/>
      <dgm:spPr/>
      <dgm:t>
        <a:bodyPr/>
        <a:lstStyle/>
        <a:p>
          <a:pPr>
            <a:buNone/>
          </a:pPr>
          <a:r>
            <a:rPr lang="en-US" sz="1300" b="1">
              <a:latin typeface="Times New Roman" panose="02020603050405020304" pitchFamily="18" charset="0"/>
              <a:cs typeface="Times New Roman" panose="02020603050405020304" pitchFamily="18" charset="0"/>
            </a:rPr>
            <a:t>4. Đầu tư nâng cấp, mở rộng hạ tầng dữ liệu</a:t>
          </a:r>
          <a:endParaRPr lang="en-US" sz="1300" b="1" dirty="0">
            <a:latin typeface="Times New Roman" panose="02020603050405020304" pitchFamily="18" charset="0"/>
            <a:cs typeface="Times New Roman" panose="02020603050405020304" pitchFamily="18" charset="0"/>
          </a:endParaRPr>
        </a:p>
      </dgm:t>
    </dgm:pt>
    <dgm:pt modelId="{87A4F425-C48D-4533-B972-D90B35EC47A5}" type="parTrans" cxnId="{87D3B7AD-4A54-49D1-A077-6BF43D4115EB}">
      <dgm:prSet/>
      <dgm:spPr/>
      <dgm:t>
        <a:bodyPr/>
        <a:lstStyle/>
        <a:p>
          <a:endParaRPr lang="en-US" sz="1300">
            <a:solidFill>
              <a:schemeClr val="bg1"/>
            </a:solidFill>
            <a:latin typeface="Times New Roman" panose="02020603050405020304" pitchFamily="18" charset="0"/>
            <a:cs typeface="Times New Roman" panose="02020603050405020304" pitchFamily="18" charset="0"/>
          </a:endParaRPr>
        </a:p>
      </dgm:t>
    </dgm:pt>
    <dgm:pt modelId="{B5017787-14FC-46AC-807A-2C5AE5511353}" type="sibTrans" cxnId="{87D3B7AD-4A54-49D1-A077-6BF43D4115EB}">
      <dgm:prSet/>
      <dgm:spPr/>
      <dgm:t>
        <a:bodyPr/>
        <a:lstStyle/>
        <a:p>
          <a:endParaRPr lang="en-US" sz="1300">
            <a:solidFill>
              <a:schemeClr val="bg1"/>
            </a:solidFill>
            <a:latin typeface="Times New Roman" panose="02020603050405020304" pitchFamily="18" charset="0"/>
            <a:cs typeface="Times New Roman" panose="02020603050405020304" pitchFamily="18" charset="0"/>
          </a:endParaRPr>
        </a:p>
      </dgm:t>
    </dgm:pt>
    <dgm:pt modelId="{5B6200A1-5232-4243-8E15-95D8BCA0B7C2}">
      <dgm:prSet phldrT="[Text]" phldr="0" custT="1"/>
      <dgm:spPr/>
      <dgm:t>
        <a:bodyPr/>
        <a:lstStyle/>
        <a:p>
          <a:pPr>
            <a:buNone/>
          </a:pPr>
          <a:r>
            <a:rPr lang="en-US" sz="1300" b="1">
              <a:latin typeface="Times New Roman" panose="02020603050405020304" pitchFamily="18" charset="0"/>
              <a:cs typeface="Times New Roman" panose="02020603050405020304" pitchFamily="18" charset="0"/>
            </a:rPr>
            <a:t>5. Đào tạo, tập huấn, tuyên truyền</a:t>
          </a:r>
          <a:endParaRPr lang="en-US" sz="1300" b="1" dirty="0">
            <a:latin typeface="Times New Roman" panose="02020603050405020304" pitchFamily="18" charset="0"/>
            <a:cs typeface="Times New Roman" panose="02020603050405020304" pitchFamily="18" charset="0"/>
          </a:endParaRPr>
        </a:p>
      </dgm:t>
    </dgm:pt>
    <dgm:pt modelId="{256C9DF2-6A3B-4921-87A4-BD05D9F4D9C2}" type="parTrans" cxnId="{D7CA468B-6BB3-4CE5-AFC8-AF0E9A3185F8}">
      <dgm:prSet/>
      <dgm:spPr/>
      <dgm:t>
        <a:bodyPr/>
        <a:lstStyle/>
        <a:p>
          <a:endParaRPr lang="en-US" sz="1300">
            <a:solidFill>
              <a:schemeClr val="bg1"/>
            </a:solidFill>
            <a:latin typeface="Times New Roman" panose="02020603050405020304" pitchFamily="18" charset="0"/>
            <a:cs typeface="Times New Roman" panose="02020603050405020304" pitchFamily="18" charset="0"/>
          </a:endParaRPr>
        </a:p>
      </dgm:t>
    </dgm:pt>
    <dgm:pt modelId="{2CE933D4-B6FF-4855-98E4-2BFB5CD131F7}" type="sibTrans" cxnId="{D7CA468B-6BB3-4CE5-AFC8-AF0E9A3185F8}">
      <dgm:prSet/>
      <dgm:spPr/>
      <dgm:t>
        <a:bodyPr/>
        <a:lstStyle/>
        <a:p>
          <a:endParaRPr lang="en-US" sz="1300">
            <a:solidFill>
              <a:schemeClr val="bg1"/>
            </a:solidFill>
            <a:latin typeface="Times New Roman" panose="02020603050405020304" pitchFamily="18" charset="0"/>
            <a:cs typeface="Times New Roman" panose="02020603050405020304" pitchFamily="18" charset="0"/>
          </a:endParaRPr>
        </a:p>
      </dgm:t>
    </dgm:pt>
    <dgm:pt modelId="{089D2BD1-5B98-468D-A4AD-C45A4B108F04}">
      <dgm:prSet custT="1"/>
      <dgm:spPr/>
      <dgm:t>
        <a:bodyPr/>
        <a:lstStyle/>
        <a:p>
          <a:pPr>
            <a:buNone/>
          </a:pPr>
          <a:r>
            <a:rPr lang="en-US" sz="1300">
              <a:latin typeface="Times New Roman" panose="02020603050405020304" pitchFamily="18" charset="0"/>
              <a:cs typeface="Times New Roman" panose="02020603050405020304" pitchFamily="18" charset="0"/>
            </a:rPr>
            <a:t>- QĐKT về dữ liệu</a:t>
          </a:r>
          <a:endParaRPr lang="en-US" sz="1300" dirty="0">
            <a:latin typeface="Times New Roman" panose="02020603050405020304" pitchFamily="18" charset="0"/>
            <a:cs typeface="Times New Roman" panose="02020603050405020304" pitchFamily="18" charset="0"/>
          </a:endParaRPr>
        </a:p>
      </dgm:t>
    </dgm:pt>
    <dgm:pt modelId="{B27DAC9B-762D-43BF-8F0A-DB1400AD2F57}" type="parTrans" cxnId="{7B98798A-6483-4A41-AED8-B6788CD8AC97}">
      <dgm:prSet/>
      <dgm:spPr/>
      <dgm:t>
        <a:bodyPr/>
        <a:lstStyle/>
        <a:p>
          <a:endParaRPr lang="en-US" sz="1300">
            <a:solidFill>
              <a:schemeClr val="bg1"/>
            </a:solidFill>
            <a:latin typeface="Times New Roman" panose="02020603050405020304" pitchFamily="18" charset="0"/>
            <a:cs typeface="Times New Roman" panose="02020603050405020304" pitchFamily="18" charset="0"/>
          </a:endParaRPr>
        </a:p>
      </dgm:t>
    </dgm:pt>
    <dgm:pt modelId="{DD8B6957-A239-4BBD-9269-E1F8F82FAFCA}" type="sibTrans" cxnId="{7B98798A-6483-4A41-AED8-B6788CD8AC97}">
      <dgm:prSet/>
      <dgm:spPr/>
      <dgm:t>
        <a:bodyPr/>
        <a:lstStyle/>
        <a:p>
          <a:endParaRPr lang="en-US" sz="1300">
            <a:solidFill>
              <a:schemeClr val="bg1"/>
            </a:solidFill>
            <a:latin typeface="Times New Roman" panose="02020603050405020304" pitchFamily="18" charset="0"/>
            <a:cs typeface="Times New Roman" panose="02020603050405020304" pitchFamily="18" charset="0"/>
          </a:endParaRPr>
        </a:p>
      </dgm:t>
    </dgm:pt>
    <dgm:pt modelId="{942A87BC-0FE9-4FF0-8749-7F298C935097}">
      <dgm:prSet custT="1"/>
      <dgm:spPr/>
      <dgm:t>
        <a:bodyPr/>
        <a:lstStyle/>
        <a:p>
          <a:pPr>
            <a:buNone/>
          </a:pPr>
          <a:r>
            <a:rPr lang="en-US" sz="1300">
              <a:latin typeface="Times New Roman" panose="02020603050405020304" pitchFamily="18" charset="0"/>
              <a:cs typeface="Times New Roman" panose="02020603050405020304" pitchFamily="18" charset="0"/>
            </a:rPr>
            <a:t>- Quy trình và Định mức kinh tế - kỹ thuật về thu thập, cập nhật, số hóa, tạo lập và xây dựng CSDL</a:t>
          </a:r>
          <a:endParaRPr lang="en-US" sz="1300" dirty="0">
            <a:latin typeface="Times New Roman" panose="02020603050405020304" pitchFamily="18" charset="0"/>
            <a:cs typeface="Times New Roman" panose="02020603050405020304" pitchFamily="18" charset="0"/>
          </a:endParaRPr>
        </a:p>
      </dgm:t>
    </dgm:pt>
    <dgm:pt modelId="{ADBE91EC-3A18-4759-B48C-8973FA03B9CC}" type="parTrans" cxnId="{8F054752-2385-44E0-A228-55D82EFEA9F2}">
      <dgm:prSet/>
      <dgm:spPr/>
      <dgm:t>
        <a:bodyPr/>
        <a:lstStyle/>
        <a:p>
          <a:endParaRPr lang="en-US" sz="1300">
            <a:solidFill>
              <a:schemeClr val="bg1"/>
            </a:solidFill>
            <a:latin typeface="Times New Roman" panose="02020603050405020304" pitchFamily="18" charset="0"/>
            <a:cs typeface="Times New Roman" panose="02020603050405020304" pitchFamily="18" charset="0"/>
          </a:endParaRPr>
        </a:p>
      </dgm:t>
    </dgm:pt>
    <dgm:pt modelId="{47C0C7CC-D4F3-4F88-9448-F106D62B6837}" type="sibTrans" cxnId="{8F054752-2385-44E0-A228-55D82EFEA9F2}">
      <dgm:prSet/>
      <dgm:spPr/>
      <dgm:t>
        <a:bodyPr/>
        <a:lstStyle/>
        <a:p>
          <a:endParaRPr lang="en-US" sz="1300">
            <a:solidFill>
              <a:schemeClr val="bg1"/>
            </a:solidFill>
            <a:latin typeface="Times New Roman" panose="02020603050405020304" pitchFamily="18" charset="0"/>
            <a:cs typeface="Times New Roman" panose="02020603050405020304" pitchFamily="18" charset="0"/>
          </a:endParaRPr>
        </a:p>
      </dgm:t>
    </dgm:pt>
    <dgm:pt modelId="{8A4EE25B-386B-42C4-B998-B3375BB1B7E0}">
      <dgm:prSet custT="1"/>
      <dgm:spPr/>
      <dgm:t>
        <a:bodyPr/>
        <a:lstStyle/>
        <a:p>
          <a:pPr>
            <a:buNone/>
          </a:pPr>
          <a:r>
            <a:rPr lang="en-US" sz="1300">
              <a:latin typeface="Times New Roman" panose="02020603050405020304" pitchFamily="18" charset="0"/>
              <a:cs typeface="Times New Roman" panose="02020603050405020304" pitchFamily="18" charset="0"/>
            </a:rPr>
            <a:t>- Danh mục CSDL chung và Danh mục dữ liệu mở</a:t>
          </a:r>
          <a:endParaRPr lang="en-US" sz="1300" dirty="0">
            <a:latin typeface="Times New Roman" panose="02020603050405020304" pitchFamily="18" charset="0"/>
            <a:cs typeface="Times New Roman" panose="02020603050405020304" pitchFamily="18" charset="0"/>
          </a:endParaRPr>
        </a:p>
      </dgm:t>
    </dgm:pt>
    <dgm:pt modelId="{B32C6D80-0CA0-4BE3-8853-2D535A671EAC}" type="parTrans" cxnId="{D7A6F8EC-E868-4238-9F2B-6B340C123BDC}">
      <dgm:prSet/>
      <dgm:spPr/>
      <dgm:t>
        <a:bodyPr/>
        <a:lstStyle/>
        <a:p>
          <a:endParaRPr lang="en-US" sz="1300">
            <a:solidFill>
              <a:schemeClr val="bg1"/>
            </a:solidFill>
            <a:latin typeface="Times New Roman" panose="02020603050405020304" pitchFamily="18" charset="0"/>
            <a:cs typeface="Times New Roman" panose="02020603050405020304" pitchFamily="18" charset="0"/>
          </a:endParaRPr>
        </a:p>
      </dgm:t>
    </dgm:pt>
    <dgm:pt modelId="{0F82D129-3F0E-465A-933C-B71C2AE48AB8}" type="sibTrans" cxnId="{D7A6F8EC-E868-4238-9F2B-6B340C123BDC}">
      <dgm:prSet/>
      <dgm:spPr/>
      <dgm:t>
        <a:bodyPr/>
        <a:lstStyle/>
        <a:p>
          <a:endParaRPr lang="en-US" sz="1300">
            <a:solidFill>
              <a:schemeClr val="bg1"/>
            </a:solidFill>
            <a:latin typeface="Times New Roman" panose="02020603050405020304" pitchFamily="18" charset="0"/>
            <a:cs typeface="Times New Roman" panose="02020603050405020304" pitchFamily="18" charset="0"/>
          </a:endParaRPr>
        </a:p>
      </dgm:t>
    </dgm:pt>
    <dgm:pt modelId="{5CEA3658-F55E-47A3-912A-76DFA344BF50}">
      <dgm:prSet custT="1"/>
      <dgm:spPr/>
      <dgm:t>
        <a:bodyPr/>
        <a:lstStyle/>
        <a:p>
          <a:pPr>
            <a:buNone/>
          </a:pPr>
          <a:r>
            <a:rPr lang="en-US" sz="1300">
              <a:latin typeface="Times New Roman" panose="02020603050405020304" pitchFamily="18" charset="0"/>
              <a:cs typeface="Times New Roman" panose="02020603050405020304" pitchFamily="18" charset="0"/>
            </a:rPr>
            <a:t>- Thành lập “Bản đồ số nông nghiệp” vùng, quốc gia</a:t>
          </a:r>
          <a:endParaRPr lang="en-US" sz="1300" dirty="0">
            <a:latin typeface="Times New Roman" panose="02020603050405020304" pitchFamily="18" charset="0"/>
            <a:cs typeface="Times New Roman" panose="02020603050405020304" pitchFamily="18" charset="0"/>
          </a:endParaRPr>
        </a:p>
      </dgm:t>
    </dgm:pt>
    <dgm:pt modelId="{2C991AB1-23E7-418D-8BB3-FAF5EC5AC4FA}" type="parTrans" cxnId="{61AE6300-7F14-446B-BA1E-B374E25D72A6}">
      <dgm:prSet/>
      <dgm:spPr/>
      <dgm:t>
        <a:bodyPr/>
        <a:lstStyle/>
        <a:p>
          <a:endParaRPr lang="en-US" sz="1300">
            <a:solidFill>
              <a:schemeClr val="bg1"/>
            </a:solidFill>
            <a:latin typeface="Times New Roman" panose="02020603050405020304" pitchFamily="18" charset="0"/>
            <a:cs typeface="Times New Roman" panose="02020603050405020304" pitchFamily="18" charset="0"/>
          </a:endParaRPr>
        </a:p>
      </dgm:t>
    </dgm:pt>
    <dgm:pt modelId="{6D6D0A1D-C89F-4F30-9B80-C8A74CD49148}" type="sibTrans" cxnId="{61AE6300-7F14-446B-BA1E-B374E25D72A6}">
      <dgm:prSet/>
      <dgm:spPr/>
      <dgm:t>
        <a:bodyPr/>
        <a:lstStyle/>
        <a:p>
          <a:endParaRPr lang="en-US" sz="1300">
            <a:solidFill>
              <a:schemeClr val="bg1"/>
            </a:solidFill>
            <a:latin typeface="Times New Roman" panose="02020603050405020304" pitchFamily="18" charset="0"/>
            <a:cs typeface="Times New Roman" panose="02020603050405020304" pitchFamily="18" charset="0"/>
          </a:endParaRPr>
        </a:p>
      </dgm:t>
    </dgm:pt>
    <dgm:pt modelId="{A6C7A77A-4F47-486B-822C-A7C3D183CCF2}">
      <dgm:prSet custT="1"/>
      <dgm:spPr/>
      <dgm:t>
        <a:bodyPr/>
        <a:lstStyle/>
        <a:p>
          <a:pPr>
            <a:buNone/>
          </a:pPr>
          <a:r>
            <a:rPr lang="en-US" sz="1300">
              <a:latin typeface="Times New Roman" panose="02020603050405020304" pitchFamily="18" charset="0"/>
              <a:cs typeface="Times New Roman" panose="02020603050405020304" pitchFamily="18" charset="0"/>
            </a:rPr>
            <a:t>- Đầu tư nâng cấp, mở rộng các nền tảng: nền tảng quản trị CSDL, nền tảng dữ liệu lớn, kho dữ liệu tổng hợp</a:t>
          </a:r>
          <a:endParaRPr lang="en-US" sz="1300" dirty="0">
            <a:latin typeface="Times New Roman" panose="02020603050405020304" pitchFamily="18" charset="0"/>
            <a:cs typeface="Times New Roman" panose="02020603050405020304" pitchFamily="18" charset="0"/>
          </a:endParaRPr>
        </a:p>
      </dgm:t>
    </dgm:pt>
    <dgm:pt modelId="{8841828C-6430-4ABD-A5EE-166158190EAC}" type="parTrans" cxnId="{935B9F67-6AD4-4896-B308-781F40AFE513}">
      <dgm:prSet/>
      <dgm:spPr/>
      <dgm:t>
        <a:bodyPr/>
        <a:lstStyle/>
        <a:p>
          <a:endParaRPr lang="en-US" sz="1300">
            <a:solidFill>
              <a:schemeClr val="bg1"/>
            </a:solidFill>
            <a:latin typeface="Times New Roman" panose="02020603050405020304" pitchFamily="18" charset="0"/>
            <a:cs typeface="Times New Roman" panose="02020603050405020304" pitchFamily="18" charset="0"/>
          </a:endParaRPr>
        </a:p>
      </dgm:t>
    </dgm:pt>
    <dgm:pt modelId="{5BDA45ED-C632-4DB2-BC44-0DC6DFA4E338}" type="sibTrans" cxnId="{935B9F67-6AD4-4896-B308-781F40AFE513}">
      <dgm:prSet/>
      <dgm:spPr/>
      <dgm:t>
        <a:bodyPr/>
        <a:lstStyle/>
        <a:p>
          <a:endParaRPr lang="en-US" sz="1300">
            <a:solidFill>
              <a:schemeClr val="bg1"/>
            </a:solidFill>
            <a:latin typeface="Times New Roman" panose="02020603050405020304" pitchFamily="18" charset="0"/>
            <a:cs typeface="Times New Roman" panose="02020603050405020304" pitchFamily="18" charset="0"/>
          </a:endParaRPr>
        </a:p>
      </dgm:t>
    </dgm:pt>
    <dgm:pt modelId="{57DC0AF1-E952-40A0-A3F0-398F1E0150ED}">
      <dgm:prSet custT="1"/>
      <dgm:spPr/>
      <dgm:t>
        <a:bodyPr/>
        <a:lstStyle/>
        <a:p>
          <a:pPr>
            <a:buNone/>
          </a:pPr>
          <a:r>
            <a:rPr lang="en-US" sz="1300">
              <a:latin typeface="Times New Roman" panose="02020603050405020304" pitchFamily="18" charset="0"/>
              <a:cs typeface="Times New Roman" panose="02020603050405020304" pitchFamily="18" charset="0"/>
            </a:rPr>
            <a:t>- Đầu tư xây dựng các nền tảng quản trị dữ liệu dùng chung chuyên ngành</a:t>
          </a:r>
          <a:endParaRPr lang="en-US" sz="1300" dirty="0">
            <a:latin typeface="Times New Roman" panose="02020603050405020304" pitchFamily="18" charset="0"/>
            <a:cs typeface="Times New Roman" panose="02020603050405020304" pitchFamily="18" charset="0"/>
          </a:endParaRPr>
        </a:p>
      </dgm:t>
    </dgm:pt>
    <dgm:pt modelId="{8BB7685D-31B9-4CFF-A7ED-E1EB62C8D322}" type="parTrans" cxnId="{8D24A41E-5A87-4FC6-9A88-4DE6CAF32C52}">
      <dgm:prSet/>
      <dgm:spPr/>
      <dgm:t>
        <a:bodyPr/>
        <a:lstStyle/>
        <a:p>
          <a:endParaRPr lang="en-US" sz="1300">
            <a:solidFill>
              <a:schemeClr val="bg1"/>
            </a:solidFill>
            <a:latin typeface="Times New Roman" panose="02020603050405020304" pitchFamily="18" charset="0"/>
            <a:cs typeface="Times New Roman" panose="02020603050405020304" pitchFamily="18" charset="0"/>
          </a:endParaRPr>
        </a:p>
      </dgm:t>
    </dgm:pt>
    <dgm:pt modelId="{2B2B9713-8F46-4E6F-AFF9-4B30B93B6CB4}" type="sibTrans" cxnId="{8D24A41E-5A87-4FC6-9A88-4DE6CAF32C52}">
      <dgm:prSet/>
      <dgm:spPr/>
      <dgm:t>
        <a:bodyPr/>
        <a:lstStyle/>
        <a:p>
          <a:endParaRPr lang="en-US" sz="1300">
            <a:solidFill>
              <a:schemeClr val="bg1"/>
            </a:solidFill>
            <a:latin typeface="Times New Roman" panose="02020603050405020304" pitchFamily="18" charset="0"/>
            <a:cs typeface="Times New Roman" panose="02020603050405020304" pitchFamily="18" charset="0"/>
          </a:endParaRPr>
        </a:p>
      </dgm:t>
    </dgm:pt>
    <dgm:pt modelId="{0CC4538E-990F-41D4-BC8C-D1C05DCD516D}">
      <dgm:prSet custT="1"/>
      <dgm:spPr/>
      <dgm:t>
        <a:bodyPr/>
        <a:lstStyle/>
        <a:p>
          <a:pPr>
            <a:buNone/>
          </a:pPr>
          <a:r>
            <a:rPr lang="en-US" sz="1300">
              <a:latin typeface="Times New Roman" panose="02020603050405020304" pitchFamily="18" charset="0"/>
              <a:cs typeface="Times New Roman" panose="02020603050405020304" pitchFamily="18" charset="0"/>
            </a:rPr>
            <a:t>- Xây dựng Cổng dữ liệu, Cổng dữ liệu mở</a:t>
          </a:r>
          <a:endParaRPr lang="en-US" sz="1300" dirty="0">
            <a:latin typeface="Times New Roman" panose="02020603050405020304" pitchFamily="18" charset="0"/>
            <a:cs typeface="Times New Roman" panose="02020603050405020304" pitchFamily="18" charset="0"/>
          </a:endParaRPr>
        </a:p>
      </dgm:t>
    </dgm:pt>
    <dgm:pt modelId="{DE73181D-991F-4728-B8CD-FBE6B08D7A23}" type="parTrans" cxnId="{6F88DD5C-A586-4F04-A6FB-2406B9B5B0CA}">
      <dgm:prSet/>
      <dgm:spPr/>
      <dgm:t>
        <a:bodyPr/>
        <a:lstStyle/>
        <a:p>
          <a:endParaRPr lang="en-US" sz="1300">
            <a:solidFill>
              <a:schemeClr val="bg1"/>
            </a:solidFill>
            <a:latin typeface="Times New Roman" panose="02020603050405020304" pitchFamily="18" charset="0"/>
            <a:cs typeface="Times New Roman" panose="02020603050405020304" pitchFamily="18" charset="0"/>
          </a:endParaRPr>
        </a:p>
      </dgm:t>
    </dgm:pt>
    <dgm:pt modelId="{B1451E2B-C1B3-497F-AC0C-6545C756A13F}" type="sibTrans" cxnId="{6F88DD5C-A586-4F04-A6FB-2406B9B5B0CA}">
      <dgm:prSet/>
      <dgm:spPr/>
      <dgm:t>
        <a:bodyPr/>
        <a:lstStyle/>
        <a:p>
          <a:endParaRPr lang="en-US" sz="1300">
            <a:solidFill>
              <a:schemeClr val="bg1"/>
            </a:solidFill>
            <a:latin typeface="Times New Roman" panose="02020603050405020304" pitchFamily="18" charset="0"/>
            <a:cs typeface="Times New Roman" panose="02020603050405020304" pitchFamily="18" charset="0"/>
          </a:endParaRPr>
        </a:p>
      </dgm:t>
    </dgm:pt>
    <dgm:pt modelId="{29DBF858-FE73-4223-9D12-260AE6C66DD4}">
      <dgm:prSet phldrT="[Text]" phldr="0" custT="1"/>
      <dgm:spPr/>
      <dgm:t>
        <a:bodyPr/>
        <a:lstStyle/>
        <a:p>
          <a:pPr>
            <a:buNone/>
          </a:pPr>
          <a:r>
            <a:rPr lang="en-US" sz="1300">
              <a:latin typeface="Times New Roman" panose="02020603050405020304" pitchFamily="18" charset="0"/>
              <a:cs typeface="Times New Roman" panose="02020603050405020304" pitchFamily="18" charset="0"/>
            </a:rPr>
            <a:t>- Nâng cấp, mở rộng hạ tầng dữ liệu, hạ tầng lưu trữ (kho dữ liệu)</a:t>
          </a:r>
          <a:endParaRPr lang="en-US" sz="1300" dirty="0">
            <a:latin typeface="Times New Roman" panose="02020603050405020304" pitchFamily="18" charset="0"/>
            <a:cs typeface="Times New Roman" panose="02020603050405020304" pitchFamily="18" charset="0"/>
          </a:endParaRPr>
        </a:p>
      </dgm:t>
    </dgm:pt>
    <dgm:pt modelId="{DFA76D75-8CA0-4774-9E52-EF06855396A2}" type="parTrans" cxnId="{BFED755A-52A8-4779-87A4-770A3DB1C048}">
      <dgm:prSet/>
      <dgm:spPr/>
      <dgm:t>
        <a:bodyPr/>
        <a:lstStyle/>
        <a:p>
          <a:endParaRPr lang="en-US" sz="1300">
            <a:solidFill>
              <a:schemeClr val="bg1"/>
            </a:solidFill>
            <a:latin typeface="Times New Roman" panose="02020603050405020304" pitchFamily="18" charset="0"/>
            <a:cs typeface="Times New Roman" panose="02020603050405020304" pitchFamily="18" charset="0"/>
          </a:endParaRPr>
        </a:p>
      </dgm:t>
    </dgm:pt>
    <dgm:pt modelId="{A5D325BD-8192-49CD-B2D6-C6C2D95D9635}" type="sibTrans" cxnId="{BFED755A-52A8-4779-87A4-770A3DB1C048}">
      <dgm:prSet/>
      <dgm:spPr/>
      <dgm:t>
        <a:bodyPr/>
        <a:lstStyle/>
        <a:p>
          <a:endParaRPr lang="en-US" sz="1300">
            <a:solidFill>
              <a:schemeClr val="bg1"/>
            </a:solidFill>
            <a:latin typeface="Times New Roman" panose="02020603050405020304" pitchFamily="18" charset="0"/>
            <a:cs typeface="Times New Roman" panose="02020603050405020304" pitchFamily="18" charset="0"/>
          </a:endParaRPr>
        </a:p>
      </dgm:t>
    </dgm:pt>
    <dgm:pt modelId="{1DCA78DA-A903-4C1D-BD08-665759DA88EC}">
      <dgm:prSet custT="1"/>
      <dgm:spPr/>
      <dgm:t>
        <a:bodyPr/>
        <a:lstStyle/>
        <a:p>
          <a:pPr>
            <a:buNone/>
          </a:pPr>
          <a:r>
            <a:rPr lang="en-US" sz="1300">
              <a:latin typeface="Times New Roman" panose="02020603050405020304" pitchFamily="18" charset="0"/>
              <a:cs typeface="Times New Roman" panose="02020603050405020304" pitchFamily="18" charset="0"/>
            </a:rPr>
            <a:t>- Xây dựng nền tảng phân tích, xử lý dữ liệu lớn và trí tuệ nhân tạo</a:t>
          </a:r>
          <a:endParaRPr lang="en-US" sz="1300" dirty="0">
            <a:latin typeface="Times New Roman" panose="02020603050405020304" pitchFamily="18" charset="0"/>
            <a:cs typeface="Times New Roman" panose="02020603050405020304" pitchFamily="18" charset="0"/>
          </a:endParaRPr>
        </a:p>
      </dgm:t>
    </dgm:pt>
    <dgm:pt modelId="{272CC710-1A47-4001-BC25-C3A93BD5432C}" type="parTrans" cxnId="{4412D246-A526-4124-8729-A6DEE8FB8B13}">
      <dgm:prSet/>
      <dgm:spPr/>
      <dgm:t>
        <a:bodyPr/>
        <a:lstStyle/>
        <a:p>
          <a:endParaRPr lang="en-US" sz="1300">
            <a:solidFill>
              <a:schemeClr val="bg1"/>
            </a:solidFill>
            <a:latin typeface="Times New Roman" panose="02020603050405020304" pitchFamily="18" charset="0"/>
            <a:cs typeface="Times New Roman" panose="02020603050405020304" pitchFamily="18" charset="0"/>
          </a:endParaRPr>
        </a:p>
      </dgm:t>
    </dgm:pt>
    <dgm:pt modelId="{52D3E468-313B-4AD0-AD0B-B63CA517899A}" type="sibTrans" cxnId="{4412D246-A526-4124-8729-A6DEE8FB8B13}">
      <dgm:prSet/>
      <dgm:spPr/>
      <dgm:t>
        <a:bodyPr/>
        <a:lstStyle/>
        <a:p>
          <a:endParaRPr lang="en-US" sz="1300">
            <a:solidFill>
              <a:schemeClr val="bg1"/>
            </a:solidFill>
            <a:latin typeface="Times New Roman" panose="02020603050405020304" pitchFamily="18" charset="0"/>
            <a:cs typeface="Times New Roman" panose="02020603050405020304" pitchFamily="18" charset="0"/>
          </a:endParaRPr>
        </a:p>
      </dgm:t>
    </dgm:pt>
    <dgm:pt modelId="{B9BB8659-5D21-430D-A30E-6532569CC7C1}">
      <dgm:prSet phldrT="[Text]" phldr="0" custT="1"/>
      <dgm:spPr/>
      <dgm:t>
        <a:bodyPr/>
        <a:lstStyle/>
        <a:p>
          <a:pPr>
            <a:buNone/>
          </a:pPr>
          <a:r>
            <a:rPr lang="en-US" sz="1300">
              <a:latin typeface="Times New Roman" panose="02020603050405020304" pitchFamily="18" charset="0"/>
              <a:cs typeface="Times New Roman" panose="02020603050405020304" pitchFamily="18" charset="0"/>
            </a:rPr>
            <a:t>- Đào tạo, nâng cao năng lực</a:t>
          </a:r>
          <a:endParaRPr lang="en-US" sz="1300" dirty="0">
            <a:latin typeface="Times New Roman" panose="02020603050405020304" pitchFamily="18" charset="0"/>
            <a:cs typeface="Times New Roman" panose="02020603050405020304" pitchFamily="18" charset="0"/>
          </a:endParaRPr>
        </a:p>
      </dgm:t>
    </dgm:pt>
    <dgm:pt modelId="{6F436D45-BB0C-4F87-8486-BCB7E527320D}" type="parTrans" cxnId="{13C61ED1-0C85-48A8-84FA-3F521CA0BFCE}">
      <dgm:prSet/>
      <dgm:spPr/>
      <dgm:t>
        <a:bodyPr/>
        <a:lstStyle/>
        <a:p>
          <a:endParaRPr lang="en-US" sz="1300">
            <a:solidFill>
              <a:schemeClr val="bg1"/>
            </a:solidFill>
            <a:latin typeface="Times New Roman" panose="02020603050405020304" pitchFamily="18" charset="0"/>
            <a:cs typeface="Times New Roman" panose="02020603050405020304" pitchFamily="18" charset="0"/>
          </a:endParaRPr>
        </a:p>
      </dgm:t>
    </dgm:pt>
    <dgm:pt modelId="{D6C013F9-A171-44CB-81FC-559A2630B25D}" type="sibTrans" cxnId="{13C61ED1-0C85-48A8-84FA-3F521CA0BFCE}">
      <dgm:prSet/>
      <dgm:spPr/>
      <dgm:t>
        <a:bodyPr/>
        <a:lstStyle/>
        <a:p>
          <a:endParaRPr lang="en-US" sz="1300">
            <a:solidFill>
              <a:schemeClr val="bg1"/>
            </a:solidFill>
            <a:latin typeface="Times New Roman" panose="02020603050405020304" pitchFamily="18" charset="0"/>
            <a:cs typeface="Times New Roman" panose="02020603050405020304" pitchFamily="18" charset="0"/>
          </a:endParaRPr>
        </a:p>
      </dgm:t>
    </dgm:pt>
    <dgm:pt modelId="{26FE757D-D7F0-4A0B-932D-53D4746F534F}">
      <dgm:prSet phldrT="[Text]" phldr="0" custT="1"/>
      <dgm:spPr/>
      <dgm:t>
        <a:bodyPr/>
        <a:lstStyle/>
        <a:p>
          <a:pPr>
            <a:buNone/>
          </a:pPr>
          <a:r>
            <a:rPr lang="en-US" sz="1300">
              <a:latin typeface="Times New Roman" panose="02020603050405020304" pitchFamily="18" charset="0"/>
              <a:cs typeface="Times New Roman" panose="02020603050405020304" pitchFamily="18" charset="0"/>
            </a:rPr>
            <a:t>- Thiết lập nền tảng số quản lý, kết nối, thu nhận dữ liệu từ các cảm biến, thiết bị quan trắc, giám sát từ thiết bị IoT chuyên dụng, bảo đảm thu nhận, số hóa trực tiếp dữ liệu từ thiết bị số.</a:t>
          </a:r>
          <a:endParaRPr lang="en-US" sz="1300" dirty="0">
            <a:latin typeface="Times New Roman" panose="02020603050405020304" pitchFamily="18" charset="0"/>
            <a:cs typeface="Times New Roman" panose="02020603050405020304" pitchFamily="18" charset="0"/>
          </a:endParaRPr>
        </a:p>
      </dgm:t>
    </dgm:pt>
    <dgm:pt modelId="{142A812B-A437-4BBC-8DD9-FD49379DDE84}" type="parTrans" cxnId="{EFB53240-1EC3-4FAB-9752-B8D9F52FCE8A}">
      <dgm:prSet/>
      <dgm:spPr/>
      <dgm:t>
        <a:bodyPr/>
        <a:lstStyle/>
        <a:p>
          <a:endParaRPr lang="en-US" sz="1300">
            <a:solidFill>
              <a:schemeClr val="bg1"/>
            </a:solidFill>
            <a:latin typeface="Times New Roman" panose="02020603050405020304" pitchFamily="18" charset="0"/>
            <a:cs typeface="Times New Roman" panose="02020603050405020304" pitchFamily="18" charset="0"/>
          </a:endParaRPr>
        </a:p>
      </dgm:t>
    </dgm:pt>
    <dgm:pt modelId="{A2200061-84A0-4B32-8ACA-5CBAE3371EA3}" type="sibTrans" cxnId="{EFB53240-1EC3-4FAB-9752-B8D9F52FCE8A}">
      <dgm:prSet/>
      <dgm:spPr/>
      <dgm:t>
        <a:bodyPr/>
        <a:lstStyle/>
        <a:p>
          <a:endParaRPr lang="en-US" sz="1300">
            <a:solidFill>
              <a:schemeClr val="bg1"/>
            </a:solidFill>
            <a:latin typeface="Times New Roman" panose="02020603050405020304" pitchFamily="18" charset="0"/>
            <a:cs typeface="Times New Roman" panose="02020603050405020304" pitchFamily="18" charset="0"/>
          </a:endParaRPr>
        </a:p>
      </dgm:t>
    </dgm:pt>
    <dgm:pt modelId="{E8304C5E-2406-4BFA-9737-7915A901485A}">
      <dgm:prSet phldrT="[Text]" phldr="0" custT="1"/>
      <dgm:spPr/>
      <dgm:t>
        <a:bodyPr/>
        <a:lstStyle/>
        <a:p>
          <a:pPr>
            <a:buNone/>
          </a:pPr>
          <a:r>
            <a:rPr lang="en-US" sz="1300">
              <a:latin typeface="Times New Roman" panose="02020603050405020304" pitchFamily="18" charset="0"/>
              <a:cs typeface="Times New Roman" panose="02020603050405020304" pitchFamily="18" charset="0"/>
            </a:rPr>
            <a:t>- Truyền thông, tuyên truyền</a:t>
          </a:r>
          <a:endParaRPr lang="en-US" sz="1300" dirty="0">
            <a:latin typeface="Times New Roman" panose="02020603050405020304" pitchFamily="18" charset="0"/>
            <a:cs typeface="Times New Roman" panose="02020603050405020304" pitchFamily="18" charset="0"/>
          </a:endParaRPr>
        </a:p>
      </dgm:t>
    </dgm:pt>
    <dgm:pt modelId="{71052695-45AF-48C4-89EE-2BED5426DA23}" type="parTrans" cxnId="{66221B55-69DA-4A1A-833F-7221A15971C0}">
      <dgm:prSet/>
      <dgm:spPr/>
      <dgm:t>
        <a:bodyPr/>
        <a:lstStyle/>
        <a:p>
          <a:endParaRPr lang="en-US" sz="1300">
            <a:solidFill>
              <a:schemeClr val="bg1"/>
            </a:solidFill>
            <a:latin typeface="Times New Roman" panose="02020603050405020304" pitchFamily="18" charset="0"/>
            <a:cs typeface="Times New Roman" panose="02020603050405020304" pitchFamily="18" charset="0"/>
          </a:endParaRPr>
        </a:p>
      </dgm:t>
    </dgm:pt>
    <dgm:pt modelId="{985C2C31-8AC1-45F2-967A-A01F31FA9D5D}" type="sibTrans" cxnId="{66221B55-69DA-4A1A-833F-7221A15971C0}">
      <dgm:prSet/>
      <dgm:spPr/>
      <dgm:t>
        <a:bodyPr/>
        <a:lstStyle/>
        <a:p>
          <a:endParaRPr lang="en-US" sz="1300">
            <a:solidFill>
              <a:schemeClr val="bg1"/>
            </a:solidFill>
            <a:latin typeface="Times New Roman" panose="02020603050405020304" pitchFamily="18" charset="0"/>
            <a:cs typeface="Times New Roman" panose="02020603050405020304" pitchFamily="18" charset="0"/>
          </a:endParaRPr>
        </a:p>
      </dgm:t>
    </dgm:pt>
    <dgm:pt modelId="{3DB20EFC-4D8C-44E9-BA5C-180AEA10CE13}">
      <dgm:prSet phldrT="[Text]" phldr="0" custT="1"/>
      <dgm:spPr/>
      <dgm:t>
        <a:bodyPr/>
        <a:lstStyle/>
        <a:p>
          <a:pPr>
            <a:buNone/>
          </a:pPr>
          <a:r>
            <a:rPr lang="en-US" sz="1300">
              <a:latin typeface="Times New Roman" panose="02020603050405020304" pitchFamily="18" charset="0"/>
              <a:cs typeface="Times New Roman" panose="02020603050405020304" pitchFamily="18" charset="0"/>
            </a:rPr>
            <a:t>- Hợp tác quốc tế, thu hút nguồn lực, tri thức, chuyển giao công nghệ về dữ liệu.</a:t>
          </a:r>
          <a:endParaRPr lang="en-US" sz="1300" dirty="0">
            <a:latin typeface="Times New Roman" panose="02020603050405020304" pitchFamily="18" charset="0"/>
            <a:cs typeface="Times New Roman" panose="02020603050405020304" pitchFamily="18" charset="0"/>
          </a:endParaRPr>
        </a:p>
      </dgm:t>
    </dgm:pt>
    <dgm:pt modelId="{F2C79911-90DD-4568-89E0-E986608BFFD6}" type="parTrans" cxnId="{842F2479-F435-47D7-80F5-7BF486EED1BD}">
      <dgm:prSet/>
      <dgm:spPr/>
      <dgm:t>
        <a:bodyPr/>
        <a:lstStyle/>
        <a:p>
          <a:endParaRPr lang="en-US" sz="1300">
            <a:solidFill>
              <a:schemeClr val="bg1"/>
            </a:solidFill>
            <a:latin typeface="Times New Roman" panose="02020603050405020304" pitchFamily="18" charset="0"/>
            <a:cs typeface="Times New Roman" panose="02020603050405020304" pitchFamily="18" charset="0"/>
          </a:endParaRPr>
        </a:p>
      </dgm:t>
    </dgm:pt>
    <dgm:pt modelId="{562B9484-F394-4D8F-AD9D-F126786095B6}" type="sibTrans" cxnId="{842F2479-F435-47D7-80F5-7BF486EED1BD}">
      <dgm:prSet/>
      <dgm:spPr/>
      <dgm:t>
        <a:bodyPr/>
        <a:lstStyle/>
        <a:p>
          <a:endParaRPr lang="en-US" sz="1300">
            <a:solidFill>
              <a:schemeClr val="bg1"/>
            </a:solidFill>
            <a:latin typeface="Times New Roman" panose="02020603050405020304" pitchFamily="18" charset="0"/>
            <a:cs typeface="Times New Roman" panose="02020603050405020304" pitchFamily="18" charset="0"/>
          </a:endParaRPr>
        </a:p>
      </dgm:t>
    </dgm:pt>
    <dgm:pt modelId="{B8743AF5-1FA8-40D8-869B-5C5CF8DB0395}" type="pres">
      <dgm:prSet presAssocID="{374C3DE6-98D9-4922-8A74-776F1B70FD4C}" presName="linear" presStyleCnt="0">
        <dgm:presLayoutVars>
          <dgm:dir/>
          <dgm:animLvl val="lvl"/>
          <dgm:resizeHandles val="exact"/>
        </dgm:presLayoutVars>
      </dgm:prSet>
      <dgm:spPr/>
    </dgm:pt>
    <dgm:pt modelId="{76CFE850-1A7A-49AB-A05F-325D54448670}" type="pres">
      <dgm:prSet presAssocID="{7148420C-9B9F-4EA8-AB28-70E3F0B4E316}" presName="parentLin" presStyleCnt="0"/>
      <dgm:spPr/>
    </dgm:pt>
    <dgm:pt modelId="{18C3FE83-89AB-4DE8-8A3A-BDC52B419B67}" type="pres">
      <dgm:prSet presAssocID="{7148420C-9B9F-4EA8-AB28-70E3F0B4E316}" presName="parentLeftMargin" presStyleLbl="node1" presStyleIdx="0" presStyleCnt="5"/>
      <dgm:spPr/>
    </dgm:pt>
    <dgm:pt modelId="{CFBEB35F-1E6B-42B9-8723-0FA3E1FA72F7}" type="pres">
      <dgm:prSet presAssocID="{7148420C-9B9F-4EA8-AB28-70E3F0B4E316}" presName="parentText" presStyleLbl="node1" presStyleIdx="0" presStyleCnt="5">
        <dgm:presLayoutVars>
          <dgm:chMax val="0"/>
          <dgm:bulletEnabled val="1"/>
        </dgm:presLayoutVars>
      </dgm:prSet>
      <dgm:spPr/>
    </dgm:pt>
    <dgm:pt modelId="{60E7038E-6EDB-4468-A15E-C5DE32F06FE3}" type="pres">
      <dgm:prSet presAssocID="{7148420C-9B9F-4EA8-AB28-70E3F0B4E316}" presName="negativeSpace" presStyleCnt="0"/>
      <dgm:spPr/>
    </dgm:pt>
    <dgm:pt modelId="{18F6DC0A-54B7-4774-A6DA-47A3F4BDEFCB}" type="pres">
      <dgm:prSet presAssocID="{7148420C-9B9F-4EA8-AB28-70E3F0B4E316}" presName="childText" presStyleLbl="conFgAcc1" presStyleIdx="0" presStyleCnt="5">
        <dgm:presLayoutVars>
          <dgm:bulletEnabled val="1"/>
        </dgm:presLayoutVars>
      </dgm:prSet>
      <dgm:spPr/>
    </dgm:pt>
    <dgm:pt modelId="{4A3A64CE-AC8D-41F2-A705-F67E9C366900}" type="pres">
      <dgm:prSet presAssocID="{7103E047-CDCA-4A8D-B90F-98D5A63C6BFE}" presName="spaceBetweenRectangles" presStyleCnt="0"/>
      <dgm:spPr/>
    </dgm:pt>
    <dgm:pt modelId="{6619BF64-3473-4E42-8C3F-C01E2973A2D9}" type="pres">
      <dgm:prSet presAssocID="{964571CC-D8F9-40FB-9C77-C79D58C6EF8E}" presName="parentLin" presStyleCnt="0"/>
      <dgm:spPr/>
    </dgm:pt>
    <dgm:pt modelId="{864F23A4-222D-4044-8706-2DCBF3CDCBDC}" type="pres">
      <dgm:prSet presAssocID="{964571CC-D8F9-40FB-9C77-C79D58C6EF8E}" presName="parentLeftMargin" presStyleLbl="node1" presStyleIdx="0" presStyleCnt="5"/>
      <dgm:spPr/>
    </dgm:pt>
    <dgm:pt modelId="{6022B098-AF6A-4B11-9939-C2ED416CFF1D}" type="pres">
      <dgm:prSet presAssocID="{964571CC-D8F9-40FB-9C77-C79D58C6EF8E}" presName="parentText" presStyleLbl="node1" presStyleIdx="1" presStyleCnt="5">
        <dgm:presLayoutVars>
          <dgm:chMax val="0"/>
          <dgm:bulletEnabled val="1"/>
        </dgm:presLayoutVars>
      </dgm:prSet>
      <dgm:spPr/>
    </dgm:pt>
    <dgm:pt modelId="{E5D1DCB7-20C3-4AD5-B379-4E5DAA1A19DB}" type="pres">
      <dgm:prSet presAssocID="{964571CC-D8F9-40FB-9C77-C79D58C6EF8E}" presName="negativeSpace" presStyleCnt="0"/>
      <dgm:spPr/>
    </dgm:pt>
    <dgm:pt modelId="{92B08D73-26A0-40EA-B0F6-174F2F5002BB}" type="pres">
      <dgm:prSet presAssocID="{964571CC-D8F9-40FB-9C77-C79D58C6EF8E}" presName="childText" presStyleLbl="conFgAcc1" presStyleIdx="1" presStyleCnt="5">
        <dgm:presLayoutVars>
          <dgm:bulletEnabled val="1"/>
        </dgm:presLayoutVars>
      </dgm:prSet>
      <dgm:spPr/>
    </dgm:pt>
    <dgm:pt modelId="{BD5A19ED-98A8-42C0-9763-4F7D7E8CD4EE}" type="pres">
      <dgm:prSet presAssocID="{0A8F0D99-74A8-4FE2-AA1B-A7B288D6A608}" presName="spaceBetweenRectangles" presStyleCnt="0"/>
      <dgm:spPr/>
    </dgm:pt>
    <dgm:pt modelId="{4818BA2C-0423-4511-9B44-71120288BC21}" type="pres">
      <dgm:prSet presAssocID="{AFBBAA58-08B9-436D-AB6B-B0B914F7035A}" presName="parentLin" presStyleCnt="0"/>
      <dgm:spPr/>
    </dgm:pt>
    <dgm:pt modelId="{C6A8D916-BAFC-489B-B906-4E1895C27981}" type="pres">
      <dgm:prSet presAssocID="{AFBBAA58-08B9-436D-AB6B-B0B914F7035A}" presName="parentLeftMargin" presStyleLbl="node1" presStyleIdx="1" presStyleCnt="5"/>
      <dgm:spPr/>
    </dgm:pt>
    <dgm:pt modelId="{D6C9BBB7-89D6-4259-8836-4EEF99F1FD0A}" type="pres">
      <dgm:prSet presAssocID="{AFBBAA58-08B9-436D-AB6B-B0B914F7035A}" presName="parentText" presStyleLbl="node1" presStyleIdx="2" presStyleCnt="5">
        <dgm:presLayoutVars>
          <dgm:chMax val="0"/>
          <dgm:bulletEnabled val="1"/>
        </dgm:presLayoutVars>
      </dgm:prSet>
      <dgm:spPr/>
    </dgm:pt>
    <dgm:pt modelId="{AAC22A76-6402-4888-A45C-835BDF8F5BFF}" type="pres">
      <dgm:prSet presAssocID="{AFBBAA58-08B9-436D-AB6B-B0B914F7035A}" presName="negativeSpace" presStyleCnt="0"/>
      <dgm:spPr/>
    </dgm:pt>
    <dgm:pt modelId="{4A665103-05A8-4DE8-9A52-D7F03BDAC6BE}" type="pres">
      <dgm:prSet presAssocID="{AFBBAA58-08B9-436D-AB6B-B0B914F7035A}" presName="childText" presStyleLbl="conFgAcc1" presStyleIdx="2" presStyleCnt="5">
        <dgm:presLayoutVars>
          <dgm:bulletEnabled val="1"/>
        </dgm:presLayoutVars>
      </dgm:prSet>
      <dgm:spPr/>
    </dgm:pt>
    <dgm:pt modelId="{0C86DA98-A7DF-42BD-92C9-83F7C3767D5F}" type="pres">
      <dgm:prSet presAssocID="{D32FA03F-29D7-45C2-8E8F-70955E9E9F83}" presName="spaceBetweenRectangles" presStyleCnt="0"/>
      <dgm:spPr/>
    </dgm:pt>
    <dgm:pt modelId="{3147A6F4-F112-49A3-AED1-5BA24820B2A8}" type="pres">
      <dgm:prSet presAssocID="{2C79A668-0B31-422D-B820-A6C96ABD71AB}" presName="parentLin" presStyleCnt="0"/>
      <dgm:spPr/>
    </dgm:pt>
    <dgm:pt modelId="{309FB5C0-6C47-49EB-B96B-C9DF211EC21E}" type="pres">
      <dgm:prSet presAssocID="{2C79A668-0B31-422D-B820-A6C96ABD71AB}" presName="parentLeftMargin" presStyleLbl="node1" presStyleIdx="2" presStyleCnt="5"/>
      <dgm:spPr/>
    </dgm:pt>
    <dgm:pt modelId="{3802D7EE-2C23-4493-8F93-0BF6460AB87B}" type="pres">
      <dgm:prSet presAssocID="{2C79A668-0B31-422D-B820-A6C96ABD71AB}" presName="parentText" presStyleLbl="node1" presStyleIdx="3" presStyleCnt="5">
        <dgm:presLayoutVars>
          <dgm:chMax val="0"/>
          <dgm:bulletEnabled val="1"/>
        </dgm:presLayoutVars>
      </dgm:prSet>
      <dgm:spPr/>
    </dgm:pt>
    <dgm:pt modelId="{BB22DC19-919D-4CFD-9AC8-AAE4512D7652}" type="pres">
      <dgm:prSet presAssocID="{2C79A668-0B31-422D-B820-A6C96ABD71AB}" presName="negativeSpace" presStyleCnt="0"/>
      <dgm:spPr/>
    </dgm:pt>
    <dgm:pt modelId="{5FEF31E2-FC8A-4A7E-A9A9-0154B5479219}" type="pres">
      <dgm:prSet presAssocID="{2C79A668-0B31-422D-B820-A6C96ABD71AB}" presName="childText" presStyleLbl="conFgAcc1" presStyleIdx="3" presStyleCnt="5">
        <dgm:presLayoutVars>
          <dgm:bulletEnabled val="1"/>
        </dgm:presLayoutVars>
      </dgm:prSet>
      <dgm:spPr/>
    </dgm:pt>
    <dgm:pt modelId="{1875DF6C-AEDE-4709-9BF0-B9A0FACBB38E}" type="pres">
      <dgm:prSet presAssocID="{B5017787-14FC-46AC-807A-2C5AE5511353}" presName="spaceBetweenRectangles" presStyleCnt="0"/>
      <dgm:spPr/>
    </dgm:pt>
    <dgm:pt modelId="{4D73257D-607A-4934-ABD3-B3807A665DA0}" type="pres">
      <dgm:prSet presAssocID="{5B6200A1-5232-4243-8E15-95D8BCA0B7C2}" presName="parentLin" presStyleCnt="0"/>
      <dgm:spPr/>
    </dgm:pt>
    <dgm:pt modelId="{02FDC58D-9E29-43F9-9C85-20D7D3EBFBD3}" type="pres">
      <dgm:prSet presAssocID="{5B6200A1-5232-4243-8E15-95D8BCA0B7C2}" presName="parentLeftMargin" presStyleLbl="node1" presStyleIdx="3" presStyleCnt="5"/>
      <dgm:spPr/>
    </dgm:pt>
    <dgm:pt modelId="{833A403D-9F4A-44A9-BC7C-B47238DBEC24}" type="pres">
      <dgm:prSet presAssocID="{5B6200A1-5232-4243-8E15-95D8BCA0B7C2}" presName="parentText" presStyleLbl="node1" presStyleIdx="4" presStyleCnt="5">
        <dgm:presLayoutVars>
          <dgm:chMax val="0"/>
          <dgm:bulletEnabled val="1"/>
        </dgm:presLayoutVars>
      </dgm:prSet>
      <dgm:spPr/>
    </dgm:pt>
    <dgm:pt modelId="{A0AA9AA2-C56A-4340-A916-AA4CD2AC9F41}" type="pres">
      <dgm:prSet presAssocID="{5B6200A1-5232-4243-8E15-95D8BCA0B7C2}" presName="negativeSpace" presStyleCnt="0"/>
      <dgm:spPr/>
    </dgm:pt>
    <dgm:pt modelId="{524D3107-A11A-4713-8024-3FC53F4C74AA}" type="pres">
      <dgm:prSet presAssocID="{5B6200A1-5232-4243-8E15-95D8BCA0B7C2}" presName="childText" presStyleLbl="conFgAcc1" presStyleIdx="4" presStyleCnt="5">
        <dgm:presLayoutVars>
          <dgm:bulletEnabled val="1"/>
        </dgm:presLayoutVars>
      </dgm:prSet>
      <dgm:spPr/>
    </dgm:pt>
  </dgm:ptLst>
  <dgm:cxnLst>
    <dgm:cxn modelId="{61AE6300-7F14-446B-BA1E-B374E25D72A6}" srcId="{964571CC-D8F9-40FB-9C77-C79D58C6EF8E}" destId="{5CEA3658-F55E-47A3-912A-76DFA344BF50}" srcOrd="1" destOrd="0" parTransId="{2C991AB1-23E7-418D-8BB3-FAF5EC5AC4FA}" sibTransId="{6D6D0A1D-C89F-4F30-9B80-C8A74CD49148}"/>
    <dgm:cxn modelId="{3B4ADF14-9C07-481F-917A-364368F463C0}" type="presOf" srcId="{6F4B45CB-27F2-4148-B587-D3335B3686FB}" destId="{92B08D73-26A0-40EA-B0F6-174F2F5002BB}" srcOrd="0" destOrd="0" presId="urn:microsoft.com/office/officeart/2005/8/layout/list1"/>
    <dgm:cxn modelId="{10BF8C16-58D4-4D82-A1B1-5191B0907E0B}" type="presOf" srcId="{964571CC-D8F9-40FB-9C77-C79D58C6EF8E}" destId="{864F23A4-222D-4044-8706-2DCBF3CDCBDC}" srcOrd="0" destOrd="0" presId="urn:microsoft.com/office/officeart/2005/8/layout/list1"/>
    <dgm:cxn modelId="{8DC55C18-3833-4D54-8902-643DC4668B76}" type="presOf" srcId="{374C3DE6-98D9-4922-8A74-776F1B70FD4C}" destId="{B8743AF5-1FA8-40D8-869B-5C5CF8DB0395}" srcOrd="0" destOrd="0" presId="urn:microsoft.com/office/officeart/2005/8/layout/list1"/>
    <dgm:cxn modelId="{8D24A41E-5A87-4FC6-9A88-4DE6CAF32C52}" srcId="{AFBBAA58-08B9-436D-AB6B-B0B914F7035A}" destId="{57DC0AF1-E952-40A0-A3F0-398F1E0150ED}" srcOrd="2" destOrd="0" parTransId="{8BB7685D-31B9-4CFF-A7ED-E1EB62C8D322}" sibTransId="{2B2B9713-8F46-4E6F-AFF9-4B30B93B6CB4}"/>
    <dgm:cxn modelId="{DB0AC832-6180-42A6-ABDE-FAA194FC8CC2}" type="presOf" srcId="{29DBF858-FE73-4223-9D12-260AE6C66DD4}" destId="{5FEF31E2-FC8A-4A7E-A9A9-0154B5479219}" srcOrd="0" destOrd="0" presId="urn:microsoft.com/office/officeart/2005/8/layout/list1"/>
    <dgm:cxn modelId="{31E95933-F70D-4A4A-A4F7-A41EC0245223}" srcId="{374C3DE6-98D9-4922-8A74-776F1B70FD4C}" destId="{7148420C-9B9F-4EA8-AB28-70E3F0B4E316}" srcOrd="0" destOrd="0" parTransId="{7F9D07FF-4FE5-454A-B6A0-70EC676870A7}" sibTransId="{7103E047-CDCA-4A8D-B90F-98D5A63C6BFE}"/>
    <dgm:cxn modelId="{3533DF39-0E26-4575-9358-D2778BC5B06B}" type="presOf" srcId="{AFBBAA58-08B9-436D-AB6B-B0B914F7035A}" destId="{D6C9BBB7-89D6-4259-8836-4EEF99F1FD0A}" srcOrd="1" destOrd="0" presId="urn:microsoft.com/office/officeart/2005/8/layout/list1"/>
    <dgm:cxn modelId="{EFB53240-1EC3-4FAB-9752-B8D9F52FCE8A}" srcId="{2C79A668-0B31-422D-B820-A6C96ABD71AB}" destId="{26FE757D-D7F0-4A0B-932D-53D4746F534F}" srcOrd="1" destOrd="0" parTransId="{142A812B-A437-4BBC-8DD9-FD49379DDE84}" sibTransId="{A2200061-84A0-4B32-8ACA-5CBAE3371EA3}"/>
    <dgm:cxn modelId="{6F88DD5C-A586-4F04-A6FB-2406B9B5B0CA}" srcId="{AFBBAA58-08B9-436D-AB6B-B0B914F7035A}" destId="{0CC4538E-990F-41D4-BC8C-D1C05DCD516D}" srcOrd="3" destOrd="0" parTransId="{DE73181D-991F-4728-B8CD-FBE6B08D7A23}" sibTransId="{B1451E2B-C1B3-497F-AC0C-6545C756A13F}"/>
    <dgm:cxn modelId="{9EDF425F-2167-4627-8B90-16A16F93883D}" type="presOf" srcId="{F052905D-E4AF-4C6A-9B51-F5A12BCC3B44}" destId="{18F6DC0A-54B7-4774-A6DA-47A3F4BDEFCB}" srcOrd="0" destOrd="0" presId="urn:microsoft.com/office/officeart/2005/8/layout/list1"/>
    <dgm:cxn modelId="{0CF95A5F-BC96-4990-B4EC-106AC6ED1EF3}" srcId="{7148420C-9B9F-4EA8-AB28-70E3F0B4E316}" destId="{F052905D-E4AF-4C6A-9B51-F5A12BCC3B44}" srcOrd="0" destOrd="0" parTransId="{A8991BFD-A290-4DEF-AEDA-D951BF2DC6D1}" sibTransId="{06EE2598-2495-4935-A58D-0F5A15731394}"/>
    <dgm:cxn modelId="{4412D246-A526-4124-8729-A6DEE8FB8B13}" srcId="{2C79A668-0B31-422D-B820-A6C96ABD71AB}" destId="{1DCA78DA-A903-4C1D-BD08-665759DA88EC}" srcOrd="2" destOrd="0" parTransId="{272CC710-1A47-4001-BC25-C3A93BD5432C}" sibTransId="{52D3E468-313B-4AD0-AD0B-B63CA517899A}"/>
    <dgm:cxn modelId="{935B9F67-6AD4-4896-B308-781F40AFE513}" srcId="{AFBBAA58-08B9-436D-AB6B-B0B914F7035A}" destId="{A6C7A77A-4F47-486B-822C-A7C3D183CCF2}" srcOrd="1" destOrd="0" parTransId="{8841828C-6430-4ABD-A5EE-166158190EAC}" sibTransId="{5BDA45ED-C632-4DB2-BC44-0DC6DFA4E338}"/>
    <dgm:cxn modelId="{43F6AF67-9E21-49D9-962C-3B2EBCF00D03}" srcId="{964571CC-D8F9-40FB-9C77-C79D58C6EF8E}" destId="{6F4B45CB-27F2-4148-B587-D3335B3686FB}" srcOrd="0" destOrd="0" parTransId="{DB3ADE33-98F2-4DDE-8181-33221FBA662E}" sibTransId="{8F41E898-A726-4BF2-B8A9-100AFA2BF6E2}"/>
    <dgm:cxn modelId="{D256DC48-B8BC-4DD1-A38E-D94B88E5BDEB}" srcId="{374C3DE6-98D9-4922-8A74-776F1B70FD4C}" destId="{964571CC-D8F9-40FB-9C77-C79D58C6EF8E}" srcOrd="1" destOrd="0" parTransId="{0695A10B-A0F8-4197-B80C-6B28D4D01E3C}" sibTransId="{0A8F0D99-74A8-4FE2-AA1B-A7B288D6A608}"/>
    <dgm:cxn modelId="{53FCD369-801A-46A8-8A27-D81363A6E934}" type="presOf" srcId="{57DC0AF1-E952-40A0-A3F0-398F1E0150ED}" destId="{4A665103-05A8-4DE8-9A52-D7F03BDAC6BE}" srcOrd="0" destOrd="2" presId="urn:microsoft.com/office/officeart/2005/8/layout/list1"/>
    <dgm:cxn modelId="{A45FED6E-56C2-4E32-B7DE-F1375D359D6F}" type="presOf" srcId="{2C79A668-0B31-422D-B820-A6C96ABD71AB}" destId="{309FB5C0-6C47-49EB-B96B-C9DF211EC21E}" srcOrd="0" destOrd="0" presId="urn:microsoft.com/office/officeart/2005/8/layout/list1"/>
    <dgm:cxn modelId="{9462186F-92E7-4962-9B36-F18D51DE88F6}" type="presOf" srcId="{942A87BC-0FE9-4FF0-8749-7F298C935097}" destId="{18F6DC0A-54B7-4774-A6DA-47A3F4BDEFCB}" srcOrd="0" destOrd="2" presId="urn:microsoft.com/office/officeart/2005/8/layout/list1"/>
    <dgm:cxn modelId="{8F054752-2385-44E0-A228-55D82EFEA9F2}" srcId="{7148420C-9B9F-4EA8-AB28-70E3F0B4E316}" destId="{942A87BC-0FE9-4FF0-8749-7F298C935097}" srcOrd="2" destOrd="0" parTransId="{ADBE91EC-3A18-4759-B48C-8973FA03B9CC}" sibTransId="{47C0C7CC-D4F3-4F88-9448-F106D62B6837}"/>
    <dgm:cxn modelId="{66221B55-69DA-4A1A-833F-7221A15971C0}" srcId="{5B6200A1-5232-4243-8E15-95D8BCA0B7C2}" destId="{E8304C5E-2406-4BFA-9737-7915A901485A}" srcOrd="1" destOrd="0" parTransId="{71052695-45AF-48C4-89EE-2BED5426DA23}" sibTransId="{985C2C31-8AC1-45F2-967A-A01F31FA9D5D}"/>
    <dgm:cxn modelId="{94F4B057-C486-47DF-92F5-A567A0D2CE24}" type="presOf" srcId="{E8304C5E-2406-4BFA-9737-7915A901485A}" destId="{524D3107-A11A-4713-8024-3FC53F4C74AA}" srcOrd="0" destOrd="1" presId="urn:microsoft.com/office/officeart/2005/8/layout/list1"/>
    <dgm:cxn modelId="{842F2479-F435-47D7-80F5-7BF486EED1BD}" srcId="{5B6200A1-5232-4243-8E15-95D8BCA0B7C2}" destId="{3DB20EFC-4D8C-44E9-BA5C-180AEA10CE13}" srcOrd="2" destOrd="0" parTransId="{F2C79911-90DD-4568-89E0-E986608BFFD6}" sibTransId="{562B9484-F394-4D8F-AD9D-F126786095B6}"/>
    <dgm:cxn modelId="{0E1E677A-5A2D-4C2C-A2C8-1C1CF7784AE8}" type="presOf" srcId="{964571CC-D8F9-40FB-9C77-C79D58C6EF8E}" destId="{6022B098-AF6A-4B11-9939-C2ED416CFF1D}" srcOrd="1" destOrd="0" presId="urn:microsoft.com/office/officeart/2005/8/layout/list1"/>
    <dgm:cxn modelId="{BFED755A-52A8-4779-87A4-770A3DB1C048}" srcId="{2C79A668-0B31-422D-B820-A6C96ABD71AB}" destId="{29DBF858-FE73-4223-9D12-260AE6C66DD4}" srcOrd="0" destOrd="0" parTransId="{DFA76D75-8CA0-4774-9E52-EF06855396A2}" sibTransId="{A5D325BD-8192-49CD-B2D6-C6C2D95D9635}"/>
    <dgm:cxn modelId="{64C36D80-D252-45A5-88FD-CF6052476FC9}" type="presOf" srcId="{5B6200A1-5232-4243-8E15-95D8BCA0B7C2}" destId="{833A403D-9F4A-44A9-BC7C-B47238DBEC24}" srcOrd="1" destOrd="0" presId="urn:microsoft.com/office/officeart/2005/8/layout/list1"/>
    <dgm:cxn modelId="{A378FB80-8E4B-47DF-AB4A-00B02ADEE305}" type="presOf" srcId="{1DCA78DA-A903-4C1D-BD08-665759DA88EC}" destId="{5FEF31E2-FC8A-4A7E-A9A9-0154B5479219}" srcOrd="0" destOrd="2" presId="urn:microsoft.com/office/officeart/2005/8/layout/list1"/>
    <dgm:cxn modelId="{DBE00083-D8AB-4894-90F9-A4D1A85355F4}" type="presOf" srcId="{26FE757D-D7F0-4A0B-932D-53D4746F534F}" destId="{5FEF31E2-FC8A-4A7E-A9A9-0154B5479219}" srcOrd="0" destOrd="1" presId="urn:microsoft.com/office/officeart/2005/8/layout/list1"/>
    <dgm:cxn modelId="{F21EE886-043B-4FB4-BB51-01DFF3AE997A}" type="presOf" srcId="{3DB20EFC-4D8C-44E9-BA5C-180AEA10CE13}" destId="{524D3107-A11A-4713-8024-3FC53F4C74AA}" srcOrd="0" destOrd="2" presId="urn:microsoft.com/office/officeart/2005/8/layout/list1"/>
    <dgm:cxn modelId="{7B98798A-6483-4A41-AED8-B6788CD8AC97}" srcId="{7148420C-9B9F-4EA8-AB28-70E3F0B4E316}" destId="{089D2BD1-5B98-468D-A4AD-C45A4B108F04}" srcOrd="1" destOrd="0" parTransId="{B27DAC9B-762D-43BF-8F0A-DB1400AD2F57}" sibTransId="{DD8B6957-A239-4BBD-9269-E1F8F82FAFCA}"/>
    <dgm:cxn modelId="{D7CA468B-6BB3-4CE5-AFC8-AF0E9A3185F8}" srcId="{374C3DE6-98D9-4922-8A74-776F1B70FD4C}" destId="{5B6200A1-5232-4243-8E15-95D8BCA0B7C2}" srcOrd="4" destOrd="0" parTransId="{256C9DF2-6A3B-4921-87A4-BD05D9F4D9C2}" sibTransId="{2CE933D4-B6FF-4855-98E4-2BFB5CD131F7}"/>
    <dgm:cxn modelId="{30AE1DA3-6D3F-47F3-9792-C52BD045FF1F}" type="presOf" srcId="{7148420C-9B9F-4EA8-AB28-70E3F0B4E316}" destId="{18C3FE83-89AB-4DE8-8A3A-BDC52B419B67}" srcOrd="0" destOrd="0" presId="urn:microsoft.com/office/officeart/2005/8/layout/list1"/>
    <dgm:cxn modelId="{A66179A7-05EF-4600-B3F7-DB0CF99ACE74}" type="presOf" srcId="{AFBBAA58-08B9-436D-AB6B-B0B914F7035A}" destId="{C6A8D916-BAFC-489B-B906-4E1895C27981}" srcOrd="0" destOrd="0" presId="urn:microsoft.com/office/officeart/2005/8/layout/list1"/>
    <dgm:cxn modelId="{49276CAC-3238-4931-BD70-28570D39549D}" type="presOf" srcId="{B9BB8659-5D21-430D-A30E-6532569CC7C1}" destId="{524D3107-A11A-4713-8024-3FC53F4C74AA}" srcOrd="0" destOrd="0" presId="urn:microsoft.com/office/officeart/2005/8/layout/list1"/>
    <dgm:cxn modelId="{87D3B7AD-4A54-49D1-A077-6BF43D4115EB}" srcId="{374C3DE6-98D9-4922-8A74-776F1B70FD4C}" destId="{2C79A668-0B31-422D-B820-A6C96ABD71AB}" srcOrd="3" destOrd="0" parTransId="{87A4F425-C48D-4533-B972-D90B35EC47A5}" sibTransId="{B5017787-14FC-46AC-807A-2C5AE5511353}"/>
    <dgm:cxn modelId="{A0C1F1AD-4FE4-411D-B649-45ECB11C0E13}" type="presOf" srcId="{B027D11C-A6D1-4923-9774-5CAB1F5235C5}" destId="{4A665103-05A8-4DE8-9A52-D7F03BDAC6BE}" srcOrd="0" destOrd="0" presId="urn:microsoft.com/office/officeart/2005/8/layout/list1"/>
    <dgm:cxn modelId="{930222C9-73B2-4B1D-A535-8AF8846E2C07}" type="presOf" srcId="{5B6200A1-5232-4243-8E15-95D8BCA0B7C2}" destId="{02FDC58D-9E29-43F9-9C85-20D7D3EBFBD3}" srcOrd="0" destOrd="0" presId="urn:microsoft.com/office/officeart/2005/8/layout/list1"/>
    <dgm:cxn modelId="{BA4D4ACD-39EF-4110-8F0D-DD78141270D3}" type="presOf" srcId="{7148420C-9B9F-4EA8-AB28-70E3F0B4E316}" destId="{CFBEB35F-1E6B-42B9-8723-0FA3E1FA72F7}" srcOrd="1" destOrd="0" presId="urn:microsoft.com/office/officeart/2005/8/layout/list1"/>
    <dgm:cxn modelId="{934065D0-4B3B-4152-9F66-D6CE8CBF950C}" type="presOf" srcId="{5CEA3658-F55E-47A3-912A-76DFA344BF50}" destId="{92B08D73-26A0-40EA-B0F6-174F2F5002BB}" srcOrd="0" destOrd="1" presId="urn:microsoft.com/office/officeart/2005/8/layout/list1"/>
    <dgm:cxn modelId="{13C61ED1-0C85-48A8-84FA-3F521CA0BFCE}" srcId="{5B6200A1-5232-4243-8E15-95D8BCA0B7C2}" destId="{B9BB8659-5D21-430D-A30E-6532569CC7C1}" srcOrd="0" destOrd="0" parTransId="{6F436D45-BB0C-4F87-8486-BCB7E527320D}" sibTransId="{D6C013F9-A171-44CB-81FC-559A2630B25D}"/>
    <dgm:cxn modelId="{376635D7-2BBA-4AEF-B8E4-CFC5E5F839B7}" type="presOf" srcId="{0CC4538E-990F-41D4-BC8C-D1C05DCD516D}" destId="{4A665103-05A8-4DE8-9A52-D7F03BDAC6BE}" srcOrd="0" destOrd="3" presId="urn:microsoft.com/office/officeart/2005/8/layout/list1"/>
    <dgm:cxn modelId="{43ED05D9-41FE-42C0-B8C9-67B1F0DEAEF9}" type="presOf" srcId="{2C79A668-0B31-422D-B820-A6C96ABD71AB}" destId="{3802D7EE-2C23-4493-8F93-0BF6460AB87B}" srcOrd="1" destOrd="0" presId="urn:microsoft.com/office/officeart/2005/8/layout/list1"/>
    <dgm:cxn modelId="{DD521FE0-0690-4D5E-BBCD-3CE21B7DB4E5}" type="presOf" srcId="{089D2BD1-5B98-468D-A4AD-C45A4B108F04}" destId="{18F6DC0A-54B7-4774-A6DA-47A3F4BDEFCB}" srcOrd="0" destOrd="1" presId="urn:microsoft.com/office/officeart/2005/8/layout/list1"/>
    <dgm:cxn modelId="{05A0E2E0-73E1-4257-884C-ACE764C96BDF}" type="presOf" srcId="{8A4EE25B-386B-42C4-B998-B3375BB1B7E0}" destId="{18F6DC0A-54B7-4774-A6DA-47A3F4BDEFCB}" srcOrd="0" destOrd="3" presId="urn:microsoft.com/office/officeart/2005/8/layout/list1"/>
    <dgm:cxn modelId="{59F86BE3-5604-4CFA-94EF-1B41B2CA602A}" srcId="{AFBBAA58-08B9-436D-AB6B-B0B914F7035A}" destId="{B027D11C-A6D1-4923-9774-5CAB1F5235C5}" srcOrd="0" destOrd="0" parTransId="{231DADC2-5ED2-4CC6-A2BF-5C2C56140C2B}" sibTransId="{E5F0C740-26A9-4DFF-8333-6DBB0A26A878}"/>
    <dgm:cxn modelId="{D7A6F8EC-E868-4238-9F2B-6B340C123BDC}" srcId="{7148420C-9B9F-4EA8-AB28-70E3F0B4E316}" destId="{8A4EE25B-386B-42C4-B998-B3375BB1B7E0}" srcOrd="3" destOrd="0" parTransId="{B32C6D80-0CA0-4BE3-8853-2D535A671EAC}" sibTransId="{0F82D129-3F0E-465A-933C-B71C2AE48AB8}"/>
    <dgm:cxn modelId="{E486B1EE-783E-4618-A17B-2FEC93692FE8}" srcId="{374C3DE6-98D9-4922-8A74-776F1B70FD4C}" destId="{AFBBAA58-08B9-436D-AB6B-B0B914F7035A}" srcOrd="2" destOrd="0" parTransId="{4EF51480-68C6-44D1-B581-51870A758BC0}" sibTransId="{D32FA03F-29D7-45C2-8E8F-70955E9E9F83}"/>
    <dgm:cxn modelId="{B4B674F1-08F0-441E-B0B1-1DEE50E8C6D3}" type="presOf" srcId="{A6C7A77A-4F47-486B-822C-A7C3D183CCF2}" destId="{4A665103-05A8-4DE8-9A52-D7F03BDAC6BE}" srcOrd="0" destOrd="1" presId="urn:microsoft.com/office/officeart/2005/8/layout/list1"/>
    <dgm:cxn modelId="{64E19376-45C1-4F24-9778-FFCA4E63AD3F}" type="presParOf" srcId="{B8743AF5-1FA8-40D8-869B-5C5CF8DB0395}" destId="{76CFE850-1A7A-49AB-A05F-325D54448670}" srcOrd="0" destOrd="0" presId="urn:microsoft.com/office/officeart/2005/8/layout/list1"/>
    <dgm:cxn modelId="{2CBE2520-905C-4572-B8DD-74A86E6ED91F}" type="presParOf" srcId="{76CFE850-1A7A-49AB-A05F-325D54448670}" destId="{18C3FE83-89AB-4DE8-8A3A-BDC52B419B67}" srcOrd="0" destOrd="0" presId="urn:microsoft.com/office/officeart/2005/8/layout/list1"/>
    <dgm:cxn modelId="{3DC0FA68-D5E8-4B08-A058-C67C80894F01}" type="presParOf" srcId="{76CFE850-1A7A-49AB-A05F-325D54448670}" destId="{CFBEB35F-1E6B-42B9-8723-0FA3E1FA72F7}" srcOrd="1" destOrd="0" presId="urn:microsoft.com/office/officeart/2005/8/layout/list1"/>
    <dgm:cxn modelId="{82D85DF0-5123-435A-8C41-DB132C045B17}" type="presParOf" srcId="{B8743AF5-1FA8-40D8-869B-5C5CF8DB0395}" destId="{60E7038E-6EDB-4468-A15E-C5DE32F06FE3}" srcOrd="1" destOrd="0" presId="urn:microsoft.com/office/officeart/2005/8/layout/list1"/>
    <dgm:cxn modelId="{49C95DB5-3C7C-4C91-A747-D843313F741A}" type="presParOf" srcId="{B8743AF5-1FA8-40D8-869B-5C5CF8DB0395}" destId="{18F6DC0A-54B7-4774-A6DA-47A3F4BDEFCB}" srcOrd="2" destOrd="0" presId="urn:microsoft.com/office/officeart/2005/8/layout/list1"/>
    <dgm:cxn modelId="{98ABAB9D-B05D-4FC9-995E-9DF7E0521DED}" type="presParOf" srcId="{B8743AF5-1FA8-40D8-869B-5C5CF8DB0395}" destId="{4A3A64CE-AC8D-41F2-A705-F67E9C366900}" srcOrd="3" destOrd="0" presId="urn:microsoft.com/office/officeart/2005/8/layout/list1"/>
    <dgm:cxn modelId="{93DCB02D-2423-4756-B8F3-D77891877633}" type="presParOf" srcId="{B8743AF5-1FA8-40D8-869B-5C5CF8DB0395}" destId="{6619BF64-3473-4E42-8C3F-C01E2973A2D9}" srcOrd="4" destOrd="0" presId="urn:microsoft.com/office/officeart/2005/8/layout/list1"/>
    <dgm:cxn modelId="{7008CC38-3EA8-4C31-BE85-20FB2E5E32E5}" type="presParOf" srcId="{6619BF64-3473-4E42-8C3F-C01E2973A2D9}" destId="{864F23A4-222D-4044-8706-2DCBF3CDCBDC}" srcOrd="0" destOrd="0" presId="urn:microsoft.com/office/officeart/2005/8/layout/list1"/>
    <dgm:cxn modelId="{5ECC87B2-2C7C-4CC3-BF33-CCC36F64095C}" type="presParOf" srcId="{6619BF64-3473-4E42-8C3F-C01E2973A2D9}" destId="{6022B098-AF6A-4B11-9939-C2ED416CFF1D}" srcOrd="1" destOrd="0" presId="urn:microsoft.com/office/officeart/2005/8/layout/list1"/>
    <dgm:cxn modelId="{D97CB0A5-A3AB-4C35-93E6-730DE2334932}" type="presParOf" srcId="{B8743AF5-1FA8-40D8-869B-5C5CF8DB0395}" destId="{E5D1DCB7-20C3-4AD5-B379-4E5DAA1A19DB}" srcOrd="5" destOrd="0" presId="urn:microsoft.com/office/officeart/2005/8/layout/list1"/>
    <dgm:cxn modelId="{AD9EEB2A-0C95-4794-A585-58389FC8DAC6}" type="presParOf" srcId="{B8743AF5-1FA8-40D8-869B-5C5CF8DB0395}" destId="{92B08D73-26A0-40EA-B0F6-174F2F5002BB}" srcOrd="6" destOrd="0" presId="urn:microsoft.com/office/officeart/2005/8/layout/list1"/>
    <dgm:cxn modelId="{42E339AF-B7CE-42C7-BB3E-1398BF904D19}" type="presParOf" srcId="{B8743AF5-1FA8-40D8-869B-5C5CF8DB0395}" destId="{BD5A19ED-98A8-42C0-9763-4F7D7E8CD4EE}" srcOrd="7" destOrd="0" presId="urn:microsoft.com/office/officeart/2005/8/layout/list1"/>
    <dgm:cxn modelId="{221D9295-A175-433C-AC4E-2129B234BD80}" type="presParOf" srcId="{B8743AF5-1FA8-40D8-869B-5C5CF8DB0395}" destId="{4818BA2C-0423-4511-9B44-71120288BC21}" srcOrd="8" destOrd="0" presId="urn:microsoft.com/office/officeart/2005/8/layout/list1"/>
    <dgm:cxn modelId="{D9DAF3FB-DE68-43D9-8AEC-A4B06772E91F}" type="presParOf" srcId="{4818BA2C-0423-4511-9B44-71120288BC21}" destId="{C6A8D916-BAFC-489B-B906-4E1895C27981}" srcOrd="0" destOrd="0" presId="urn:microsoft.com/office/officeart/2005/8/layout/list1"/>
    <dgm:cxn modelId="{55F839A7-8DDF-4ED5-ADB2-89A650F676F6}" type="presParOf" srcId="{4818BA2C-0423-4511-9B44-71120288BC21}" destId="{D6C9BBB7-89D6-4259-8836-4EEF99F1FD0A}" srcOrd="1" destOrd="0" presId="urn:microsoft.com/office/officeart/2005/8/layout/list1"/>
    <dgm:cxn modelId="{BCB4AC0C-406F-468E-B1B0-65525C6CA357}" type="presParOf" srcId="{B8743AF5-1FA8-40D8-869B-5C5CF8DB0395}" destId="{AAC22A76-6402-4888-A45C-835BDF8F5BFF}" srcOrd="9" destOrd="0" presId="urn:microsoft.com/office/officeart/2005/8/layout/list1"/>
    <dgm:cxn modelId="{C61F6720-4E30-4593-B3DD-C6573E32FD52}" type="presParOf" srcId="{B8743AF5-1FA8-40D8-869B-5C5CF8DB0395}" destId="{4A665103-05A8-4DE8-9A52-D7F03BDAC6BE}" srcOrd="10" destOrd="0" presId="urn:microsoft.com/office/officeart/2005/8/layout/list1"/>
    <dgm:cxn modelId="{FEAD61A5-AA60-4186-8E9D-2A828B88184E}" type="presParOf" srcId="{B8743AF5-1FA8-40D8-869B-5C5CF8DB0395}" destId="{0C86DA98-A7DF-42BD-92C9-83F7C3767D5F}" srcOrd="11" destOrd="0" presId="urn:microsoft.com/office/officeart/2005/8/layout/list1"/>
    <dgm:cxn modelId="{6AE60C0D-5AC6-4812-A6A9-9A957E4BF1A3}" type="presParOf" srcId="{B8743AF5-1FA8-40D8-869B-5C5CF8DB0395}" destId="{3147A6F4-F112-49A3-AED1-5BA24820B2A8}" srcOrd="12" destOrd="0" presId="urn:microsoft.com/office/officeart/2005/8/layout/list1"/>
    <dgm:cxn modelId="{9AE3C914-94D7-4050-B41F-2E9269CCACD5}" type="presParOf" srcId="{3147A6F4-F112-49A3-AED1-5BA24820B2A8}" destId="{309FB5C0-6C47-49EB-B96B-C9DF211EC21E}" srcOrd="0" destOrd="0" presId="urn:microsoft.com/office/officeart/2005/8/layout/list1"/>
    <dgm:cxn modelId="{D5DD4C77-747E-497D-AD9A-F41CF35E0441}" type="presParOf" srcId="{3147A6F4-F112-49A3-AED1-5BA24820B2A8}" destId="{3802D7EE-2C23-4493-8F93-0BF6460AB87B}" srcOrd="1" destOrd="0" presId="urn:microsoft.com/office/officeart/2005/8/layout/list1"/>
    <dgm:cxn modelId="{08C25771-A00C-4886-A67B-CBF286E31B87}" type="presParOf" srcId="{B8743AF5-1FA8-40D8-869B-5C5CF8DB0395}" destId="{BB22DC19-919D-4CFD-9AC8-AAE4512D7652}" srcOrd="13" destOrd="0" presId="urn:microsoft.com/office/officeart/2005/8/layout/list1"/>
    <dgm:cxn modelId="{C3CA4EFE-412F-49F3-8E79-86B061FC16AB}" type="presParOf" srcId="{B8743AF5-1FA8-40D8-869B-5C5CF8DB0395}" destId="{5FEF31E2-FC8A-4A7E-A9A9-0154B5479219}" srcOrd="14" destOrd="0" presId="urn:microsoft.com/office/officeart/2005/8/layout/list1"/>
    <dgm:cxn modelId="{67D5995F-9335-4BB2-9023-55258D0D3569}" type="presParOf" srcId="{B8743AF5-1FA8-40D8-869B-5C5CF8DB0395}" destId="{1875DF6C-AEDE-4709-9BF0-B9A0FACBB38E}" srcOrd="15" destOrd="0" presId="urn:microsoft.com/office/officeart/2005/8/layout/list1"/>
    <dgm:cxn modelId="{ADE5B7FC-2D69-47B9-8611-199A18F206FB}" type="presParOf" srcId="{B8743AF5-1FA8-40D8-869B-5C5CF8DB0395}" destId="{4D73257D-607A-4934-ABD3-B3807A665DA0}" srcOrd="16" destOrd="0" presId="urn:microsoft.com/office/officeart/2005/8/layout/list1"/>
    <dgm:cxn modelId="{FAD52EA6-522E-4B7C-99F1-BA802C9DA5E6}" type="presParOf" srcId="{4D73257D-607A-4934-ABD3-B3807A665DA0}" destId="{02FDC58D-9E29-43F9-9C85-20D7D3EBFBD3}" srcOrd="0" destOrd="0" presId="urn:microsoft.com/office/officeart/2005/8/layout/list1"/>
    <dgm:cxn modelId="{291529DC-EA7E-41EB-8E33-B0EC501ED46C}" type="presParOf" srcId="{4D73257D-607A-4934-ABD3-B3807A665DA0}" destId="{833A403D-9F4A-44A9-BC7C-B47238DBEC24}" srcOrd="1" destOrd="0" presId="urn:microsoft.com/office/officeart/2005/8/layout/list1"/>
    <dgm:cxn modelId="{F683B3D5-5604-4C46-9EF4-F6E5153CF7FF}" type="presParOf" srcId="{B8743AF5-1FA8-40D8-869B-5C5CF8DB0395}" destId="{A0AA9AA2-C56A-4340-A916-AA4CD2AC9F41}" srcOrd="17" destOrd="0" presId="urn:microsoft.com/office/officeart/2005/8/layout/list1"/>
    <dgm:cxn modelId="{12BFD138-D182-467C-9271-E98DB1B7673B}" type="presParOf" srcId="{B8743AF5-1FA8-40D8-869B-5C5CF8DB0395}" destId="{524D3107-A11A-4713-8024-3FC53F4C74AA}" srcOrd="18"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64CE8D4-8F95-4AD8-AD6C-2A631476533D}" type="doc">
      <dgm:prSet loTypeId="urn:diagrams.loki3.com/BracketList" loCatId="list" qsTypeId="urn:microsoft.com/office/officeart/2005/8/quickstyle/simple1" qsCatId="simple" csTypeId="urn:microsoft.com/office/officeart/2005/8/colors/accent3_5" csCatId="accent3" phldr="1"/>
      <dgm:spPr/>
      <dgm:t>
        <a:bodyPr/>
        <a:lstStyle/>
        <a:p>
          <a:endParaRPr lang="en-US"/>
        </a:p>
      </dgm:t>
    </dgm:pt>
    <dgm:pt modelId="{02E4C899-35A3-4DA5-9B21-1246F9EEF9F5}">
      <dgm:prSet phldrT="[Text]"/>
      <dgm:spPr/>
      <dgm:t>
        <a:bodyPr/>
        <a:lstStyle/>
        <a:p>
          <a:pPr>
            <a:buFont typeface="+mj-lt"/>
            <a:buAutoNum type="arabicPeriod"/>
          </a:pPr>
          <a:r>
            <a:rPr lang="pt-BR" b="1" dirty="0">
              <a:latin typeface="Times New Roman" panose="02020603050405020304" pitchFamily="18" charset="0"/>
              <a:cs typeface="Times New Roman" panose="02020603050405020304" pitchFamily="18" charset="0"/>
            </a:rPr>
            <a:t>Cục Chuyển đổi số</a:t>
          </a:r>
          <a:endParaRPr lang="en-US" dirty="0">
            <a:latin typeface="Times New Roman" panose="02020603050405020304" pitchFamily="18" charset="0"/>
            <a:cs typeface="Times New Roman" panose="02020603050405020304" pitchFamily="18" charset="0"/>
          </a:endParaRPr>
        </a:p>
      </dgm:t>
    </dgm:pt>
    <dgm:pt modelId="{C2F9A885-98E0-4914-B0A2-7314D9765D5D}" type="parTrans" cxnId="{6E7682F5-2F4A-41E6-82BB-EDEB28FC44C8}">
      <dgm:prSet/>
      <dgm:spPr/>
      <dgm:t>
        <a:bodyPr/>
        <a:lstStyle/>
        <a:p>
          <a:endParaRPr lang="en-US">
            <a:latin typeface="Times New Roman" panose="02020603050405020304" pitchFamily="18" charset="0"/>
            <a:cs typeface="Times New Roman" panose="02020603050405020304" pitchFamily="18" charset="0"/>
          </a:endParaRPr>
        </a:p>
      </dgm:t>
    </dgm:pt>
    <dgm:pt modelId="{6938F3F3-94F8-4DE9-A01C-8FD67B4ECA61}" type="sibTrans" cxnId="{6E7682F5-2F4A-41E6-82BB-EDEB28FC44C8}">
      <dgm:prSet/>
      <dgm:spPr/>
      <dgm:t>
        <a:bodyPr/>
        <a:lstStyle/>
        <a:p>
          <a:endParaRPr lang="en-US">
            <a:latin typeface="Times New Roman" panose="02020603050405020304" pitchFamily="18" charset="0"/>
            <a:cs typeface="Times New Roman" panose="02020603050405020304" pitchFamily="18" charset="0"/>
          </a:endParaRPr>
        </a:p>
      </dgm:t>
    </dgm:pt>
    <dgm:pt modelId="{3E3C4B1C-A9AA-4FA7-91F2-0C0AE27EB7FD}">
      <dgm:prSet/>
      <dgm:spPr/>
      <dgm:t>
        <a:bodyPr/>
        <a:lstStyle/>
        <a:p>
          <a:pPr>
            <a:buNone/>
          </a:pPr>
          <a:r>
            <a:rPr lang="en-US" dirty="0" err="1">
              <a:latin typeface="Times New Roman" panose="02020603050405020304" pitchFamily="18" charset="0"/>
              <a:cs typeface="Times New Roman" panose="02020603050405020304" pitchFamily="18" charset="0"/>
            </a:rPr>
            <a:t>Cục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Chuyển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đổi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số</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chủ</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đầu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tư</a:t>
          </a:r>
          <a:r>
            <a:rPr lang="en-US" dirty="0">
              <a:latin typeface="Times New Roman" panose="02020603050405020304" pitchFamily="18" charset="0"/>
              <a:cs typeface="Times New Roman" panose="02020603050405020304" pitchFamily="18" charset="0"/>
            </a:rPr>
            <a:t>:</a:t>
          </a:r>
        </a:p>
      </dgm:t>
    </dgm:pt>
    <dgm:pt modelId="{42E9B9F9-9A74-43F6-B78D-077DFF6283FE}" type="parTrans" cxnId="{3F9B34F2-BEE4-4269-BD71-970F416ED608}">
      <dgm:prSet/>
      <dgm:spPr/>
      <dgm:t>
        <a:bodyPr/>
        <a:lstStyle/>
        <a:p>
          <a:endParaRPr lang="en-US">
            <a:latin typeface="Times New Roman" panose="02020603050405020304" pitchFamily="18" charset="0"/>
            <a:cs typeface="Times New Roman" panose="02020603050405020304" pitchFamily="18" charset="0"/>
          </a:endParaRPr>
        </a:p>
      </dgm:t>
    </dgm:pt>
    <dgm:pt modelId="{EAE1FC4C-A9AA-4367-8EED-272E3486D371}" type="sibTrans" cxnId="{3F9B34F2-BEE4-4269-BD71-970F416ED608}">
      <dgm:prSet/>
      <dgm:spPr/>
      <dgm:t>
        <a:bodyPr/>
        <a:lstStyle/>
        <a:p>
          <a:endParaRPr lang="en-US">
            <a:latin typeface="Times New Roman" panose="02020603050405020304" pitchFamily="18" charset="0"/>
            <a:cs typeface="Times New Roman" panose="02020603050405020304" pitchFamily="18" charset="0"/>
          </a:endParaRPr>
        </a:p>
      </dgm:t>
    </dgm:pt>
    <dgm:pt modelId="{84D5DDC7-F244-41D7-85F6-E4D678DFC992}">
      <dgm:prSet/>
      <dgm:spPr/>
      <dgm:t>
        <a:bodyPr/>
        <a:lstStyle/>
        <a:p>
          <a:pPr>
            <a:buNone/>
          </a:pP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Trực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tiếp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quản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lý</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dự</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án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có</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thể</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thành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lập</a:t>
          </a:r>
          <a:r>
            <a:rPr lang="en-US" dirty="0">
              <a:latin typeface="Times New Roman" panose="02020603050405020304" pitchFamily="18" charset="0"/>
              <a:cs typeface="Times New Roman" panose="02020603050405020304" pitchFamily="18" charset="0"/>
            </a:rPr>
            <a:t> Ban </a:t>
          </a:r>
          <a:r>
            <a:rPr lang="en-US" dirty="0" err="1">
              <a:latin typeface="Times New Roman" panose="02020603050405020304" pitchFamily="18" charset="0"/>
              <a:cs typeface="Times New Roman" panose="02020603050405020304" pitchFamily="18" charset="0"/>
            </a:rPr>
            <a:t>QLDA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hoặc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thuê</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đơn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vị</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QLDA</a:t>
          </a:r>
          <a:r>
            <a:rPr lang="en-US" dirty="0">
              <a:latin typeface="Times New Roman" panose="02020603050405020304" pitchFamily="18" charset="0"/>
              <a:cs typeface="Times New Roman" panose="02020603050405020304" pitchFamily="18" charset="0"/>
            </a:rPr>
            <a:t>.</a:t>
          </a:r>
        </a:p>
      </dgm:t>
    </dgm:pt>
    <dgm:pt modelId="{8B572639-561E-470E-90C5-A24BC711CA48}" type="parTrans" cxnId="{E757D1F6-13C7-49B7-A374-328267EA6DF2}">
      <dgm:prSet/>
      <dgm:spPr/>
      <dgm:t>
        <a:bodyPr/>
        <a:lstStyle/>
        <a:p>
          <a:endParaRPr lang="en-US">
            <a:latin typeface="Times New Roman" panose="02020603050405020304" pitchFamily="18" charset="0"/>
            <a:cs typeface="Times New Roman" panose="02020603050405020304" pitchFamily="18" charset="0"/>
          </a:endParaRPr>
        </a:p>
      </dgm:t>
    </dgm:pt>
    <dgm:pt modelId="{2692249C-0B03-4375-B0B5-D2F251A47986}" type="sibTrans" cxnId="{E757D1F6-13C7-49B7-A374-328267EA6DF2}">
      <dgm:prSet/>
      <dgm:spPr/>
      <dgm:t>
        <a:bodyPr/>
        <a:lstStyle/>
        <a:p>
          <a:endParaRPr lang="en-US">
            <a:latin typeface="Times New Roman" panose="02020603050405020304" pitchFamily="18" charset="0"/>
            <a:cs typeface="Times New Roman" panose="02020603050405020304" pitchFamily="18" charset="0"/>
          </a:endParaRPr>
        </a:p>
      </dgm:t>
    </dgm:pt>
    <dgm:pt modelId="{4DA2300F-DDAD-4528-892E-79A5F0340080}">
      <dgm:prSet/>
      <dgm:spPr/>
      <dgm:t>
        <a:bodyPr/>
        <a:lstStyle/>
        <a:p>
          <a:pPr>
            <a:buNone/>
          </a:pP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Đầu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mối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lập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trình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Bô</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xem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xét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phê</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duyệt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tham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mưu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tô</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chức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triển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khai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dư</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án</a:t>
          </a:r>
          <a:r>
            <a:rPr lang="en-US" dirty="0">
              <a:latin typeface="Times New Roman" panose="02020603050405020304" pitchFamily="18" charset="0"/>
              <a:cs typeface="Times New Roman" panose="02020603050405020304" pitchFamily="18" charset="0"/>
            </a:rPr>
            <a:t>.</a:t>
          </a:r>
        </a:p>
      </dgm:t>
    </dgm:pt>
    <dgm:pt modelId="{E410E9E3-7480-4BCF-BAB7-1B8B8190CB6E}" type="parTrans" cxnId="{87C8242D-C96D-4A6E-B1E5-FC2E84DF625E}">
      <dgm:prSet/>
      <dgm:spPr/>
      <dgm:t>
        <a:bodyPr/>
        <a:lstStyle/>
        <a:p>
          <a:endParaRPr lang="en-US">
            <a:latin typeface="Times New Roman" panose="02020603050405020304" pitchFamily="18" charset="0"/>
            <a:cs typeface="Times New Roman" panose="02020603050405020304" pitchFamily="18" charset="0"/>
          </a:endParaRPr>
        </a:p>
      </dgm:t>
    </dgm:pt>
    <dgm:pt modelId="{7E0859FC-388A-44ED-AB61-0D78E025C46B}" type="sibTrans" cxnId="{87C8242D-C96D-4A6E-B1E5-FC2E84DF625E}">
      <dgm:prSet/>
      <dgm:spPr/>
      <dgm:t>
        <a:bodyPr/>
        <a:lstStyle/>
        <a:p>
          <a:endParaRPr lang="en-US">
            <a:latin typeface="Times New Roman" panose="02020603050405020304" pitchFamily="18" charset="0"/>
            <a:cs typeface="Times New Roman" panose="02020603050405020304" pitchFamily="18" charset="0"/>
          </a:endParaRPr>
        </a:p>
      </dgm:t>
    </dgm:pt>
    <dgm:pt modelId="{6E283F35-9604-4533-9CCE-6A14958F124F}">
      <dgm:prSet/>
      <dgm:spPr/>
      <dgm:t>
        <a:bodyPr/>
        <a:lstStyle/>
        <a:p>
          <a:pPr>
            <a:buNone/>
          </a:pP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Chủ</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trì</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phối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hợp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với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đơn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vị</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Xây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dựng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hoàn</a:t>
          </a:r>
          <a:r>
            <a:rPr lang="en-US" dirty="0">
              <a:latin typeface="Times New Roman" panose="02020603050405020304" pitchFamily="18" charset="0"/>
              <a:cs typeface="Times New Roman" panose="02020603050405020304" pitchFamily="18" charset="0"/>
            </a:rPr>
            <a:t> thiện </a:t>
          </a:r>
          <a:r>
            <a:rPr lang="en-US" dirty="0" err="1">
              <a:latin typeface="Times New Roman" panose="02020603050405020304" pitchFamily="18" charset="0"/>
              <a:cs typeface="Times New Roman" panose="02020603050405020304" pitchFamily="18" charset="0"/>
            </a:rPr>
            <a:t>khung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pháp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lý</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về</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dữ</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liệu</a:t>
          </a:r>
          <a:endParaRPr lang="en-US" dirty="0">
            <a:latin typeface="Times New Roman" panose="02020603050405020304" pitchFamily="18" charset="0"/>
            <a:cs typeface="Times New Roman" panose="02020603050405020304" pitchFamily="18" charset="0"/>
          </a:endParaRPr>
        </a:p>
      </dgm:t>
    </dgm:pt>
    <dgm:pt modelId="{5A281264-EFB5-45F0-B086-E705050A4438}" type="parTrans" cxnId="{BB608EDC-4BD4-4B9A-B85C-99EEE6FBC22C}">
      <dgm:prSet/>
      <dgm:spPr/>
      <dgm:t>
        <a:bodyPr/>
        <a:lstStyle/>
        <a:p>
          <a:endParaRPr lang="en-US">
            <a:latin typeface="Times New Roman" panose="02020603050405020304" pitchFamily="18" charset="0"/>
            <a:cs typeface="Times New Roman" panose="02020603050405020304" pitchFamily="18" charset="0"/>
          </a:endParaRPr>
        </a:p>
      </dgm:t>
    </dgm:pt>
    <dgm:pt modelId="{497E73DA-82D7-4B5A-B111-59AFE1599090}" type="sibTrans" cxnId="{BB608EDC-4BD4-4B9A-B85C-99EEE6FBC22C}">
      <dgm:prSet/>
      <dgm:spPr/>
      <dgm:t>
        <a:bodyPr/>
        <a:lstStyle/>
        <a:p>
          <a:endParaRPr lang="en-US">
            <a:latin typeface="Times New Roman" panose="02020603050405020304" pitchFamily="18" charset="0"/>
            <a:cs typeface="Times New Roman" panose="02020603050405020304" pitchFamily="18" charset="0"/>
          </a:endParaRPr>
        </a:p>
      </dgm:t>
    </dgm:pt>
    <dgm:pt modelId="{41DB90F6-CD47-475E-9E31-8FD962AECFF9}">
      <dgm:prSet/>
      <dgm:spPr/>
      <dgm:t>
        <a:bodyPr/>
        <a:lstStyle/>
        <a:p>
          <a:pPr>
            <a:buNone/>
          </a:pP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Chủ</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trì</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phối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hợp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với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các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đơn</a:t>
          </a:r>
          <a:r>
            <a:rPr lang="en-US" dirty="0">
              <a:latin typeface="Times New Roman" panose="02020603050405020304" pitchFamily="18" charset="0"/>
              <a:cs typeface="Times New Roman" panose="02020603050405020304" pitchFamily="18" charset="0"/>
            </a:rPr>
            <a:t> vị, </a:t>
          </a:r>
          <a:r>
            <a:rPr lang="en-US" dirty="0" err="1">
              <a:latin typeface="Times New Roman" panose="02020603050405020304" pitchFamily="18" charset="0"/>
              <a:cs typeface="Times New Roman" panose="02020603050405020304" pitchFamily="18" charset="0"/>
            </a:rPr>
            <a:t>xây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dựng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vận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hành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các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nền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tảng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hạng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mục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dùng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chung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dư</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án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đầu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mối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kết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nối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liên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thông</a:t>
          </a:r>
          <a:r>
            <a:rPr lang="en-US" dirty="0">
              <a:latin typeface="Times New Roman" panose="02020603050405020304" pitchFamily="18" charset="0"/>
              <a:cs typeface="Times New Roman" panose="02020603050405020304" pitchFamily="18" charset="0"/>
            </a:rPr>
            <a:t> chia </a:t>
          </a:r>
          <a:r>
            <a:rPr lang="en-US" dirty="0" err="1">
              <a:latin typeface="Times New Roman" panose="02020603050405020304" pitchFamily="18" charset="0"/>
              <a:cs typeface="Times New Roman" panose="02020603050405020304" pitchFamily="18" charset="0"/>
            </a:rPr>
            <a:t>sẻ</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dữ</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liệu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với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nền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tảng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quốc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CSDL</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HTTT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bộ</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ngành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địa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phương</a:t>
          </a:r>
          <a:r>
            <a:rPr lang="en-US" dirty="0">
              <a:latin typeface="Times New Roman" panose="02020603050405020304" pitchFamily="18" charset="0"/>
              <a:cs typeface="Times New Roman" panose="02020603050405020304" pitchFamily="18" charset="0"/>
            </a:rPr>
            <a:t>.</a:t>
          </a:r>
        </a:p>
      </dgm:t>
    </dgm:pt>
    <dgm:pt modelId="{C48CBF7A-63BB-4565-B853-C0F0ED2587CC}" type="parTrans" cxnId="{4062DAE7-1631-438D-946C-FF458AA2E28B}">
      <dgm:prSet/>
      <dgm:spPr/>
      <dgm:t>
        <a:bodyPr/>
        <a:lstStyle/>
        <a:p>
          <a:endParaRPr lang="en-US">
            <a:latin typeface="Times New Roman" panose="02020603050405020304" pitchFamily="18" charset="0"/>
            <a:cs typeface="Times New Roman" panose="02020603050405020304" pitchFamily="18" charset="0"/>
          </a:endParaRPr>
        </a:p>
      </dgm:t>
    </dgm:pt>
    <dgm:pt modelId="{87720F15-5D91-443E-99D5-1AD4FB22011F}" type="sibTrans" cxnId="{4062DAE7-1631-438D-946C-FF458AA2E28B}">
      <dgm:prSet/>
      <dgm:spPr/>
      <dgm:t>
        <a:bodyPr/>
        <a:lstStyle/>
        <a:p>
          <a:endParaRPr lang="en-US">
            <a:latin typeface="Times New Roman" panose="02020603050405020304" pitchFamily="18" charset="0"/>
            <a:cs typeface="Times New Roman" panose="02020603050405020304" pitchFamily="18" charset="0"/>
          </a:endParaRPr>
        </a:p>
      </dgm:t>
    </dgm:pt>
    <dgm:pt modelId="{18C1C206-FB77-44DC-A303-FD73724C6EDC}">
      <dgm:prSet/>
      <dgm:spPr/>
      <dgm:t>
        <a:bodyPr/>
        <a:lstStyle/>
        <a:p>
          <a:pPr>
            <a:buFont typeface="+mj-lt"/>
            <a:buAutoNum type="arabicPeriod"/>
          </a:pPr>
          <a:r>
            <a:rPr lang="pt-BR" b="1" dirty="0">
              <a:latin typeface="Times New Roman" panose="02020603050405020304" pitchFamily="18" charset="0"/>
              <a:cs typeface="Times New Roman" panose="02020603050405020304" pitchFamily="18" charset="0"/>
            </a:rPr>
            <a:t>Các đơn vị trực thuộc Bộ</a:t>
          </a:r>
          <a:endParaRPr lang="en-US" dirty="0">
            <a:latin typeface="Times New Roman" panose="02020603050405020304" pitchFamily="18" charset="0"/>
            <a:cs typeface="Times New Roman" panose="02020603050405020304" pitchFamily="18" charset="0"/>
          </a:endParaRPr>
        </a:p>
      </dgm:t>
    </dgm:pt>
    <dgm:pt modelId="{0D706BCF-1109-4C31-AA72-116BB9A7062A}" type="parTrans" cxnId="{AD0D9A51-F0C5-4675-80AE-3ECE597F06EA}">
      <dgm:prSet/>
      <dgm:spPr/>
      <dgm:t>
        <a:bodyPr/>
        <a:lstStyle/>
        <a:p>
          <a:endParaRPr lang="en-US">
            <a:latin typeface="Times New Roman" panose="02020603050405020304" pitchFamily="18" charset="0"/>
            <a:cs typeface="Times New Roman" panose="02020603050405020304" pitchFamily="18" charset="0"/>
          </a:endParaRPr>
        </a:p>
      </dgm:t>
    </dgm:pt>
    <dgm:pt modelId="{04DBF511-C4F9-4F7E-A74D-CBA6B949D783}" type="sibTrans" cxnId="{AD0D9A51-F0C5-4675-80AE-3ECE597F06EA}">
      <dgm:prSet/>
      <dgm:spPr/>
      <dgm:t>
        <a:bodyPr/>
        <a:lstStyle/>
        <a:p>
          <a:endParaRPr lang="en-US">
            <a:latin typeface="Times New Roman" panose="02020603050405020304" pitchFamily="18" charset="0"/>
            <a:cs typeface="Times New Roman" panose="02020603050405020304" pitchFamily="18" charset="0"/>
          </a:endParaRPr>
        </a:p>
      </dgm:t>
    </dgm:pt>
    <dgm:pt modelId="{1939196F-B2E7-4827-8696-B085F19BFFFF}">
      <dgm:prSet/>
      <dgm:spPr/>
      <dgm:t>
        <a:bodyPr/>
        <a:lstStyle/>
        <a:p>
          <a:pPr>
            <a:buNone/>
          </a:pPr>
          <a:r>
            <a:rPr lang="en-US" dirty="0">
              <a:latin typeface="Times New Roman" panose="02020603050405020304" pitchFamily="18" charset="0"/>
              <a:cs typeface="Times New Roman" panose="02020603050405020304" pitchFamily="18" charset="0"/>
            </a:rPr>
            <a:t>- Chịu </a:t>
          </a:r>
          <a:r>
            <a:rPr lang="en-US" dirty="0" err="1">
              <a:latin typeface="Times New Roman" panose="02020603050405020304" pitchFamily="18" charset="0"/>
              <a:cs typeface="Times New Roman" panose="02020603050405020304" pitchFamily="18" charset="0"/>
            </a:rPr>
            <a:t>trách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nhiệm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đảm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bảo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sự</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cần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thiết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tính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kế</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thừa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không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trùng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lặp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nội</a:t>
          </a:r>
          <a:r>
            <a:rPr lang="en-US" dirty="0">
              <a:latin typeface="Times New Roman" panose="02020603050405020304" pitchFamily="18" charset="0"/>
              <a:cs typeface="Times New Roman" panose="02020603050405020304" pitchFamily="18" charset="0"/>
            </a:rPr>
            <a:t> dung </a:t>
          </a:r>
          <a:r>
            <a:rPr lang="en-US" dirty="0" err="1">
              <a:latin typeface="Times New Roman" panose="02020603050405020304" pitchFamily="18" charset="0"/>
              <a:cs typeface="Times New Roman" panose="02020603050405020304" pitchFamily="18" charset="0"/>
            </a:rPr>
            <a:t>đề</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xuất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đầu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tư</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với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dự</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án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nhiệm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vụ</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đã</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đang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thực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hiện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tại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đơn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vị</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lĩnh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vực</a:t>
          </a:r>
          <a:r>
            <a:rPr lang="en-US" dirty="0">
              <a:latin typeface="Times New Roman" panose="02020603050405020304" pitchFamily="18" charset="0"/>
              <a:cs typeface="Times New Roman" panose="02020603050405020304" pitchFamily="18" charset="0"/>
            </a:rPr>
            <a:t> do </a:t>
          </a:r>
          <a:r>
            <a:rPr lang="en-US" dirty="0" err="1">
              <a:latin typeface="Times New Roman" panose="02020603050405020304" pitchFamily="18" charset="0"/>
              <a:cs typeface="Times New Roman" panose="02020603050405020304" pitchFamily="18" charset="0"/>
            </a:rPr>
            <a:t>đề</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xuất</a:t>
          </a:r>
          <a:r>
            <a:rPr lang="en-US" dirty="0">
              <a:latin typeface="Times New Roman" panose="02020603050405020304" pitchFamily="18" charset="0"/>
              <a:cs typeface="Times New Roman" panose="02020603050405020304" pitchFamily="18" charset="0"/>
            </a:rPr>
            <a:t>.</a:t>
          </a:r>
        </a:p>
      </dgm:t>
    </dgm:pt>
    <dgm:pt modelId="{699D85C5-441A-4686-8A5E-6C04BDB5337F}" type="parTrans" cxnId="{AC8A7612-4661-4EC8-9E8E-AEAEE86AF5E1}">
      <dgm:prSet/>
      <dgm:spPr/>
      <dgm:t>
        <a:bodyPr/>
        <a:lstStyle/>
        <a:p>
          <a:endParaRPr lang="en-US">
            <a:latin typeface="Times New Roman" panose="02020603050405020304" pitchFamily="18" charset="0"/>
            <a:cs typeface="Times New Roman" panose="02020603050405020304" pitchFamily="18" charset="0"/>
          </a:endParaRPr>
        </a:p>
      </dgm:t>
    </dgm:pt>
    <dgm:pt modelId="{C570A481-9EFE-41D7-B9C3-FA6226F0A8A6}" type="sibTrans" cxnId="{AC8A7612-4661-4EC8-9E8E-AEAEE86AF5E1}">
      <dgm:prSet/>
      <dgm:spPr/>
      <dgm:t>
        <a:bodyPr/>
        <a:lstStyle/>
        <a:p>
          <a:endParaRPr lang="en-US">
            <a:latin typeface="Times New Roman" panose="02020603050405020304" pitchFamily="18" charset="0"/>
            <a:cs typeface="Times New Roman" panose="02020603050405020304" pitchFamily="18" charset="0"/>
          </a:endParaRPr>
        </a:p>
      </dgm:t>
    </dgm:pt>
    <dgm:pt modelId="{EDBBF132-C362-4DF7-B7FC-D4D66C1E5E1E}">
      <dgm:prSet/>
      <dgm:spPr/>
      <dgm:t>
        <a:bodyPr/>
        <a:lstStyle/>
        <a:p>
          <a:pPr>
            <a:buNone/>
          </a:pP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Chủ</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trì</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xây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dựng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yêu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cầu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nghiệp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vụ</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kỹ</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thuật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phục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vụ</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kế</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thiết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kế</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xây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dựng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nghiệm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tiếp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nhận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vận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hành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hạng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mục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công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việc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đề</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xuất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trong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dự</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án</a:t>
          </a:r>
          <a:r>
            <a:rPr lang="en-US" dirty="0">
              <a:latin typeface="Times New Roman" panose="02020603050405020304" pitchFamily="18" charset="0"/>
              <a:cs typeface="Times New Roman" panose="02020603050405020304" pitchFamily="18" charset="0"/>
            </a:rPr>
            <a:t>.</a:t>
          </a:r>
        </a:p>
      </dgm:t>
    </dgm:pt>
    <dgm:pt modelId="{6F7DD944-9223-4A58-8EA2-218C7CECEDEF}" type="parTrans" cxnId="{CE5E5471-7D8B-4D62-9EC9-C4EBE29DE7A1}">
      <dgm:prSet/>
      <dgm:spPr/>
      <dgm:t>
        <a:bodyPr/>
        <a:lstStyle/>
        <a:p>
          <a:endParaRPr lang="en-US">
            <a:latin typeface="Times New Roman" panose="02020603050405020304" pitchFamily="18" charset="0"/>
            <a:cs typeface="Times New Roman" panose="02020603050405020304" pitchFamily="18" charset="0"/>
          </a:endParaRPr>
        </a:p>
      </dgm:t>
    </dgm:pt>
    <dgm:pt modelId="{2F8CC33B-9C62-4C44-9992-7A30175F65B4}" type="sibTrans" cxnId="{CE5E5471-7D8B-4D62-9EC9-C4EBE29DE7A1}">
      <dgm:prSet/>
      <dgm:spPr/>
      <dgm:t>
        <a:bodyPr/>
        <a:lstStyle/>
        <a:p>
          <a:endParaRPr lang="en-US">
            <a:latin typeface="Times New Roman" panose="02020603050405020304" pitchFamily="18" charset="0"/>
            <a:cs typeface="Times New Roman" panose="02020603050405020304" pitchFamily="18" charset="0"/>
          </a:endParaRPr>
        </a:p>
      </dgm:t>
    </dgm:pt>
    <dgm:pt modelId="{F31F7A4E-9637-4F12-8638-274B71EE9DA5}">
      <dgm:prSet/>
      <dgm:spPr/>
      <dgm:t>
        <a:bodyPr/>
        <a:lstStyle/>
        <a:p>
          <a:pPr>
            <a:buNone/>
          </a:pPr>
          <a:r>
            <a:rPr lang="en-US" dirty="0">
              <a:latin typeface="Times New Roman" panose="02020603050405020304" pitchFamily="18" charset="0"/>
              <a:cs typeface="Times New Roman" panose="02020603050405020304" pitchFamily="18" charset="0"/>
            </a:rPr>
            <a:t>- Tham </a:t>
          </a:r>
          <a:r>
            <a:rPr lang="en-US" dirty="0" err="1">
              <a:latin typeface="Times New Roman" panose="02020603050405020304" pitchFamily="18" charset="0"/>
              <a:cs typeface="Times New Roman" panose="02020603050405020304" pitchFamily="18" charset="0"/>
            </a:rPr>
            <a:t>mưu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hoàn</a:t>
          </a:r>
          <a:r>
            <a:rPr lang="en-US" dirty="0">
              <a:latin typeface="Times New Roman" panose="02020603050405020304" pitchFamily="18" charset="0"/>
              <a:cs typeface="Times New Roman" panose="02020603050405020304" pitchFamily="18" charset="0"/>
            </a:rPr>
            <a:t> thiện </a:t>
          </a:r>
          <a:r>
            <a:rPr lang="en-US" dirty="0" err="1">
              <a:latin typeface="Times New Roman" panose="02020603050405020304" pitchFamily="18" charset="0"/>
              <a:cs typeface="Times New Roman" panose="02020603050405020304" pitchFamily="18" charset="0"/>
            </a:rPr>
            <a:t>quy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định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pháp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luật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thể</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chế</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đáp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ứng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xây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dựng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Chính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phủ</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số</a:t>
          </a:r>
          <a:r>
            <a:rPr lang="en-US" dirty="0">
              <a:latin typeface="Times New Roman" panose="02020603050405020304" pitchFamily="18" charset="0"/>
              <a:cs typeface="Times New Roman" panose="02020603050405020304" pitchFamily="18" charset="0"/>
            </a:rPr>
            <a:t>.</a:t>
          </a:r>
        </a:p>
      </dgm:t>
    </dgm:pt>
    <dgm:pt modelId="{A68AB6D3-A8D9-48DB-8B80-EF59F030C925}" type="parTrans" cxnId="{8F248EA4-8CF6-4017-9631-D8F9E99BFEF0}">
      <dgm:prSet/>
      <dgm:spPr/>
      <dgm:t>
        <a:bodyPr/>
        <a:lstStyle/>
        <a:p>
          <a:endParaRPr lang="en-US">
            <a:latin typeface="Times New Roman" panose="02020603050405020304" pitchFamily="18" charset="0"/>
            <a:cs typeface="Times New Roman" panose="02020603050405020304" pitchFamily="18" charset="0"/>
          </a:endParaRPr>
        </a:p>
      </dgm:t>
    </dgm:pt>
    <dgm:pt modelId="{960CA483-62AA-4893-8275-5E4F60DF8EAE}" type="sibTrans" cxnId="{8F248EA4-8CF6-4017-9631-D8F9E99BFEF0}">
      <dgm:prSet/>
      <dgm:spPr/>
      <dgm:t>
        <a:bodyPr/>
        <a:lstStyle/>
        <a:p>
          <a:endParaRPr lang="en-US">
            <a:latin typeface="Times New Roman" panose="02020603050405020304" pitchFamily="18" charset="0"/>
            <a:cs typeface="Times New Roman" panose="02020603050405020304" pitchFamily="18" charset="0"/>
          </a:endParaRPr>
        </a:p>
      </dgm:t>
    </dgm:pt>
    <dgm:pt modelId="{C423E94E-DFB2-4F3C-9542-329CDE9E176A}">
      <dgm:prSet/>
      <dgm:spPr/>
      <dgm:t>
        <a:bodyPr/>
        <a:lstStyle/>
        <a:p>
          <a:pPr>
            <a:buNone/>
          </a:pP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Phối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hợp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chặt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chẽ</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với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Đơn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vị</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chủ</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trì</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tạo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điều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kiện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cung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cấp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thông</a:t>
          </a:r>
          <a:r>
            <a:rPr lang="en-US" dirty="0">
              <a:latin typeface="Times New Roman" panose="02020603050405020304" pitchFamily="18" charset="0"/>
              <a:cs typeface="Times New Roman" panose="02020603050405020304" pitchFamily="18" charset="0"/>
            </a:rPr>
            <a:t> tin </a:t>
          </a:r>
          <a:r>
            <a:rPr lang="en-US" dirty="0" err="1">
              <a:latin typeface="Times New Roman" panose="02020603050405020304" pitchFamily="18" charset="0"/>
              <a:cs typeface="Times New Roman" panose="02020603050405020304" pitchFamily="18" charset="0"/>
            </a:rPr>
            <a:t>về</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hiện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trạng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HTTT</a:t>
          </a:r>
          <a:r>
            <a:rPr lang="en-US" dirty="0">
              <a:latin typeface="Times New Roman" panose="02020603050405020304" pitchFamily="18" charset="0"/>
              <a:cs typeface="Times New Roman" panose="02020603050405020304" pitchFamily="18" charset="0"/>
            </a:rPr>
            <a:t>/</a:t>
          </a:r>
          <a:r>
            <a:rPr lang="en-US" dirty="0" err="1">
              <a:latin typeface="Times New Roman" panose="02020603050405020304" pitchFamily="18" charset="0"/>
              <a:cs typeface="Times New Roman" panose="02020603050405020304" pitchFamily="18" charset="0"/>
            </a:rPr>
            <a:t>CSDL</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hạ</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tầng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CNTT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tại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lĩnh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vực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cầu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khai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khả</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năng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cung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cấp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thông</a:t>
          </a:r>
          <a:r>
            <a:rPr lang="en-US" dirty="0">
              <a:latin typeface="Times New Roman" panose="02020603050405020304" pitchFamily="18" charset="0"/>
              <a:cs typeface="Times New Roman" panose="02020603050405020304" pitchFamily="18" charset="0"/>
            </a:rPr>
            <a:t> tin, </a:t>
          </a:r>
          <a:r>
            <a:rPr lang="en-US" dirty="0" err="1">
              <a:latin typeface="Times New Roman" panose="02020603050405020304" pitchFamily="18" charset="0"/>
              <a:cs typeface="Times New Roman" panose="02020603050405020304" pitchFamily="18" charset="0"/>
            </a:rPr>
            <a:t>dữ</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liệu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phối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hợp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lập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thuyết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minh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hạng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mục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xây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dựng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hoàn</a:t>
          </a:r>
          <a:r>
            <a:rPr lang="en-US" dirty="0">
              <a:latin typeface="Times New Roman" panose="02020603050405020304" pitchFamily="18" charset="0"/>
              <a:cs typeface="Times New Roman" panose="02020603050405020304" pitchFamily="18" charset="0"/>
            </a:rPr>
            <a:t> thiện </a:t>
          </a:r>
          <a:r>
            <a:rPr lang="en-US" dirty="0" err="1">
              <a:latin typeface="Times New Roman" panose="02020603050405020304" pitchFamily="18" charset="0"/>
              <a:cs typeface="Times New Roman" panose="02020603050405020304" pitchFamily="18" charset="0"/>
            </a:rPr>
            <a:t>CSDL</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lĩnh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vực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phối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hợp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công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việc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liên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quan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khác</a:t>
          </a:r>
          <a:r>
            <a:rPr lang="en-US" dirty="0">
              <a:latin typeface="Times New Roman" panose="02020603050405020304" pitchFamily="18" charset="0"/>
              <a:cs typeface="Times New Roman" panose="02020603050405020304" pitchFamily="18" charset="0"/>
            </a:rPr>
            <a:t>. </a:t>
          </a:r>
        </a:p>
      </dgm:t>
    </dgm:pt>
    <dgm:pt modelId="{070377AF-F16A-4FFA-BB88-78C8242E1995}" type="parTrans" cxnId="{8E29C85A-8699-4C94-BCD4-3A60C6A56319}">
      <dgm:prSet/>
      <dgm:spPr/>
      <dgm:t>
        <a:bodyPr/>
        <a:lstStyle/>
        <a:p>
          <a:endParaRPr lang="en-US">
            <a:latin typeface="Times New Roman" panose="02020603050405020304" pitchFamily="18" charset="0"/>
            <a:cs typeface="Times New Roman" panose="02020603050405020304" pitchFamily="18" charset="0"/>
          </a:endParaRPr>
        </a:p>
      </dgm:t>
    </dgm:pt>
    <dgm:pt modelId="{4EBEFE10-86F9-4B5F-B032-446A5C94A558}" type="sibTrans" cxnId="{8E29C85A-8699-4C94-BCD4-3A60C6A56319}">
      <dgm:prSet/>
      <dgm:spPr/>
      <dgm:t>
        <a:bodyPr/>
        <a:lstStyle/>
        <a:p>
          <a:endParaRPr lang="en-US">
            <a:latin typeface="Times New Roman" panose="02020603050405020304" pitchFamily="18" charset="0"/>
            <a:cs typeface="Times New Roman" panose="02020603050405020304" pitchFamily="18" charset="0"/>
          </a:endParaRPr>
        </a:p>
      </dgm:t>
    </dgm:pt>
    <dgm:pt modelId="{D0607457-51F6-4C2E-A6CC-8B4480800371}">
      <dgm:prSet/>
      <dgm:spPr/>
      <dgm:t>
        <a:bodyPr/>
        <a:lstStyle/>
        <a:p>
          <a:pPr>
            <a:buNone/>
          </a:pPr>
          <a:r>
            <a:rPr lang="pt-BR" b="1" dirty="0">
              <a:latin typeface="Times New Roman" panose="02020603050405020304" pitchFamily="18" charset="0"/>
              <a:cs typeface="Times New Roman" panose="02020603050405020304" pitchFamily="18" charset="0"/>
            </a:rPr>
            <a:t>Vụ Kế hoạch – Tài chính, Vụ Khoa học và Công nghệ</a:t>
          </a:r>
          <a:endParaRPr lang="en-US" dirty="0">
            <a:latin typeface="Times New Roman" panose="02020603050405020304" pitchFamily="18" charset="0"/>
            <a:cs typeface="Times New Roman" panose="02020603050405020304" pitchFamily="18" charset="0"/>
          </a:endParaRPr>
        </a:p>
      </dgm:t>
    </dgm:pt>
    <dgm:pt modelId="{C2EED5D5-8829-423D-9FB3-676335101C5E}" type="parTrans" cxnId="{61B4A706-571C-4B8E-98BF-D5CC124CB25C}">
      <dgm:prSet/>
      <dgm:spPr/>
      <dgm:t>
        <a:bodyPr/>
        <a:lstStyle/>
        <a:p>
          <a:endParaRPr lang="en-US">
            <a:latin typeface="Times New Roman" panose="02020603050405020304" pitchFamily="18" charset="0"/>
            <a:cs typeface="Times New Roman" panose="02020603050405020304" pitchFamily="18" charset="0"/>
          </a:endParaRPr>
        </a:p>
      </dgm:t>
    </dgm:pt>
    <dgm:pt modelId="{28273A49-E173-47CD-ADFC-AC96126C67AE}" type="sibTrans" cxnId="{61B4A706-571C-4B8E-98BF-D5CC124CB25C}">
      <dgm:prSet/>
      <dgm:spPr/>
      <dgm:t>
        <a:bodyPr/>
        <a:lstStyle/>
        <a:p>
          <a:endParaRPr lang="en-US">
            <a:latin typeface="Times New Roman" panose="02020603050405020304" pitchFamily="18" charset="0"/>
            <a:cs typeface="Times New Roman" panose="02020603050405020304" pitchFamily="18" charset="0"/>
          </a:endParaRPr>
        </a:p>
      </dgm:t>
    </dgm:pt>
    <dgm:pt modelId="{C7229FCB-5375-4829-91B5-EF51C6DB4185}">
      <dgm:prSet/>
      <dgm:spPr/>
      <dgm:t>
        <a:bodyPr/>
        <a:lstStyle/>
        <a:p>
          <a:pPr>
            <a:buNone/>
          </a:pP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Vụ</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Kế</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hoạch</a:t>
          </a:r>
          <a:r>
            <a:rPr lang="en-US" dirty="0">
              <a:latin typeface="Times New Roman" panose="02020603050405020304" pitchFamily="18" charset="0"/>
              <a:cs typeface="Times New Roman" panose="02020603050405020304" pitchFamily="18" charset="0"/>
            </a:rPr>
            <a:t> - Tài </a:t>
          </a:r>
          <a:r>
            <a:rPr lang="en-US" dirty="0" err="1">
              <a:latin typeface="Times New Roman" panose="02020603050405020304" pitchFamily="18" charset="0"/>
              <a:cs typeface="Times New Roman" panose="02020603050405020304" pitchFamily="18" charset="0"/>
            </a:rPr>
            <a:t>chính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Chủ</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trì</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tổ</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chức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thẩm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định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dự</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án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tham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mưu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Bộ</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trưởng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phê</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duyệt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dự</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án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đầu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tư</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theo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quy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định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pháp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luật</a:t>
          </a:r>
          <a:r>
            <a:rPr lang="en-US" dirty="0">
              <a:latin typeface="Times New Roman" panose="02020603050405020304" pitchFamily="18" charset="0"/>
              <a:cs typeface="Times New Roman" panose="02020603050405020304" pitchFamily="18" charset="0"/>
            </a:rPr>
            <a:t>.</a:t>
          </a:r>
        </a:p>
      </dgm:t>
    </dgm:pt>
    <dgm:pt modelId="{442DDD65-704B-4C34-9A32-7C68C47F442B}" type="parTrans" cxnId="{15DF4AAB-32D4-4853-B519-CE44F4DA4502}">
      <dgm:prSet/>
      <dgm:spPr/>
      <dgm:t>
        <a:bodyPr/>
        <a:lstStyle/>
        <a:p>
          <a:endParaRPr lang="en-US">
            <a:latin typeface="Times New Roman" panose="02020603050405020304" pitchFamily="18" charset="0"/>
            <a:cs typeface="Times New Roman" panose="02020603050405020304" pitchFamily="18" charset="0"/>
          </a:endParaRPr>
        </a:p>
      </dgm:t>
    </dgm:pt>
    <dgm:pt modelId="{53ED568D-2B26-449F-967F-C6552719E620}" type="sibTrans" cxnId="{15DF4AAB-32D4-4853-B519-CE44F4DA4502}">
      <dgm:prSet/>
      <dgm:spPr/>
      <dgm:t>
        <a:bodyPr/>
        <a:lstStyle/>
        <a:p>
          <a:endParaRPr lang="en-US">
            <a:latin typeface="Times New Roman" panose="02020603050405020304" pitchFamily="18" charset="0"/>
            <a:cs typeface="Times New Roman" panose="02020603050405020304" pitchFamily="18" charset="0"/>
          </a:endParaRPr>
        </a:p>
      </dgm:t>
    </dgm:pt>
    <dgm:pt modelId="{FC0175FB-28AB-4EC8-BAB2-7851CD8EB7F5}">
      <dgm:prSet/>
      <dgm:spPr/>
      <dgm:t>
        <a:bodyPr/>
        <a:lstStyle/>
        <a:p>
          <a:pPr>
            <a:buNone/>
          </a:pP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Vụ</a:t>
          </a:r>
          <a:r>
            <a:rPr lang="en-US" dirty="0">
              <a:latin typeface="Times New Roman" panose="02020603050405020304" pitchFamily="18" charset="0"/>
              <a:cs typeface="Times New Roman" panose="02020603050405020304" pitchFamily="18" charset="0"/>
            </a:rPr>
            <a:t> Khoa </a:t>
          </a:r>
          <a:r>
            <a:rPr lang="en-US" dirty="0" err="1">
              <a:latin typeface="Times New Roman" panose="02020603050405020304" pitchFamily="18" charset="0"/>
              <a:cs typeface="Times New Roman" panose="02020603050405020304" pitchFamily="18" charset="0"/>
            </a:rPr>
            <a:t>học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a:t>
          </a:r>
          <a:r>
            <a:rPr lang="en-US" dirty="0">
              <a:latin typeface="Times New Roman" panose="02020603050405020304" pitchFamily="18" charset="0"/>
              <a:cs typeface="Times New Roman" panose="02020603050405020304" pitchFamily="18" charset="0"/>
            </a:rPr>
            <a:t> Công </a:t>
          </a:r>
          <a:r>
            <a:rPr lang="en-US" dirty="0" err="1">
              <a:latin typeface="Times New Roman" panose="02020603050405020304" pitchFamily="18" charset="0"/>
              <a:cs typeface="Times New Roman" panose="02020603050405020304" pitchFamily="18" charset="0"/>
            </a:rPr>
            <a:t>nghệ</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Phối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hợp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thẩm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định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dự</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án</a:t>
          </a:r>
          <a:r>
            <a:rPr lang="en-US" dirty="0">
              <a:latin typeface="Times New Roman" panose="02020603050405020304" pitchFamily="18" charset="0"/>
              <a:cs typeface="Times New Roman" panose="02020603050405020304" pitchFamily="18" charset="0"/>
            </a:rPr>
            <a:t>.</a:t>
          </a:r>
        </a:p>
      </dgm:t>
    </dgm:pt>
    <dgm:pt modelId="{7445BF3B-E892-40FC-8253-9824B3A6AF42}" type="parTrans" cxnId="{6848189E-EB6A-4E41-BD73-D9DAB23DEBEC}">
      <dgm:prSet/>
      <dgm:spPr/>
      <dgm:t>
        <a:bodyPr/>
        <a:lstStyle/>
        <a:p>
          <a:endParaRPr lang="en-US">
            <a:latin typeface="Times New Roman" panose="02020603050405020304" pitchFamily="18" charset="0"/>
            <a:cs typeface="Times New Roman" panose="02020603050405020304" pitchFamily="18" charset="0"/>
          </a:endParaRPr>
        </a:p>
      </dgm:t>
    </dgm:pt>
    <dgm:pt modelId="{6AF11B59-170E-44C9-A393-C00D12848AC6}" type="sibTrans" cxnId="{6848189E-EB6A-4E41-BD73-D9DAB23DEBEC}">
      <dgm:prSet/>
      <dgm:spPr/>
      <dgm:t>
        <a:bodyPr/>
        <a:lstStyle/>
        <a:p>
          <a:endParaRPr lang="en-US">
            <a:latin typeface="Times New Roman" panose="02020603050405020304" pitchFamily="18" charset="0"/>
            <a:cs typeface="Times New Roman" panose="02020603050405020304" pitchFamily="18" charset="0"/>
          </a:endParaRPr>
        </a:p>
      </dgm:t>
    </dgm:pt>
    <dgm:pt modelId="{EC01E97C-FEC0-4642-80AE-532AE10E5E52}">
      <dgm:prSet/>
      <dgm:spPr/>
      <dgm:t>
        <a:bodyPr/>
        <a:lstStyle/>
        <a:p>
          <a:pPr>
            <a:buNone/>
          </a:pPr>
          <a:r>
            <a:rPr lang="pt-BR" b="1" dirty="0">
              <a:latin typeface="Times New Roman" panose="02020603050405020304" pitchFamily="18" charset="0"/>
              <a:cs typeface="Times New Roman" panose="02020603050405020304" pitchFamily="18" charset="0"/>
            </a:rPr>
            <a:t>4. Các bộ, ngành, địa phương</a:t>
          </a:r>
          <a:endParaRPr lang="en-US" dirty="0">
            <a:latin typeface="Times New Roman" panose="02020603050405020304" pitchFamily="18" charset="0"/>
            <a:cs typeface="Times New Roman" panose="02020603050405020304" pitchFamily="18" charset="0"/>
          </a:endParaRPr>
        </a:p>
      </dgm:t>
    </dgm:pt>
    <dgm:pt modelId="{4DED7221-0E93-4146-9C20-1C75B3DCA123}" type="parTrans" cxnId="{1F61E672-0246-43A5-A5C3-F2BD258143D2}">
      <dgm:prSet/>
      <dgm:spPr/>
      <dgm:t>
        <a:bodyPr/>
        <a:lstStyle/>
        <a:p>
          <a:endParaRPr lang="en-US">
            <a:latin typeface="Times New Roman" panose="02020603050405020304" pitchFamily="18" charset="0"/>
            <a:cs typeface="Times New Roman" panose="02020603050405020304" pitchFamily="18" charset="0"/>
          </a:endParaRPr>
        </a:p>
      </dgm:t>
    </dgm:pt>
    <dgm:pt modelId="{3FCB0050-6A23-471D-8A5A-CDE10A90FDE8}" type="sibTrans" cxnId="{1F61E672-0246-43A5-A5C3-F2BD258143D2}">
      <dgm:prSet/>
      <dgm:spPr/>
      <dgm:t>
        <a:bodyPr/>
        <a:lstStyle/>
        <a:p>
          <a:endParaRPr lang="en-US">
            <a:latin typeface="Times New Roman" panose="02020603050405020304" pitchFamily="18" charset="0"/>
            <a:cs typeface="Times New Roman" panose="02020603050405020304" pitchFamily="18" charset="0"/>
          </a:endParaRPr>
        </a:p>
      </dgm:t>
    </dgm:pt>
    <dgm:pt modelId="{A23B2913-9264-4E3E-9E40-FE7EFAFEA0DB}">
      <dgm:prSet/>
      <dgm:spPr/>
      <dgm:t>
        <a:bodyPr/>
        <a:lstStyle/>
        <a:p>
          <a:pPr>
            <a:buNone/>
          </a:pPr>
          <a:r>
            <a:rPr lang="pt-BR" dirty="0">
              <a:latin typeface="Times New Roman" panose="02020603050405020304" pitchFamily="18" charset="0"/>
              <a:cs typeface="Times New Roman" panose="02020603050405020304" pitchFamily="18" charset="0"/>
            </a:rPr>
            <a:t>	Phối hợp chặt chẽ với Trung tâm Dữ liệu quốc gia (C12), </a:t>
          </a:r>
          <a:r>
            <a:rPr lang="en-US" dirty="0">
              <a:latin typeface="Times New Roman" panose="02020603050405020304" pitchFamily="18" charset="0"/>
              <a:cs typeface="Times New Roman" panose="02020603050405020304" pitchFamily="18" charset="0"/>
            </a:rPr>
            <a:t>Trung </a:t>
          </a:r>
          <a:r>
            <a:rPr lang="en-US" dirty="0" err="1">
              <a:latin typeface="Times New Roman" panose="02020603050405020304" pitchFamily="18" charset="0"/>
              <a:cs typeface="Times New Roman" panose="02020603050405020304" pitchFamily="18" charset="0"/>
            </a:rPr>
            <a:t>tâm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dữ</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liệu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quốc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về</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dân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cư</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C06</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bộ</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ngành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địa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phương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liên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quan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trong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quá</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trình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lập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triển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khai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dự</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án</a:t>
          </a:r>
          <a:r>
            <a:rPr lang="en-US" dirty="0">
              <a:latin typeface="Times New Roman" panose="02020603050405020304" pitchFamily="18" charset="0"/>
              <a:cs typeface="Times New Roman" panose="02020603050405020304" pitchFamily="18" charset="0"/>
            </a:rPr>
            <a:t>.</a:t>
          </a:r>
        </a:p>
      </dgm:t>
    </dgm:pt>
    <dgm:pt modelId="{A6EC29F2-AB41-4020-9AE4-B10DB4C6118A}" type="parTrans" cxnId="{66400FFB-6B22-4489-80D8-B39EB66CAAA7}">
      <dgm:prSet/>
      <dgm:spPr/>
      <dgm:t>
        <a:bodyPr/>
        <a:lstStyle/>
        <a:p>
          <a:endParaRPr lang="en-US">
            <a:latin typeface="Times New Roman" panose="02020603050405020304" pitchFamily="18" charset="0"/>
            <a:cs typeface="Times New Roman" panose="02020603050405020304" pitchFamily="18" charset="0"/>
          </a:endParaRPr>
        </a:p>
      </dgm:t>
    </dgm:pt>
    <dgm:pt modelId="{E1551A36-303E-4354-B4E8-4D39C311E629}" type="sibTrans" cxnId="{66400FFB-6B22-4489-80D8-B39EB66CAAA7}">
      <dgm:prSet/>
      <dgm:spPr/>
      <dgm:t>
        <a:bodyPr/>
        <a:lstStyle/>
        <a:p>
          <a:endParaRPr lang="en-US">
            <a:latin typeface="Times New Roman" panose="02020603050405020304" pitchFamily="18" charset="0"/>
            <a:cs typeface="Times New Roman" panose="02020603050405020304" pitchFamily="18" charset="0"/>
          </a:endParaRPr>
        </a:p>
      </dgm:t>
    </dgm:pt>
    <dgm:pt modelId="{F31D6BD4-0693-4A9B-B8F6-72F15287703A}" type="pres">
      <dgm:prSet presAssocID="{564CE8D4-8F95-4AD8-AD6C-2A631476533D}" presName="Name0" presStyleCnt="0">
        <dgm:presLayoutVars>
          <dgm:dir/>
          <dgm:animLvl val="lvl"/>
          <dgm:resizeHandles val="exact"/>
        </dgm:presLayoutVars>
      </dgm:prSet>
      <dgm:spPr/>
    </dgm:pt>
    <dgm:pt modelId="{E6E04634-B9AA-4409-97D5-564D7BFAF254}" type="pres">
      <dgm:prSet presAssocID="{02E4C899-35A3-4DA5-9B21-1246F9EEF9F5}" presName="linNode" presStyleCnt="0"/>
      <dgm:spPr/>
    </dgm:pt>
    <dgm:pt modelId="{665364C8-252C-4CE3-9757-706A4E75F335}" type="pres">
      <dgm:prSet presAssocID="{02E4C899-35A3-4DA5-9B21-1246F9EEF9F5}" presName="parTx" presStyleLbl="revTx" presStyleIdx="0" presStyleCnt="4">
        <dgm:presLayoutVars>
          <dgm:chMax val="1"/>
          <dgm:bulletEnabled val="1"/>
        </dgm:presLayoutVars>
      </dgm:prSet>
      <dgm:spPr/>
    </dgm:pt>
    <dgm:pt modelId="{ECCE7479-259E-4B58-B52D-9839886B69BA}" type="pres">
      <dgm:prSet presAssocID="{02E4C899-35A3-4DA5-9B21-1246F9EEF9F5}" presName="bracket" presStyleLbl="parChTrans1D1" presStyleIdx="0" presStyleCnt="4"/>
      <dgm:spPr/>
    </dgm:pt>
    <dgm:pt modelId="{674B192B-565C-4B0F-A234-CCF0D5C973E0}" type="pres">
      <dgm:prSet presAssocID="{02E4C899-35A3-4DA5-9B21-1246F9EEF9F5}" presName="spH" presStyleCnt="0"/>
      <dgm:spPr/>
    </dgm:pt>
    <dgm:pt modelId="{E226EDCA-F450-4AEE-8F32-00A63602B2FF}" type="pres">
      <dgm:prSet presAssocID="{02E4C899-35A3-4DA5-9B21-1246F9EEF9F5}" presName="desTx" presStyleLbl="node1" presStyleIdx="0" presStyleCnt="4">
        <dgm:presLayoutVars>
          <dgm:bulletEnabled val="1"/>
        </dgm:presLayoutVars>
      </dgm:prSet>
      <dgm:spPr/>
    </dgm:pt>
    <dgm:pt modelId="{D0CEB888-8501-4C91-82EC-040C187DFBBE}" type="pres">
      <dgm:prSet presAssocID="{6938F3F3-94F8-4DE9-A01C-8FD67B4ECA61}" presName="spV" presStyleCnt="0"/>
      <dgm:spPr/>
    </dgm:pt>
    <dgm:pt modelId="{5F305DAC-9C89-41F2-90C0-F048D015FCEF}" type="pres">
      <dgm:prSet presAssocID="{18C1C206-FB77-44DC-A303-FD73724C6EDC}" presName="linNode" presStyleCnt="0"/>
      <dgm:spPr/>
    </dgm:pt>
    <dgm:pt modelId="{64A3B4B6-D4CA-48B1-BAC9-FD265FD03858}" type="pres">
      <dgm:prSet presAssocID="{18C1C206-FB77-44DC-A303-FD73724C6EDC}" presName="parTx" presStyleLbl="revTx" presStyleIdx="1" presStyleCnt="4">
        <dgm:presLayoutVars>
          <dgm:chMax val="1"/>
          <dgm:bulletEnabled val="1"/>
        </dgm:presLayoutVars>
      </dgm:prSet>
      <dgm:spPr/>
    </dgm:pt>
    <dgm:pt modelId="{A9D5D3E8-499A-4305-BB38-38951A2B2361}" type="pres">
      <dgm:prSet presAssocID="{18C1C206-FB77-44DC-A303-FD73724C6EDC}" presName="bracket" presStyleLbl="parChTrans1D1" presStyleIdx="1" presStyleCnt="4"/>
      <dgm:spPr/>
    </dgm:pt>
    <dgm:pt modelId="{33F0615A-C379-45E6-BFDD-F9CED950EFFA}" type="pres">
      <dgm:prSet presAssocID="{18C1C206-FB77-44DC-A303-FD73724C6EDC}" presName="spH" presStyleCnt="0"/>
      <dgm:spPr/>
    </dgm:pt>
    <dgm:pt modelId="{A01E9323-D2A4-464C-9383-3A2561E7C473}" type="pres">
      <dgm:prSet presAssocID="{18C1C206-FB77-44DC-A303-FD73724C6EDC}" presName="desTx" presStyleLbl="node1" presStyleIdx="1" presStyleCnt="4">
        <dgm:presLayoutVars>
          <dgm:bulletEnabled val="1"/>
        </dgm:presLayoutVars>
      </dgm:prSet>
      <dgm:spPr/>
    </dgm:pt>
    <dgm:pt modelId="{8CFDE7CA-5CD4-4BE5-9994-D36D12D8EFDA}" type="pres">
      <dgm:prSet presAssocID="{04DBF511-C4F9-4F7E-A74D-CBA6B949D783}" presName="spV" presStyleCnt="0"/>
      <dgm:spPr/>
    </dgm:pt>
    <dgm:pt modelId="{BC2969A4-3570-42D2-9705-030F4EF23293}" type="pres">
      <dgm:prSet presAssocID="{D0607457-51F6-4C2E-A6CC-8B4480800371}" presName="linNode" presStyleCnt="0"/>
      <dgm:spPr/>
    </dgm:pt>
    <dgm:pt modelId="{43FD7C2B-8C9E-4A47-8C48-5AFCFF39355A}" type="pres">
      <dgm:prSet presAssocID="{D0607457-51F6-4C2E-A6CC-8B4480800371}" presName="parTx" presStyleLbl="revTx" presStyleIdx="2" presStyleCnt="4">
        <dgm:presLayoutVars>
          <dgm:chMax val="1"/>
          <dgm:bulletEnabled val="1"/>
        </dgm:presLayoutVars>
      </dgm:prSet>
      <dgm:spPr/>
    </dgm:pt>
    <dgm:pt modelId="{FA4837AD-446D-462C-8DD8-EE149825D4A7}" type="pres">
      <dgm:prSet presAssocID="{D0607457-51F6-4C2E-A6CC-8B4480800371}" presName="bracket" presStyleLbl="parChTrans1D1" presStyleIdx="2" presStyleCnt="4"/>
      <dgm:spPr/>
    </dgm:pt>
    <dgm:pt modelId="{50574B2C-B668-45A4-A621-1A3FD100847B}" type="pres">
      <dgm:prSet presAssocID="{D0607457-51F6-4C2E-A6CC-8B4480800371}" presName="spH" presStyleCnt="0"/>
      <dgm:spPr/>
    </dgm:pt>
    <dgm:pt modelId="{0CD47A38-2997-47CE-BB4A-A41FABCFE99E}" type="pres">
      <dgm:prSet presAssocID="{D0607457-51F6-4C2E-A6CC-8B4480800371}" presName="desTx" presStyleLbl="node1" presStyleIdx="2" presStyleCnt="4">
        <dgm:presLayoutVars>
          <dgm:bulletEnabled val="1"/>
        </dgm:presLayoutVars>
      </dgm:prSet>
      <dgm:spPr/>
    </dgm:pt>
    <dgm:pt modelId="{312C1568-3ECB-4422-9251-FDF2EF2AEDC6}" type="pres">
      <dgm:prSet presAssocID="{28273A49-E173-47CD-ADFC-AC96126C67AE}" presName="spV" presStyleCnt="0"/>
      <dgm:spPr/>
    </dgm:pt>
    <dgm:pt modelId="{18A1B9D8-911E-46BD-AE84-ECA948F85098}" type="pres">
      <dgm:prSet presAssocID="{EC01E97C-FEC0-4642-80AE-532AE10E5E52}" presName="linNode" presStyleCnt="0"/>
      <dgm:spPr/>
    </dgm:pt>
    <dgm:pt modelId="{81510F85-C77A-4166-8E2A-98B70D6DFEFE}" type="pres">
      <dgm:prSet presAssocID="{EC01E97C-FEC0-4642-80AE-532AE10E5E52}" presName="parTx" presStyleLbl="revTx" presStyleIdx="3" presStyleCnt="4">
        <dgm:presLayoutVars>
          <dgm:chMax val="1"/>
          <dgm:bulletEnabled val="1"/>
        </dgm:presLayoutVars>
      </dgm:prSet>
      <dgm:spPr/>
    </dgm:pt>
    <dgm:pt modelId="{4882851C-0187-4899-AEFA-8CE68B0EDB5E}" type="pres">
      <dgm:prSet presAssocID="{EC01E97C-FEC0-4642-80AE-532AE10E5E52}" presName="bracket" presStyleLbl="parChTrans1D1" presStyleIdx="3" presStyleCnt="4"/>
      <dgm:spPr/>
    </dgm:pt>
    <dgm:pt modelId="{DF90D689-CFC3-4D0E-AAE5-3B6049CA40A7}" type="pres">
      <dgm:prSet presAssocID="{EC01E97C-FEC0-4642-80AE-532AE10E5E52}" presName="spH" presStyleCnt="0"/>
      <dgm:spPr/>
    </dgm:pt>
    <dgm:pt modelId="{86FD1A2D-23F5-469C-9517-F3CD14F928D4}" type="pres">
      <dgm:prSet presAssocID="{EC01E97C-FEC0-4642-80AE-532AE10E5E52}" presName="desTx" presStyleLbl="node1" presStyleIdx="3" presStyleCnt="4">
        <dgm:presLayoutVars>
          <dgm:bulletEnabled val="1"/>
        </dgm:presLayoutVars>
      </dgm:prSet>
      <dgm:spPr/>
    </dgm:pt>
  </dgm:ptLst>
  <dgm:cxnLst>
    <dgm:cxn modelId="{8A70A202-2E53-4833-93FA-567564DC4CF1}" type="presOf" srcId="{84D5DDC7-F244-41D7-85F6-E4D678DFC992}" destId="{E226EDCA-F450-4AEE-8F32-00A63602B2FF}" srcOrd="0" destOrd="1" presId="urn:diagrams.loki3.com/BracketList"/>
    <dgm:cxn modelId="{3907AA05-7B8A-4C0D-84C0-677D8818AF10}" type="presOf" srcId="{A23B2913-9264-4E3E-9E40-FE7EFAFEA0DB}" destId="{86FD1A2D-23F5-469C-9517-F3CD14F928D4}" srcOrd="0" destOrd="0" presId="urn:diagrams.loki3.com/BracketList"/>
    <dgm:cxn modelId="{61B4A706-571C-4B8E-98BF-D5CC124CB25C}" srcId="{564CE8D4-8F95-4AD8-AD6C-2A631476533D}" destId="{D0607457-51F6-4C2E-A6CC-8B4480800371}" srcOrd="2" destOrd="0" parTransId="{C2EED5D5-8829-423D-9FB3-676335101C5E}" sibTransId="{28273A49-E173-47CD-ADFC-AC96126C67AE}"/>
    <dgm:cxn modelId="{AFF4AB09-1630-4FD2-B74D-E8C495EAF96F}" type="presOf" srcId="{F31F7A4E-9637-4F12-8638-274B71EE9DA5}" destId="{A01E9323-D2A4-464C-9383-3A2561E7C473}" srcOrd="0" destOrd="2" presId="urn:diagrams.loki3.com/BracketList"/>
    <dgm:cxn modelId="{AC8A7612-4661-4EC8-9E8E-AEAEE86AF5E1}" srcId="{18C1C206-FB77-44DC-A303-FD73724C6EDC}" destId="{1939196F-B2E7-4827-8696-B085F19BFFFF}" srcOrd="0" destOrd="0" parTransId="{699D85C5-441A-4686-8A5E-6C04BDB5337F}" sibTransId="{C570A481-9EFE-41D7-B9C3-FA6226F0A8A6}"/>
    <dgm:cxn modelId="{E407581B-EAAD-4090-9C33-8113B62012C7}" type="presOf" srcId="{C423E94E-DFB2-4F3C-9542-329CDE9E176A}" destId="{A01E9323-D2A4-464C-9383-3A2561E7C473}" srcOrd="0" destOrd="3" presId="urn:diagrams.loki3.com/BracketList"/>
    <dgm:cxn modelId="{33577A24-6543-4192-9002-E4BFCA30D476}" type="presOf" srcId="{564CE8D4-8F95-4AD8-AD6C-2A631476533D}" destId="{F31D6BD4-0693-4A9B-B8F6-72F15287703A}" srcOrd="0" destOrd="0" presId="urn:diagrams.loki3.com/BracketList"/>
    <dgm:cxn modelId="{87C8242D-C96D-4A6E-B1E5-FC2E84DF625E}" srcId="{02E4C899-35A3-4DA5-9B21-1246F9EEF9F5}" destId="{4DA2300F-DDAD-4528-892E-79A5F0340080}" srcOrd="2" destOrd="0" parTransId="{E410E9E3-7480-4BCF-BAB7-1B8B8190CB6E}" sibTransId="{7E0859FC-388A-44ED-AB61-0D78E025C46B}"/>
    <dgm:cxn modelId="{C0E9682D-B0AE-4B03-9490-AE7603A59FC5}" type="presOf" srcId="{C7229FCB-5375-4829-91B5-EF51C6DB4185}" destId="{0CD47A38-2997-47CE-BB4A-A41FABCFE99E}" srcOrd="0" destOrd="0" presId="urn:diagrams.loki3.com/BracketList"/>
    <dgm:cxn modelId="{23C97F66-064D-47BE-A5EE-5696B613D469}" type="presOf" srcId="{3E3C4B1C-A9AA-4FA7-91F2-0C0AE27EB7FD}" destId="{E226EDCA-F450-4AEE-8F32-00A63602B2FF}" srcOrd="0" destOrd="0" presId="urn:diagrams.loki3.com/BracketList"/>
    <dgm:cxn modelId="{067D6C47-DC43-4DF5-AA7B-08F1033681F2}" type="presOf" srcId="{EDBBF132-C362-4DF7-B7FC-D4D66C1E5E1E}" destId="{A01E9323-D2A4-464C-9383-3A2561E7C473}" srcOrd="0" destOrd="1" presId="urn:diagrams.loki3.com/BracketList"/>
    <dgm:cxn modelId="{CE5E5471-7D8B-4D62-9EC9-C4EBE29DE7A1}" srcId="{18C1C206-FB77-44DC-A303-FD73724C6EDC}" destId="{EDBBF132-C362-4DF7-B7FC-D4D66C1E5E1E}" srcOrd="1" destOrd="0" parTransId="{6F7DD944-9223-4A58-8EA2-218C7CECEDEF}" sibTransId="{2F8CC33B-9C62-4C44-9992-7A30175F65B4}"/>
    <dgm:cxn modelId="{AD0D9A51-F0C5-4675-80AE-3ECE597F06EA}" srcId="{564CE8D4-8F95-4AD8-AD6C-2A631476533D}" destId="{18C1C206-FB77-44DC-A303-FD73724C6EDC}" srcOrd="1" destOrd="0" parTransId="{0D706BCF-1109-4C31-AA72-116BB9A7062A}" sibTransId="{04DBF511-C4F9-4F7E-A74D-CBA6B949D783}"/>
    <dgm:cxn modelId="{1F61E672-0246-43A5-A5C3-F2BD258143D2}" srcId="{564CE8D4-8F95-4AD8-AD6C-2A631476533D}" destId="{EC01E97C-FEC0-4642-80AE-532AE10E5E52}" srcOrd="3" destOrd="0" parTransId="{4DED7221-0E93-4146-9C20-1C75B3DCA123}" sibTransId="{3FCB0050-6A23-471D-8A5A-CDE10A90FDE8}"/>
    <dgm:cxn modelId="{37361853-349F-48BC-80FC-B56EF0787686}" type="presOf" srcId="{EC01E97C-FEC0-4642-80AE-532AE10E5E52}" destId="{81510F85-C77A-4166-8E2A-98B70D6DFEFE}" srcOrd="0" destOrd="0" presId="urn:diagrams.loki3.com/BracketList"/>
    <dgm:cxn modelId="{207EE976-3840-4B51-8964-4BDA7667C3C5}" type="presOf" srcId="{02E4C899-35A3-4DA5-9B21-1246F9EEF9F5}" destId="{665364C8-252C-4CE3-9757-706A4E75F335}" srcOrd="0" destOrd="0" presId="urn:diagrams.loki3.com/BracketList"/>
    <dgm:cxn modelId="{8E29C85A-8699-4C94-BCD4-3A60C6A56319}" srcId="{18C1C206-FB77-44DC-A303-FD73724C6EDC}" destId="{C423E94E-DFB2-4F3C-9542-329CDE9E176A}" srcOrd="3" destOrd="0" parTransId="{070377AF-F16A-4FFA-BB88-78C8242E1995}" sibTransId="{4EBEFE10-86F9-4B5F-B032-446A5C94A558}"/>
    <dgm:cxn modelId="{2D4A8C98-28AD-4557-93EB-AEEE2591B742}" type="presOf" srcId="{18C1C206-FB77-44DC-A303-FD73724C6EDC}" destId="{64A3B4B6-D4CA-48B1-BAC9-FD265FD03858}" srcOrd="0" destOrd="0" presId="urn:diagrams.loki3.com/BracketList"/>
    <dgm:cxn modelId="{6848189E-EB6A-4E41-BD73-D9DAB23DEBEC}" srcId="{D0607457-51F6-4C2E-A6CC-8B4480800371}" destId="{FC0175FB-28AB-4EC8-BAB2-7851CD8EB7F5}" srcOrd="1" destOrd="0" parTransId="{7445BF3B-E892-40FC-8253-9824B3A6AF42}" sibTransId="{6AF11B59-170E-44C9-A393-C00D12848AC6}"/>
    <dgm:cxn modelId="{8F248EA4-8CF6-4017-9631-D8F9E99BFEF0}" srcId="{18C1C206-FB77-44DC-A303-FD73724C6EDC}" destId="{F31F7A4E-9637-4F12-8638-274B71EE9DA5}" srcOrd="2" destOrd="0" parTransId="{A68AB6D3-A8D9-48DB-8B80-EF59F030C925}" sibTransId="{960CA483-62AA-4893-8275-5E4F60DF8EAE}"/>
    <dgm:cxn modelId="{3033D7A7-A2BB-430E-A4B5-DF50AF7C2C81}" type="presOf" srcId="{1939196F-B2E7-4827-8696-B085F19BFFFF}" destId="{A01E9323-D2A4-464C-9383-3A2561E7C473}" srcOrd="0" destOrd="0" presId="urn:diagrams.loki3.com/BracketList"/>
    <dgm:cxn modelId="{15DF4AAB-32D4-4853-B519-CE44F4DA4502}" srcId="{D0607457-51F6-4C2E-A6CC-8B4480800371}" destId="{C7229FCB-5375-4829-91B5-EF51C6DB4185}" srcOrd="0" destOrd="0" parTransId="{442DDD65-704B-4C34-9A32-7C68C47F442B}" sibTransId="{53ED568D-2B26-449F-967F-C6552719E620}"/>
    <dgm:cxn modelId="{5D96FEB4-0AE7-48FB-9656-9BD10BE7A34E}" type="presOf" srcId="{4DA2300F-DDAD-4528-892E-79A5F0340080}" destId="{E226EDCA-F450-4AEE-8F32-00A63602B2FF}" srcOrd="0" destOrd="2" presId="urn:diagrams.loki3.com/BracketList"/>
    <dgm:cxn modelId="{53E396B9-FAF6-4B06-984D-2CF951E4AD0A}" type="presOf" srcId="{41DB90F6-CD47-475E-9E31-8FD962AECFF9}" destId="{E226EDCA-F450-4AEE-8F32-00A63602B2FF}" srcOrd="0" destOrd="4" presId="urn:diagrams.loki3.com/BracketList"/>
    <dgm:cxn modelId="{86650ADA-DE46-4271-8803-2EAE62726FDF}" type="presOf" srcId="{6E283F35-9604-4533-9CCE-6A14958F124F}" destId="{E226EDCA-F450-4AEE-8F32-00A63602B2FF}" srcOrd="0" destOrd="3" presId="urn:diagrams.loki3.com/BracketList"/>
    <dgm:cxn modelId="{BB608EDC-4BD4-4B9A-B85C-99EEE6FBC22C}" srcId="{02E4C899-35A3-4DA5-9B21-1246F9EEF9F5}" destId="{6E283F35-9604-4533-9CCE-6A14958F124F}" srcOrd="3" destOrd="0" parTransId="{5A281264-EFB5-45F0-B086-E705050A4438}" sibTransId="{497E73DA-82D7-4B5A-B111-59AFE1599090}"/>
    <dgm:cxn modelId="{4A1297E6-44B2-49FC-B782-6F3B963EEB97}" type="presOf" srcId="{FC0175FB-28AB-4EC8-BAB2-7851CD8EB7F5}" destId="{0CD47A38-2997-47CE-BB4A-A41FABCFE99E}" srcOrd="0" destOrd="1" presId="urn:diagrams.loki3.com/BracketList"/>
    <dgm:cxn modelId="{4062DAE7-1631-438D-946C-FF458AA2E28B}" srcId="{02E4C899-35A3-4DA5-9B21-1246F9EEF9F5}" destId="{41DB90F6-CD47-475E-9E31-8FD962AECFF9}" srcOrd="4" destOrd="0" parTransId="{C48CBF7A-63BB-4565-B853-C0F0ED2587CC}" sibTransId="{87720F15-5D91-443E-99D5-1AD4FB22011F}"/>
    <dgm:cxn modelId="{3F9B34F2-BEE4-4269-BD71-970F416ED608}" srcId="{02E4C899-35A3-4DA5-9B21-1246F9EEF9F5}" destId="{3E3C4B1C-A9AA-4FA7-91F2-0C0AE27EB7FD}" srcOrd="0" destOrd="0" parTransId="{42E9B9F9-9A74-43F6-B78D-077DFF6283FE}" sibTransId="{EAE1FC4C-A9AA-4367-8EED-272E3486D371}"/>
    <dgm:cxn modelId="{6E7682F5-2F4A-41E6-82BB-EDEB28FC44C8}" srcId="{564CE8D4-8F95-4AD8-AD6C-2A631476533D}" destId="{02E4C899-35A3-4DA5-9B21-1246F9EEF9F5}" srcOrd="0" destOrd="0" parTransId="{C2F9A885-98E0-4914-B0A2-7314D9765D5D}" sibTransId="{6938F3F3-94F8-4DE9-A01C-8FD67B4ECA61}"/>
    <dgm:cxn modelId="{E757D1F6-13C7-49B7-A374-328267EA6DF2}" srcId="{02E4C899-35A3-4DA5-9B21-1246F9EEF9F5}" destId="{84D5DDC7-F244-41D7-85F6-E4D678DFC992}" srcOrd="1" destOrd="0" parTransId="{8B572639-561E-470E-90C5-A24BC711CA48}" sibTransId="{2692249C-0B03-4375-B0B5-D2F251A47986}"/>
    <dgm:cxn modelId="{8DFEA5F8-C837-407F-BFAF-81A3F6D55141}" type="presOf" srcId="{D0607457-51F6-4C2E-A6CC-8B4480800371}" destId="{43FD7C2B-8C9E-4A47-8C48-5AFCFF39355A}" srcOrd="0" destOrd="0" presId="urn:diagrams.loki3.com/BracketList"/>
    <dgm:cxn modelId="{66400FFB-6B22-4489-80D8-B39EB66CAAA7}" srcId="{EC01E97C-FEC0-4642-80AE-532AE10E5E52}" destId="{A23B2913-9264-4E3E-9E40-FE7EFAFEA0DB}" srcOrd="0" destOrd="0" parTransId="{A6EC29F2-AB41-4020-9AE4-B10DB4C6118A}" sibTransId="{E1551A36-303E-4354-B4E8-4D39C311E629}"/>
    <dgm:cxn modelId="{64DA07D0-B8EF-4F82-AA63-D784E2F825F6}" type="presParOf" srcId="{F31D6BD4-0693-4A9B-B8F6-72F15287703A}" destId="{E6E04634-B9AA-4409-97D5-564D7BFAF254}" srcOrd="0" destOrd="0" presId="urn:diagrams.loki3.com/BracketList"/>
    <dgm:cxn modelId="{5A7A27A1-2C33-4B23-9F51-4D1707A5F3BA}" type="presParOf" srcId="{E6E04634-B9AA-4409-97D5-564D7BFAF254}" destId="{665364C8-252C-4CE3-9757-706A4E75F335}" srcOrd="0" destOrd="0" presId="urn:diagrams.loki3.com/BracketList"/>
    <dgm:cxn modelId="{0EED8BA8-04F9-47F1-9887-8D66B47BBBAF}" type="presParOf" srcId="{E6E04634-B9AA-4409-97D5-564D7BFAF254}" destId="{ECCE7479-259E-4B58-B52D-9839886B69BA}" srcOrd="1" destOrd="0" presId="urn:diagrams.loki3.com/BracketList"/>
    <dgm:cxn modelId="{5B79D1DC-156C-4C26-B6AE-1260194CC492}" type="presParOf" srcId="{E6E04634-B9AA-4409-97D5-564D7BFAF254}" destId="{674B192B-565C-4B0F-A234-CCF0D5C973E0}" srcOrd="2" destOrd="0" presId="urn:diagrams.loki3.com/BracketList"/>
    <dgm:cxn modelId="{F1829B90-9413-45F4-8672-40F5A60697A2}" type="presParOf" srcId="{E6E04634-B9AA-4409-97D5-564D7BFAF254}" destId="{E226EDCA-F450-4AEE-8F32-00A63602B2FF}" srcOrd="3" destOrd="0" presId="urn:diagrams.loki3.com/BracketList"/>
    <dgm:cxn modelId="{73B4D4A0-E790-4EBE-AEC0-FBAFA9F74EFC}" type="presParOf" srcId="{F31D6BD4-0693-4A9B-B8F6-72F15287703A}" destId="{D0CEB888-8501-4C91-82EC-040C187DFBBE}" srcOrd="1" destOrd="0" presId="urn:diagrams.loki3.com/BracketList"/>
    <dgm:cxn modelId="{4106D919-D83F-4945-AE98-183804BA2851}" type="presParOf" srcId="{F31D6BD4-0693-4A9B-B8F6-72F15287703A}" destId="{5F305DAC-9C89-41F2-90C0-F048D015FCEF}" srcOrd="2" destOrd="0" presId="urn:diagrams.loki3.com/BracketList"/>
    <dgm:cxn modelId="{8C464029-9106-4938-9DCD-AB811DA2965B}" type="presParOf" srcId="{5F305DAC-9C89-41F2-90C0-F048D015FCEF}" destId="{64A3B4B6-D4CA-48B1-BAC9-FD265FD03858}" srcOrd="0" destOrd="0" presId="urn:diagrams.loki3.com/BracketList"/>
    <dgm:cxn modelId="{3E396FE0-A7D8-42E7-998E-3697D3A73882}" type="presParOf" srcId="{5F305DAC-9C89-41F2-90C0-F048D015FCEF}" destId="{A9D5D3E8-499A-4305-BB38-38951A2B2361}" srcOrd="1" destOrd="0" presId="urn:diagrams.loki3.com/BracketList"/>
    <dgm:cxn modelId="{D73FCC3A-3193-45F9-BC1E-E1574511578D}" type="presParOf" srcId="{5F305DAC-9C89-41F2-90C0-F048D015FCEF}" destId="{33F0615A-C379-45E6-BFDD-F9CED950EFFA}" srcOrd="2" destOrd="0" presId="urn:diagrams.loki3.com/BracketList"/>
    <dgm:cxn modelId="{EA250A27-0872-4AF7-B4E5-777DA4360810}" type="presParOf" srcId="{5F305DAC-9C89-41F2-90C0-F048D015FCEF}" destId="{A01E9323-D2A4-464C-9383-3A2561E7C473}" srcOrd="3" destOrd="0" presId="urn:diagrams.loki3.com/BracketList"/>
    <dgm:cxn modelId="{510FE95C-9D4C-4719-B540-4C0B481704C2}" type="presParOf" srcId="{F31D6BD4-0693-4A9B-B8F6-72F15287703A}" destId="{8CFDE7CA-5CD4-4BE5-9994-D36D12D8EFDA}" srcOrd="3" destOrd="0" presId="urn:diagrams.loki3.com/BracketList"/>
    <dgm:cxn modelId="{DAAE9872-B31C-4ECC-9C02-144461DB2610}" type="presParOf" srcId="{F31D6BD4-0693-4A9B-B8F6-72F15287703A}" destId="{BC2969A4-3570-42D2-9705-030F4EF23293}" srcOrd="4" destOrd="0" presId="urn:diagrams.loki3.com/BracketList"/>
    <dgm:cxn modelId="{3628C56B-3692-4D39-AA38-698F7CF81D5A}" type="presParOf" srcId="{BC2969A4-3570-42D2-9705-030F4EF23293}" destId="{43FD7C2B-8C9E-4A47-8C48-5AFCFF39355A}" srcOrd="0" destOrd="0" presId="urn:diagrams.loki3.com/BracketList"/>
    <dgm:cxn modelId="{5431BD26-BFF0-401D-8ED6-E4E859F5016D}" type="presParOf" srcId="{BC2969A4-3570-42D2-9705-030F4EF23293}" destId="{FA4837AD-446D-462C-8DD8-EE149825D4A7}" srcOrd="1" destOrd="0" presId="urn:diagrams.loki3.com/BracketList"/>
    <dgm:cxn modelId="{20DC6E85-3FAF-43FE-9A9F-5DA953DFC4DA}" type="presParOf" srcId="{BC2969A4-3570-42D2-9705-030F4EF23293}" destId="{50574B2C-B668-45A4-A621-1A3FD100847B}" srcOrd="2" destOrd="0" presId="urn:diagrams.loki3.com/BracketList"/>
    <dgm:cxn modelId="{D8D8E7D5-71E1-4340-97C9-416735778189}" type="presParOf" srcId="{BC2969A4-3570-42D2-9705-030F4EF23293}" destId="{0CD47A38-2997-47CE-BB4A-A41FABCFE99E}" srcOrd="3" destOrd="0" presId="urn:diagrams.loki3.com/BracketList"/>
    <dgm:cxn modelId="{2C87C592-CA4B-4521-8BD0-31F501B80DAC}" type="presParOf" srcId="{F31D6BD4-0693-4A9B-B8F6-72F15287703A}" destId="{312C1568-3ECB-4422-9251-FDF2EF2AEDC6}" srcOrd="5" destOrd="0" presId="urn:diagrams.loki3.com/BracketList"/>
    <dgm:cxn modelId="{6AC39403-C36B-43E1-93CB-01D40D4D0D7F}" type="presParOf" srcId="{F31D6BD4-0693-4A9B-B8F6-72F15287703A}" destId="{18A1B9D8-911E-46BD-AE84-ECA948F85098}" srcOrd="6" destOrd="0" presId="urn:diagrams.loki3.com/BracketList"/>
    <dgm:cxn modelId="{D212B7B5-433A-45BC-8DC5-6CCEAC169922}" type="presParOf" srcId="{18A1B9D8-911E-46BD-AE84-ECA948F85098}" destId="{81510F85-C77A-4166-8E2A-98B70D6DFEFE}" srcOrd="0" destOrd="0" presId="urn:diagrams.loki3.com/BracketList"/>
    <dgm:cxn modelId="{00B19213-B566-4BE1-9329-19079A681F5E}" type="presParOf" srcId="{18A1B9D8-911E-46BD-AE84-ECA948F85098}" destId="{4882851C-0187-4899-AEFA-8CE68B0EDB5E}" srcOrd="1" destOrd="0" presId="urn:diagrams.loki3.com/BracketList"/>
    <dgm:cxn modelId="{9AC37756-1D5A-428F-9A7A-8FBB84FCA7BE}" type="presParOf" srcId="{18A1B9D8-911E-46BD-AE84-ECA948F85098}" destId="{DF90D689-CFC3-4D0E-AAE5-3B6049CA40A7}" srcOrd="2" destOrd="0" presId="urn:diagrams.loki3.com/BracketList"/>
    <dgm:cxn modelId="{AF57FC9E-FC8F-4D5C-9164-EBA7DD92A3AF}" type="presParOf" srcId="{18A1B9D8-911E-46BD-AE84-ECA948F85098}" destId="{86FD1A2D-23F5-469C-9517-F3CD14F928D4}" srcOrd="3" destOrd="0" presId="urn:diagrams.loki3.com/Bracket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A73D5CCF-9276-49EB-98B7-EDCA881694E7}" type="doc">
      <dgm:prSet loTypeId="urn:microsoft.com/office/officeart/2005/8/layout/hProcess9" loCatId="process" qsTypeId="urn:microsoft.com/office/officeart/2005/8/quickstyle/simple1" qsCatId="simple" csTypeId="urn:microsoft.com/office/officeart/2005/8/colors/colorful3" csCatId="colorful" phldr="1"/>
      <dgm:spPr/>
      <dgm:t>
        <a:bodyPr/>
        <a:lstStyle/>
        <a:p>
          <a:endParaRPr lang="en-US"/>
        </a:p>
      </dgm:t>
    </dgm:pt>
    <dgm:pt modelId="{9202F21D-91CF-4A04-A858-3623DB641F90}">
      <dgm:prSet phldrT="[Text]"/>
      <dgm:spPr/>
      <dgm:t>
        <a:bodyPr/>
        <a:lstStyle/>
        <a:p>
          <a:pPr>
            <a:buNone/>
          </a:pPr>
          <a:r>
            <a:rPr lang="pt-BR" b="1" dirty="0">
              <a:latin typeface="Times New Roman" panose="02020603050405020304" pitchFamily="18" charset="0"/>
              <a:cs typeface="Times New Roman" panose="02020603050405020304" pitchFamily="18" charset="0"/>
            </a:rPr>
            <a:t>1. Quý II-Quý III năm 2025:</a:t>
          </a:r>
          <a:r>
            <a:rPr lang="pt-BR" dirty="0">
              <a:latin typeface="Times New Roman" panose="02020603050405020304" pitchFamily="18" charset="0"/>
              <a:cs typeface="Times New Roman" panose="02020603050405020304" pitchFamily="18" charset="0"/>
            </a:rPr>
            <a:t> </a:t>
          </a:r>
        </a:p>
        <a:p>
          <a:pPr>
            <a:buNone/>
          </a:pPr>
          <a:r>
            <a:rPr lang="pt-BR" dirty="0">
              <a:latin typeface="Times New Roman" panose="02020603050405020304" pitchFamily="18" charset="0"/>
              <a:cs typeface="Times New Roman" panose="02020603050405020304" pitchFamily="18" charset="0"/>
            </a:rPr>
            <a:t>- Rà soát hiện trạng tại các đơn vị</a:t>
          </a:r>
        </a:p>
        <a:p>
          <a:pPr>
            <a:buNone/>
          </a:pPr>
          <a:r>
            <a:rPr lang="pt-BR" dirty="0">
              <a:latin typeface="Times New Roman" panose="02020603050405020304" pitchFamily="18" charset="0"/>
              <a:cs typeface="Times New Roman" panose="02020603050405020304" pitchFamily="18" charset="0"/>
            </a:rPr>
            <a:t> - Tổng hợp nhu cầu.</a:t>
          </a:r>
          <a:endParaRPr lang="en-US" dirty="0">
            <a:latin typeface="Times New Roman" panose="02020603050405020304" pitchFamily="18" charset="0"/>
            <a:cs typeface="Times New Roman" panose="02020603050405020304" pitchFamily="18" charset="0"/>
          </a:endParaRPr>
        </a:p>
      </dgm:t>
    </dgm:pt>
    <dgm:pt modelId="{CA719172-D690-472C-ABA6-EA52D19FE466}" type="parTrans" cxnId="{500BE31B-F2B0-4268-8595-716652C1784E}">
      <dgm:prSet/>
      <dgm:spPr/>
      <dgm:t>
        <a:bodyPr/>
        <a:lstStyle/>
        <a:p>
          <a:endParaRPr lang="en-US">
            <a:solidFill>
              <a:schemeClr val="bg1"/>
            </a:solidFill>
            <a:latin typeface="Times New Roman" panose="02020603050405020304" pitchFamily="18" charset="0"/>
            <a:cs typeface="Times New Roman" panose="02020603050405020304" pitchFamily="18" charset="0"/>
          </a:endParaRPr>
        </a:p>
      </dgm:t>
    </dgm:pt>
    <dgm:pt modelId="{5FD405AD-5C8B-4932-B052-F2D64F7BCC9B}" type="sibTrans" cxnId="{500BE31B-F2B0-4268-8595-716652C1784E}">
      <dgm:prSet/>
      <dgm:spPr/>
      <dgm:t>
        <a:bodyPr/>
        <a:lstStyle/>
        <a:p>
          <a:endParaRPr lang="en-US">
            <a:solidFill>
              <a:schemeClr val="bg1"/>
            </a:solidFill>
            <a:latin typeface="Times New Roman" panose="02020603050405020304" pitchFamily="18" charset="0"/>
            <a:cs typeface="Times New Roman" panose="02020603050405020304" pitchFamily="18" charset="0"/>
          </a:endParaRPr>
        </a:p>
      </dgm:t>
    </dgm:pt>
    <dgm:pt modelId="{80236AC5-79C3-41AE-B65D-638720178F5A}">
      <dgm:prSet/>
      <dgm:spPr/>
      <dgm:t>
        <a:bodyPr/>
        <a:lstStyle/>
        <a:p>
          <a:pPr>
            <a:buNone/>
          </a:pPr>
          <a:r>
            <a:rPr lang="pt-BR" b="1">
              <a:latin typeface="Times New Roman" panose="02020603050405020304" pitchFamily="18" charset="0"/>
              <a:cs typeface="Times New Roman" panose="02020603050405020304" pitchFamily="18" charset="0"/>
            </a:rPr>
            <a:t>2. Ngày 10/10/2025:</a:t>
          </a:r>
          <a:r>
            <a:rPr lang="pt-BR">
              <a:latin typeface="Times New Roman" panose="02020603050405020304" pitchFamily="18" charset="0"/>
              <a:cs typeface="Times New Roman" panose="02020603050405020304" pitchFamily="18" charset="0"/>
            </a:rPr>
            <a:t> Quyết định số 4197/QĐ-BNNMT, Cục Chuyển đổi số được giao chủ trì tổ chức lập BC đề xuất chủ trương đầu tư</a:t>
          </a:r>
          <a:endParaRPr lang="en-US" dirty="0">
            <a:latin typeface="Times New Roman" panose="02020603050405020304" pitchFamily="18" charset="0"/>
            <a:cs typeface="Times New Roman" panose="02020603050405020304" pitchFamily="18" charset="0"/>
          </a:endParaRPr>
        </a:p>
      </dgm:t>
    </dgm:pt>
    <dgm:pt modelId="{79C04ABF-5A86-4754-8776-F1ACC2D0E48D}" type="parTrans" cxnId="{836DD37F-A747-4E17-9387-5E59B3FBFDF0}">
      <dgm:prSet/>
      <dgm:spPr/>
      <dgm:t>
        <a:bodyPr/>
        <a:lstStyle/>
        <a:p>
          <a:endParaRPr lang="en-US">
            <a:solidFill>
              <a:schemeClr val="bg1"/>
            </a:solidFill>
            <a:latin typeface="Times New Roman" panose="02020603050405020304" pitchFamily="18" charset="0"/>
            <a:cs typeface="Times New Roman" panose="02020603050405020304" pitchFamily="18" charset="0"/>
          </a:endParaRPr>
        </a:p>
      </dgm:t>
    </dgm:pt>
    <dgm:pt modelId="{2088037A-603A-4A0C-8306-A6C7062068EA}" type="sibTrans" cxnId="{836DD37F-A747-4E17-9387-5E59B3FBFDF0}">
      <dgm:prSet/>
      <dgm:spPr/>
      <dgm:t>
        <a:bodyPr/>
        <a:lstStyle/>
        <a:p>
          <a:endParaRPr lang="en-US">
            <a:solidFill>
              <a:schemeClr val="bg1"/>
            </a:solidFill>
            <a:latin typeface="Times New Roman" panose="02020603050405020304" pitchFamily="18" charset="0"/>
            <a:cs typeface="Times New Roman" panose="02020603050405020304" pitchFamily="18" charset="0"/>
          </a:endParaRPr>
        </a:p>
      </dgm:t>
    </dgm:pt>
    <dgm:pt modelId="{82169D6D-7823-4D93-ABD1-F470EDBE90A8}">
      <dgm:prSet/>
      <dgm:spPr/>
      <dgm:t>
        <a:bodyPr/>
        <a:lstStyle/>
        <a:p>
          <a:pPr>
            <a:buNone/>
          </a:pPr>
          <a:r>
            <a:rPr lang="pt-BR" b="1" dirty="0">
              <a:latin typeface="Times New Roman" panose="02020603050405020304" pitchFamily="18" charset="0"/>
              <a:cs typeface="Times New Roman" panose="02020603050405020304" pitchFamily="18" charset="0"/>
            </a:rPr>
            <a:t>3. Quý III-Quý IV năm 2025:</a:t>
          </a:r>
          <a:r>
            <a:rPr lang="pt-BR" dirty="0">
              <a:latin typeface="Times New Roman" panose="02020603050405020304" pitchFamily="18" charset="0"/>
              <a:cs typeface="Times New Roman" panose="02020603050405020304" pitchFamily="18" charset="0"/>
            </a:rPr>
            <a:t> </a:t>
          </a:r>
        </a:p>
        <a:p>
          <a:pPr>
            <a:buNone/>
          </a:pPr>
          <a:r>
            <a:rPr lang="pt-BR" dirty="0">
              <a:latin typeface="Times New Roman" panose="02020603050405020304" pitchFamily="18" charset="0"/>
              <a:cs typeface="Times New Roman" panose="02020603050405020304" pitchFamily="18" charset="0"/>
            </a:rPr>
            <a:t>Chủ trì xây dựng, hoàn thiện BC đề xuất chủ trương đầu tư</a:t>
          </a:r>
          <a:endParaRPr lang="en-US" dirty="0">
            <a:latin typeface="Times New Roman" panose="02020603050405020304" pitchFamily="18" charset="0"/>
            <a:cs typeface="Times New Roman" panose="02020603050405020304" pitchFamily="18" charset="0"/>
          </a:endParaRPr>
        </a:p>
      </dgm:t>
    </dgm:pt>
    <dgm:pt modelId="{0593D114-3967-4C04-AA1B-17EC503284B7}" type="parTrans" cxnId="{FD19F1A6-67AC-4066-B37B-9A132ABD05D7}">
      <dgm:prSet/>
      <dgm:spPr/>
      <dgm:t>
        <a:bodyPr/>
        <a:lstStyle/>
        <a:p>
          <a:endParaRPr lang="en-US">
            <a:solidFill>
              <a:schemeClr val="bg1"/>
            </a:solidFill>
            <a:latin typeface="Times New Roman" panose="02020603050405020304" pitchFamily="18" charset="0"/>
            <a:cs typeface="Times New Roman" panose="02020603050405020304" pitchFamily="18" charset="0"/>
          </a:endParaRPr>
        </a:p>
      </dgm:t>
    </dgm:pt>
    <dgm:pt modelId="{83A2672C-AA82-48BE-8AE4-52E64C6F7F13}" type="sibTrans" cxnId="{FD19F1A6-67AC-4066-B37B-9A132ABD05D7}">
      <dgm:prSet/>
      <dgm:spPr/>
      <dgm:t>
        <a:bodyPr/>
        <a:lstStyle/>
        <a:p>
          <a:endParaRPr lang="en-US">
            <a:solidFill>
              <a:schemeClr val="bg1"/>
            </a:solidFill>
            <a:latin typeface="Times New Roman" panose="02020603050405020304" pitchFamily="18" charset="0"/>
            <a:cs typeface="Times New Roman" panose="02020603050405020304" pitchFamily="18" charset="0"/>
          </a:endParaRPr>
        </a:p>
      </dgm:t>
    </dgm:pt>
    <dgm:pt modelId="{D6AB88C9-B35A-4249-8599-E3DFEF17FF80}">
      <dgm:prSet/>
      <dgm:spPr/>
      <dgm:t>
        <a:bodyPr/>
        <a:lstStyle/>
        <a:p>
          <a:pPr>
            <a:buNone/>
          </a:pPr>
          <a:r>
            <a:rPr lang="pt-BR" b="1">
              <a:latin typeface="Times New Roman" panose="02020603050405020304" pitchFamily="18" charset="0"/>
              <a:cs typeface="Times New Roman" panose="02020603050405020304" pitchFamily="18" charset="0"/>
            </a:rPr>
            <a:t>4. Tháng 11 năm 2025: </a:t>
          </a:r>
        </a:p>
        <a:p>
          <a:pPr>
            <a:buNone/>
          </a:pPr>
          <a:r>
            <a:rPr lang="pt-BR">
              <a:latin typeface="Times New Roman" panose="02020603050405020304" pitchFamily="18" charset="0"/>
              <a:cs typeface="Times New Roman" panose="02020603050405020304" pitchFamily="18" charset="0"/>
            </a:rPr>
            <a:t>Gửi xin ý kiến các đơn vị thuộc Bộ; tổng hợp, tiếp thu và giải trình ý kiến góp ý để hoàn thiện hồ sơ.</a:t>
          </a:r>
          <a:endParaRPr lang="en-US" dirty="0">
            <a:latin typeface="Times New Roman" panose="02020603050405020304" pitchFamily="18" charset="0"/>
            <a:cs typeface="Times New Roman" panose="02020603050405020304" pitchFamily="18" charset="0"/>
          </a:endParaRPr>
        </a:p>
      </dgm:t>
    </dgm:pt>
    <dgm:pt modelId="{4BFE1629-3FDF-4510-9A3E-4A4A9AA1A918}" type="parTrans" cxnId="{79B4C707-EA3C-4E73-B4C2-329950844ACA}">
      <dgm:prSet/>
      <dgm:spPr/>
      <dgm:t>
        <a:bodyPr/>
        <a:lstStyle/>
        <a:p>
          <a:endParaRPr lang="en-US">
            <a:solidFill>
              <a:schemeClr val="bg1"/>
            </a:solidFill>
            <a:latin typeface="Times New Roman" panose="02020603050405020304" pitchFamily="18" charset="0"/>
            <a:cs typeface="Times New Roman" panose="02020603050405020304" pitchFamily="18" charset="0"/>
          </a:endParaRPr>
        </a:p>
      </dgm:t>
    </dgm:pt>
    <dgm:pt modelId="{F41B0791-D507-42B1-9C92-1303FF7F40CB}" type="sibTrans" cxnId="{79B4C707-EA3C-4E73-B4C2-329950844ACA}">
      <dgm:prSet/>
      <dgm:spPr/>
      <dgm:t>
        <a:bodyPr/>
        <a:lstStyle/>
        <a:p>
          <a:endParaRPr lang="en-US">
            <a:solidFill>
              <a:schemeClr val="bg1"/>
            </a:solidFill>
            <a:latin typeface="Times New Roman" panose="02020603050405020304" pitchFamily="18" charset="0"/>
            <a:cs typeface="Times New Roman" panose="02020603050405020304" pitchFamily="18" charset="0"/>
          </a:endParaRPr>
        </a:p>
      </dgm:t>
    </dgm:pt>
    <dgm:pt modelId="{97092753-9F63-4A4A-8D9B-3CD200E1A685}">
      <dgm:prSet/>
      <dgm:spPr/>
      <dgm:t>
        <a:bodyPr/>
        <a:lstStyle/>
        <a:p>
          <a:pPr>
            <a:buNone/>
          </a:pPr>
          <a:r>
            <a:rPr lang="pt-BR" b="1">
              <a:latin typeface="Times New Roman" panose="02020603050405020304" pitchFamily="18" charset="0"/>
              <a:cs typeface="Times New Roman" panose="02020603050405020304" pitchFamily="18" charset="0"/>
            </a:rPr>
            <a:t>5. Ngày 28/11/2025:</a:t>
          </a:r>
          <a:r>
            <a:rPr lang="pt-BR">
              <a:latin typeface="Times New Roman" panose="02020603050405020304" pitchFamily="18" charset="0"/>
              <a:cs typeface="Times New Roman" panose="02020603050405020304" pitchFamily="18" charset="0"/>
            </a:rPr>
            <a:t> </a:t>
          </a:r>
        </a:p>
        <a:p>
          <a:pPr>
            <a:buNone/>
          </a:pPr>
          <a:r>
            <a:rPr lang="pt-BR">
              <a:latin typeface="Times New Roman" panose="02020603050405020304" pitchFamily="18" charset="0"/>
              <a:cs typeface="Times New Roman" panose="02020603050405020304" pitchFamily="18" charset="0"/>
            </a:rPr>
            <a:t>Trình Bộ xem xét, phê duyệt chủ trương đầu tư tại Tờ trình số 20/TTr-CĐS.</a:t>
          </a:r>
          <a:endParaRPr lang="en-US" dirty="0">
            <a:latin typeface="Times New Roman" panose="02020603050405020304" pitchFamily="18" charset="0"/>
            <a:cs typeface="Times New Roman" panose="02020603050405020304" pitchFamily="18" charset="0"/>
          </a:endParaRPr>
        </a:p>
      </dgm:t>
    </dgm:pt>
    <dgm:pt modelId="{6ACFE1B8-4476-460D-B3AA-980DF8087473}" type="parTrans" cxnId="{D87F4C5A-5355-4163-AE75-F09105B285A9}">
      <dgm:prSet/>
      <dgm:spPr/>
      <dgm:t>
        <a:bodyPr/>
        <a:lstStyle/>
        <a:p>
          <a:endParaRPr lang="en-US">
            <a:solidFill>
              <a:schemeClr val="bg1"/>
            </a:solidFill>
            <a:latin typeface="Times New Roman" panose="02020603050405020304" pitchFamily="18" charset="0"/>
            <a:cs typeface="Times New Roman" panose="02020603050405020304" pitchFamily="18" charset="0"/>
          </a:endParaRPr>
        </a:p>
      </dgm:t>
    </dgm:pt>
    <dgm:pt modelId="{8699268C-0AF7-45BA-889F-E7569B031E3C}" type="sibTrans" cxnId="{D87F4C5A-5355-4163-AE75-F09105B285A9}">
      <dgm:prSet/>
      <dgm:spPr/>
      <dgm:t>
        <a:bodyPr/>
        <a:lstStyle/>
        <a:p>
          <a:endParaRPr lang="en-US">
            <a:solidFill>
              <a:schemeClr val="bg1"/>
            </a:solidFill>
            <a:latin typeface="Times New Roman" panose="02020603050405020304" pitchFamily="18" charset="0"/>
            <a:cs typeface="Times New Roman" panose="02020603050405020304" pitchFamily="18" charset="0"/>
          </a:endParaRPr>
        </a:p>
      </dgm:t>
    </dgm:pt>
    <dgm:pt modelId="{202FF247-460D-4662-97E0-388C1606855B}">
      <dgm:prSet/>
      <dgm:spPr/>
      <dgm:t>
        <a:bodyPr/>
        <a:lstStyle/>
        <a:p>
          <a:pPr>
            <a:buNone/>
          </a:pPr>
          <a:r>
            <a:rPr lang="pt-BR" b="1">
              <a:latin typeface="Times New Roman" panose="02020603050405020304" pitchFamily="18" charset="0"/>
              <a:cs typeface="Times New Roman" panose="02020603050405020304" pitchFamily="18" charset="0"/>
            </a:rPr>
            <a:t>6. Tháng 12 năm 2025:</a:t>
          </a:r>
          <a:r>
            <a:rPr lang="pt-BR">
              <a:latin typeface="Times New Roman" panose="02020603050405020304" pitchFamily="18" charset="0"/>
              <a:cs typeface="Times New Roman" panose="02020603050405020304" pitchFamily="18" charset="0"/>
            </a:rPr>
            <a:t> </a:t>
          </a:r>
        </a:p>
        <a:p>
          <a:pPr>
            <a:buNone/>
          </a:pPr>
          <a:r>
            <a:rPr lang="pt-BR">
              <a:latin typeface="Times New Roman" panose="02020603050405020304" pitchFamily="18" charset="0"/>
              <a:cs typeface="Times New Roman" panose="02020603050405020304" pitchFamily="18" charset="0"/>
            </a:rPr>
            <a:t>Tiếp thu, chỉnh sửa hồ sơ theo ý kiến thẩm định theo công văn của Vụ KHTC</a:t>
          </a:r>
          <a:endParaRPr lang="en-US" dirty="0">
            <a:latin typeface="Times New Roman" panose="02020603050405020304" pitchFamily="18" charset="0"/>
            <a:cs typeface="Times New Roman" panose="02020603050405020304" pitchFamily="18" charset="0"/>
          </a:endParaRPr>
        </a:p>
      </dgm:t>
    </dgm:pt>
    <dgm:pt modelId="{C8A3C89C-F986-4827-9FEB-B0FC1136B612}" type="parTrans" cxnId="{8B034DA6-3BCA-437D-87B8-14D0270EAB36}">
      <dgm:prSet/>
      <dgm:spPr/>
      <dgm:t>
        <a:bodyPr/>
        <a:lstStyle/>
        <a:p>
          <a:endParaRPr lang="en-US">
            <a:solidFill>
              <a:schemeClr val="bg1"/>
            </a:solidFill>
            <a:latin typeface="Times New Roman" panose="02020603050405020304" pitchFamily="18" charset="0"/>
            <a:cs typeface="Times New Roman" panose="02020603050405020304" pitchFamily="18" charset="0"/>
          </a:endParaRPr>
        </a:p>
      </dgm:t>
    </dgm:pt>
    <dgm:pt modelId="{3A0BB4BE-3DA5-4FCA-AE16-2A0D29BFBD68}" type="sibTrans" cxnId="{8B034DA6-3BCA-437D-87B8-14D0270EAB36}">
      <dgm:prSet/>
      <dgm:spPr/>
      <dgm:t>
        <a:bodyPr/>
        <a:lstStyle/>
        <a:p>
          <a:endParaRPr lang="en-US">
            <a:solidFill>
              <a:schemeClr val="bg1"/>
            </a:solidFill>
            <a:latin typeface="Times New Roman" panose="02020603050405020304" pitchFamily="18" charset="0"/>
            <a:cs typeface="Times New Roman" panose="02020603050405020304" pitchFamily="18" charset="0"/>
          </a:endParaRPr>
        </a:p>
      </dgm:t>
    </dgm:pt>
    <dgm:pt modelId="{C7660EA6-02B4-4FCD-9096-CC0981C1485B}">
      <dgm:prSet/>
      <dgm:spPr/>
      <dgm:t>
        <a:bodyPr/>
        <a:lstStyle/>
        <a:p>
          <a:pPr>
            <a:buNone/>
          </a:pPr>
          <a:r>
            <a:rPr lang="pt-BR" b="1" dirty="0">
              <a:solidFill>
                <a:schemeClr val="accent1"/>
              </a:solidFill>
              <a:latin typeface="Times New Roman" panose="02020603050405020304" pitchFamily="18" charset="0"/>
              <a:cs typeface="Times New Roman" panose="02020603050405020304" pitchFamily="18" charset="0"/>
            </a:rPr>
            <a:t>Đến nay:</a:t>
          </a:r>
          <a:r>
            <a:rPr lang="pt-BR" dirty="0">
              <a:solidFill>
                <a:schemeClr val="accent1"/>
              </a:solidFill>
              <a:latin typeface="Times New Roman" panose="02020603050405020304" pitchFamily="18" charset="0"/>
              <a:cs typeface="Times New Roman" panose="02020603050405020304" pitchFamily="18" charset="0"/>
            </a:rPr>
            <a:t> </a:t>
          </a:r>
        </a:p>
        <a:p>
          <a:pPr>
            <a:buNone/>
          </a:pPr>
          <a:r>
            <a:rPr lang="pt-BR" dirty="0">
              <a:solidFill>
                <a:schemeClr val="accent1"/>
              </a:solidFill>
              <a:latin typeface="Times New Roman" panose="02020603050405020304" pitchFamily="18" charset="0"/>
              <a:cs typeface="Times New Roman" panose="02020603050405020304" pitchFamily="18" charset="0"/>
            </a:rPr>
            <a:t>Đã tiếp thu, giải trình ý kiến của 15/19 đơn vị; hoàn thiện hồ sơ để trình phê duyệt</a:t>
          </a:r>
          <a:endParaRPr lang="en-US" dirty="0">
            <a:solidFill>
              <a:schemeClr val="accent1"/>
            </a:solidFill>
            <a:latin typeface="Times New Roman" panose="02020603050405020304" pitchFamily="18" charset="0"/>
            <a:cs typeface="Times New Roman" panose="02020603050405020304" pitchFamily="18" charset="0"/>
          </a:endParaRPr>
        </a:p>
      </dgm:t>
    </dgm:pt>
    <dgm:pt modelId="{4FEF4B0C-57E0-48E8-BD15-751B852A72EC}" type="parTrans" cxnId="{3293F9E9-F5BC-41EB-81B6-B0448041A525}">
      <dgm:prSet/>
      <dgm:spPr/>
      <dgm:t>
        <a:bodyPr/>
        <a:lstStyle/>
        <a:p>
          <a:endParaRPr lang="en-US">
            <a:solidFill>
              <a:schemeClr val="bg1"/>
            </a:solidFill>
            <a:latin typeface="Times New Roman" panose="02020603050405020304" pitchFamily="18" charset="0"/>
            <a:cs typeface="Times New Roman" panose="02020603050405020304" pitchFamily="18" charset="0"/>
          </a:endParaRPr>
        </a:p>
      </dgm:t>
    </dgm:pt>
    <dgm:pt modelId="{20DC638E-0C71-40D5-83FC-88D81071DD61}" type="sibTrans" cxnId="{3293F9E9-F5BC-41EB-81B6-B0448041A525}">
      <dgm:prSet/>
      <dgm:spPr/>
      <dgm:t>
        <a:bodyPr/>
        <a:lstStyle/>
        <a:p>
          <a:endParaRPr lang="en-US">
            <a:solidFill>
              <a:schemeClr val="bg1"/>
            </a:solidFill>
            <a:latin typeface="Times New Roman" panose="02020603050405020304" pitchFamily="18" charset="0"/>
            <a:cs typeface="Times New Roman" panose="02020603050405020304" pitchFamily="18" charset="0"/>
          </a:endParaRPr>
        </a:p>
      </dgm:t>
    </dgm:pt>
    <dgm:pt modelId="{846A18F9-DB3D-4D96-B9A2-AB7ABB2226C9}" type="pres">
      <dgm:prSet presAssocID="{A73D5CCF-9276-49EB-98B7-EDCA881694E7}" presName="CompostProcess" presStyleCnt="0">
        <dgm:presLayoutVars>
          <dgm:dir/>
          <dgm:resizeHandles val="exact"/>
        </dgm:presLayoutVars>
      </dgm:prSet>
      <dgm:spPr/>
    </dgm:pt>
    <dgm:pt modelId="{379AC295-F237-4A0F-A109-93E04E6903FD}" type="pres">
      <dgm:prSet presAssocID="{A73D5CCF-9276-49EB-98B7-EDCA881694E7}" presName="arrow" presStyleLbl="bgShp" presStyleIdx="0" presStyleCnt="1" custScaleX="117647"/>
      <dgm:spPr/>
    </dgm:pt>
    <dgm:pt modelId="{0526DD01-76E1-4AE1-941E-2614D71B7F15}" type="pres">
      <dgm:prSet presAssocID="{A73D5CCF-9276-49EB-98B7-EDCA881694E7}" presName="linearProcess" presStyleCnt="0"/>
      <dgm:spPr/>
    </dgm:pt>
    <dgm:pt modelId="{AFD5841A-C172-4538-82C6-51F3BE326303}" type="pres">
      <dgm:prSet presAssocID="{9202F21D-91CF-4A04-A858-3623DB641F90}" presName="textNode" presStyleLbl="node1" presStyleIdx="0" presStyleCnt="7">
        <dgm:presLayoutVars>
          <dgm:bulletEnabled val="1"/>
        </dgm:presLayoutVars>
      </dgm:prSet>
      <dgm:spPr/>
    </dgm:pt>
    <dgm:pt modelId="{B735466F-E5DA-4AF8-BC95-C91745BAF596}" type="pres">
      <dgm:prSet presAssocID="{5FD405AD-5C8B-4932-B052-F2D64F7BCC9B}" presName="sibTrans" presStyleCnt="0"/>
      <dgm:spPr/>
    </dgm:pt>
    <dgm:pt modelId="{2788088A-093D-489A-8AAF-08FA25FF56EF}" type="pres">
      <dgm:prSet presAssocID="{80236AC5-79C3-41AE-B65D-638720178F5A}" presName="textNode" presStyleLbl="node1" presStyleIdx="1" presStyleCnt="7">
        <dgm:presLayoutVars>
          <dgm:bulletEnabled val="1"/>
        </dgm:presLayoutVars>
      </dgm:prSet>
      <dgm:spPr/>
    </dgm:pt>
    <dgm:pt modelId="{D0ADB2AF-2E65-4D23-932F-325319419C48}" type="pres">
      <dgm:prSet presAssocID="{2088037A-603A-4A0C-8306-A6C7062068EA}" presName="sibTrans" presStyleCnt="0"/>
      <dgm:spPr/>
    </dgm:pt>
    <dgm:pt modelId="{B3060848-C116-4B6A-B13B-53EFCD64E5F1}" type="pres">
      <dgm:prSet presAssocID="{82169D6D-7823-4D93-ABD1-F470EDBE90A8}" presName="textNode" presStyleLbl="node1" presStyleIdx="2" presStyleCnt="7">
        <dgm:presLayoutVars>
          <dgm:bulletEnabled val="1"/>
        </dgm:presLayoutVars>
      </dgm:prSet>
      <dgm:spPr/>
    </dgm:pt>
    <dgm:pt modelId="{9A0943D1-38DF-4217-9F9B-0CCC3BBB20C0}" type="pres">
      <dgm:prSet presAssocID="{83A2672C-AA82-48BE-8AE4-52E64C6F7F13}" presName="sibTrans" presStyleCnt="0"/>
      <dgm:spPr/>
    </dgm:pt>
    <dgm:pt modelId="{3D879654-DF3C-430E-B937-81FC696A3A3B}" type="pres">
      <dgm:prSet presAssocID="{D6AB88C9-B35A-4249-8599-E3DFEF17FF80}" presName="textNode" presStyleLbl="node1" presStyleIdx="3" presStyleCnt="7">
        <dgm:presLayoutVars>
          <dgm:bulletEnabled val="1"/>
        </dgm:presLayoutVars>
      </dgm:prSet>
      <dgm:spPr/>
    </dgm:pt>
    <dgm:pt modelId="{5C7C5633-D1EF-4815-88FB-DA02CDAD70DD}" type="pres">
      <dgm:prSet presAssocID="{F41B0791-D507-42B1-9C92-1303FF7F40CB}" presName="sibTrans" presStyleCnt="0"/>
      <dgm:spPr/>
    </dgm:pt>
    <dgm:pt modelId="{6A7CC1C1-8F90-4E73-B091-1192DFA4DE4A}" type="pres">
      <dgm:prSet presAssocID="{97092753-9F63-4A4A-8D9B-3CD200E1A685}" presName="textNode" presStyleLbl="node1" presStyleIdx="4" presStyleCnt="7">
        <dgm:presLayoutVars>
          <dgm:bulletEnabled val="1"/>
        </dgm:presLayoutVars>
      </dgm:prSet>
      <dgm:spPr/>
    </dgm:pt>
    <dgm:pt modelId="{86796EBF-472C-4C9B-AFF6-A4F17BE5CBA2}" type="pres">
      <dgm:prSet presAssocID="{8699268C-0AF7-45BA-889F-E7569B031E3C}" presName="sibTrans" presStyleCnt="0"/>
      <dgm:spPr/>
    </dgm:pt>
    <dgm:pt modelId="{ADD33474-7CE7-41EE-B9CD-F39DD0A8C523}" type="pres">
      <dgm:prSet presAssocID="{202FF247-460D-4662-97E0-388C1606855B}" presName="textNode" presStyleLbl="node1" presStyleIdx="5" presStyleCnt="7">
        <dgm:presLayoutVars>
          <dgm:bulletEnabled val="1"/>
        </dgm:presLayoutVars>
      </dgm:prSet>
      <dgm:spPr/>
    </dgm:pt>
    <dgm:pt modelId="{FA07B4C6-B302-459B-B31F-28CC8FDD35BC}" type="pres">
      <dgm:prSet presAssocID="{3A0BB4BE-3DA5-4FCA-AE16-2A0D29BFBD68}" presName="sibTrans" presStyleCnt="0"/>
      <dgm:spPr/>
    </dgm:pt>
    <dgm:pt modelId="{6FA3BF3A-E9A5-4B55-B631-20A25ED4D1B9}" type="pres">
      <dgm:prSet presAssocID="{C7660EA6-02B4-4FCD-9096-CC0981C1485B}" presName="textNode" presStyleLbl="node1" presStyleIdx="6" presStyleCnt="7">
        <dgm:presLayoutVars>
          <dgm:bulletEnabled val="1"/>
        </dgm:presLayoutVars>
      </dgm:prSet>
      <dgm:spPr/>
    </dgm:pt>
  </dgm:ptLst>
  <dgm:cxnLst>
    <dgm:cxn modelId="{3CDA8101-873F-41C1-8656-21E91A3E4FA9}" type="presOf" srcId="{A73D5CCF-9276-49EB-98B7-EDCA881694E7}" destId="{846A18F9-DB3D-4D96-B9A2-AB7ABB2226C9}" srcOrd="0" destOrd="0" presId="urn:microsoft.com/office/officeart/2005/8/layout/hProcess9"/>
    <dgm:cxn modelId="{79B4C707-EA3C-4E73-B4C2-329950844ACA}" srcId="{A73D5CCF-9276-49EB-98B7-EDCA881694E7}" destId="{D6AB88C9-B35A-4249-8599-E3DFEF17FF80}" srcOrd="3" destOrd="0" parTransId="{4BFE1629-3FDF-4510-9A3E-4A4A9AA1A918}" sibTransId="{F41B0791-D507-42B1-9C92-1303FF7F40CB}"/>
    <dgm:cxn modelId="{500BE31B-F2B0-4268-8595-716652C1784E}" srcId="{A73D5CCF-9276-49EB-98B7-EDCA881694E7}" destId="{9202F21D-91CF-4A04-A858-3623DB641F90}" srcOrd="0" destOrd="0" parTransId="{CA719172-D690-472C-ABA6-EA52D19FE466}" sibTransId="{5FD405AD-5C8B-4932-B052-F2D64F7BCC9B}"/>
    <dgm:cxn modelId="{479E1924-B19F-4052-99D8-3DC34A0D6E4C}" type="presOf" srcId="{C7660EA6-02B4-4FCD-9096-CC0981C1485B}" destId="{6FA3BF3A-E9A5-4B55-B631-20A25ED4D1B9}" srcOrd="0" destOrd="0" presId="urn:microsoft.com/office/officeart/2005/8/layout/hProcess9"/>
    <dgm:cxn modelId="{71ED672C-64C9-4783-B385-DDCF7746160A}" type="presOf" srcId="{80236AC5-79C3-41AE-B65D-638720178F5A}" destId="{2788088A-093D-489A-8AAF-08FA25FF56EF}" srcOrd="0" destOrd="0" presId="urn:microsoft.com/office/officeart/2005/8/layout/hProcess9"/>
    <dgm:cxn modelId="{58368734-BF5D-436F-AABF-3289C664D34D}" type="presOf" srcId="{D6AB88C9-B35A-4249-8599-E3DFEF17FF80}" destId="{3D879654-DF3C-430E-B937-81FC696A3A3B}" srcOrd="0" destOrd="0" presId="urn:microsoft.com/office/officeart/2005/8/layout/hProcess9"/>
    <dgm:cxn modelId="{1F44DC5B-4230-4289-A5A2-06DD5D7F5805}" type="presOf" srcId="{9202F21D-91CF-4A04-A858-3623DB641F90}" destId="{AFD5841A-C172-4538-82C6-51F3BE326303}" srcOrd="0" destOrd="0" presId="urn:microsoft.com/office/officeart/2005/8/layout/hProcess9"/>
    <dgm:cxn modelId="{A1E85E6A-36BE-4D16-A409-47E9D349962D}" type="presOf" srcId="{97092753-9F63-4A4A-8D9B-3CD200E1A685}" destId="{6A7CC1C1-8F90-4E73-B091-1192DFA4DE4A}" srcOrd="0" destOrd="0" presId="urn:microsoft.com/office/officeart/2005/8/layout/hProcess9"/>
    <dgm:cxn modelId="{C4651250-6D3F-4910-9CD4-40F1CB79A5DA}" type="presOf" srcId="{82169D6D-7823-4D93-ABD1-F470EDBE90A8}" destId="{B3060848-C116-4B6A-B13B-53EFCD64E5F1}" srcOrd="0" destOrd="0" presId="urn:microsoft.com/office/officeart/2005/8/layout/hProcess9"/>
    <dgm:cxn modelId="{D87F4C5A-5355-4163-AE75-F09105B285A9}" srcId="{A73D5CCF-9276-49EB-98B7-EDCA881694E7}" destId="{97092753-9F63-4A4A-8D9B-3CD200E1A685}" srcOrd="4" destOrd="0" parTransId="{6ACFE1B8-4476-460D-B3AA-980DF8087473}" sibTransId="{8699268C-0AF7-45BA-889F-E7569B031E3C}"/>
    <dgm:cxn modelId="{836DD37F-A747-4E17-9387-5E59B3FBFDF0}" srcId="{A73D5CCF-9276-49EB-98B7-EDCA881694E7}" destId="{80236AC5-79C3-41AE-B65D-638720178F5A}" srcOrd="1" destOrd="0" parTransId="{79C04ABF-5A86-4754-8776-F1ACC2D0E48D}" sibTransId="{2088037A-603A-4A0C-8306-A6C7062068EA}"/>
    <dgm:cxn modelId="{34456B84-70D5-462C-B7F6-F6A3BE6D1343}" type="presOf" srcId="{202FF247-460D-4662-97E0-388C1606855B}" destId="{ADD33474-7CE7-41EE-B9CD-F39DD0A8C523}" srcOrd="0" destOrd="0" presId="urn:microsoft.com/office/officeart/2005/8/layout/hProcess9"/>
    <dgm:cxn modelId="{8B034DA6-3BCA-437D-87B8-14D0270EAB36}" srcId="{A73D5CCF-9276-49EB-98B7-EDCA881694E7}" destId="{202FF247-460D-4662-97E0-388C1606855B}" srcOrd="5" destOrd="0" parTransId="{C8A3C89C-F986-4827-9FEB-B0FC1136B612}" sibTransId="{3A0BB4BE-3DA5-4FCA-AE16-2A0D29BFBD68}"/>
    <dgm:cxn modelId="{FD19F1A6-67AC-4066-B37B-9A132ABD05D7}" srcId="{A73D5CCF-9276-49EB-98B7-EDCA881694E7}" destId="{82169D6D-7823-4D93-ABD1-F470EDBE90A8}" srcOrd="2" destOrd="0" parTransId="{0593D114-3967-4C04-AA1B-17EC503284B7}" sibTransId="{83A2672C-AA82-48BE-8AE4-52E64C6F7F13}"/>
    <dgm:cxn modelId="{3293F9E9-F5BC-41EB-81B6-B0448041A525}" srcId="{A73D5CCF-9276-49EB-98B7-EDCA881694E7}" destId="{C7660EA6-02B4-4FCD-9096-CC0981C1485B}" srcOrd="6" destOrd="0" parTransId="{4FEF4B0C-57E0-48E8-BD15-751B852A72EC}" sibTransId="{20DC638E-0C71-40D5-83FC-88D81071DD61}"/>
    <dgm:cxn modelId="{40D1C920-CB2C-4B6A-8C09-8AD601093DE8}" type="presParOf" srcId="{846A18F9-DB3D-4D96-B9A2-AB7ABB2226C9}" destId="{379AC295-F237-4A0F-A109-93E04E6903FD}" srcOrd="0" destOrd="0" presId="urn:microsoft.com/office/officeart/2005/8/layout/hProcess9"/>
    <dgm:cxn modelId="{FA93CBFD-F91D-4E72-A1EE-39B529988CEC}" type="presParOf" srcId="{846A18F9-DB3D-4D96-B9A2-AB7ABB2226C9}" destId="{0526DD01-76E1-4AE1-941E-2614D71B7F15}" srcOrd="1" destOrd="0" presId="urn:microsoft.com/office/officeart/2005/8/layout/hProcess9"/>
    <dgm:cxn modelId="{E2469D3F-0377-4DFA-823B-5A85C64CB895}" type="presParOf" srcId="{0526DD01-76E1-4AE1-941E-2614D71B7F15}" destId="{AFD5841A-C172-4538-82C6-51F3BE326303}" srcOrd="0" destOrd="0" presId="urn:microsoft.com/office/officeart/2005/8/layout/hProcess9"/>
    <dgm:cxn modelId="{BCEF2B58-E290-46E3-A1F9-623E9CAE6C9F}" type="presParOf" srcId="{0526DD01-76E1-4AE1-941E-2614D71B7F15}" destId="{B735466F-E5DA-4AF8-BC95-C91745BAF596}" srcOrd="1" destOrd="0" presId="urn:microsoft.com/office/officeart/2005/8/layout/hProcess9"/>
    <dgm:cxn modelId="{EC7FA8CB-EF5F-4EE3-AA77-58942B35A7B6}" type="presParOf" srcId="{0526DD01-76E1-4AE1-941E-2614D71B7F15}" destId="{2788088A-093D-489A-8AAF-08FA25FF56EF}" srcOrd="2" destOrd="0" presId="urn:microsoft.com/office/officeart/2005/8/layout/hProcess9"/>
    <dgm:cxn modelId="{73A38C3F-D43C-47E2-840E-75342B296900}" type="presParOf" srcId="{0526DD01-76E1-4AE1-941E-2614D71B7F15}" destId="{D0ADB2AF-2E65-4D23-932F-325319419C48}" srcOrd="3" destOrd="0" presId="urn:microsoft.com/office/officeart/2005/8/layout/hProcess9"/>
    <dgm:cxn modelId="{89644C1D-451F-4A84-ADE1-CEFA03818ACD}" type="presParOf" srcId="{0526DD01-76E1-4AE1-941E-2614D71B7F15}" destId="{B3060848-C116-4B6A-B13B-53EFCD64E5F1}" srcOrd="4" destOrd="0" presId="urn:microsoft.com/office/officeart/2005/8/layout/hProcess9"/>
    <dgm:cxn modelId="{8DCC704D-389F-4086-B52B-58A4E00C91D0}" type="presParOf" srcId="{0526DD01-76E1-4AE1-941E-2614D71B7F15}" destId="{9A0943D1-38DF-4217-9F9B-0CCC3BBB20C0}" srcOrd="5" destOrd="0" presId="urn:microsoft.com/office/officeart/2005/8/layout/hProcess9"/>
    <dgm:cxn modelId="{898FECAB-A619-4D52-9C6B-0983EEF137EE}" type="presParOf" srcId="{0526DD01-76E1-4AE1-941E-2614D71B7F15}" destId="{3D879654-DF3C-430E-B937-81FC696A3A3B}" srcOrd="6" destOrd="0" presId="urn:microsoft.com/office/officeart/2005/8/layout/hProcess9"/>
    <dgm:cxn modelId="{168FCFE5-21C3-47F3-96CE-5E9F5897188F}" type="presParOf" srcId="{0526DD01-76E1-4AE1-941E-2614D71B7F15}" destId="{5C7C5633-D1EF-4815-88FB-DA02CDAD70DD}" srcOrd="7" destOrd="0" presId="urn:microsoft.com/office/officeart/2005/8/layout/hProcess9"/>
    <dgm:cxn modelId="{ACB91888-8EA9-4876-B5F5-9F909DA30E03}" type="presParOf" srcId="{0526DD01-76E1-4AE1-941E-2614D71B7F15}" destId="{6A7CC1C1-8F90-4E73-B091-1192DFA4DE4A}" srcOrd="8" destOrd="0" presId="urn:microsoft.com/office/officeart/2005/8/layout/hProcess9"/>
    <dgm:cxn modelId="{F8643F21-D1C0-42EE-97E7-C311E65E9C2A}" type="presParOf" srcId="{0526DD01-76E1-4AE1-941E-2614D71B7F15}" destId="{86796EBF-472C-4C9B-AFF6-A4F17BE5CBA2}" srcOrd="9" destOrd="0" presId="urn:microsoft.com/office/officeart/2005/8/layout/hProcess9"/>
    <dgm:cxn modelId="{380642E8-CB1E-4E99-9BC0-6138CDAD0D24}" type="presParOf" srcId="{0526DD01-76E1-4AE1-941E-2614D71B7F15}" destId="{ADD33474-7CE7-41EE-B9CD-F39DD0A8C523}" srcOrd="10" destOrd="0" presId="urn:microsoft.com/office/officeart/2005/8/layout/hProcess9"/>
    <dgm:cxn modelId="{9F9787FD-686D-4888-80CE-47740E6AA15E}" type="presParOf" srcId="{0526DD01-76E1-4AE1-941E-2614D71B7F15}" destId="{FA07B4C6-B302-459B-B31F-28CC8FDD35BC}" srcOrd="11" destOrd="0" presId="urn:microsoft.com/office/officeart/2005/8/layout/hProcess9"/>
    <dgm:cxn modelId="{94E7137D-FFC8-4D45-91C4-1E880D44553F}" type="presParOf" srcId="{0526DD01-76E1-4AE1-941E-2614D71B7F15}" destId="{6FA3BF3A-E9A5-4B55-B631-20A25ED4D1B9}" srcOrd="12"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64F55DA2-5BBA-4AE0-AE8C-CA241B09988B}" type="doc">
      <dgm:prSet loTypeId="urn:microsoft.com/office/officeart/2008/layout/VerticalCurvedList" loCatId="list" qsTypeId="urn:microsoft.com/office/officeart/2005/8/quickstyle/simple1" qsCatId="simple" csTypeId="urn:microsoft.com/office/officeart/2005/8/colors/colorful3" csCatId="colorful" phldr="1"/>
      <dgm:spPr/>
      <dgm:t>
        <a:bodyPr/>
        <a:lstStyle/>
        <a:p>
          <a:endParaRPr lang="en-US"/>
        </a:p>
      </dgm:t>
    </dgm:pt>
    <dgm:pt modelId="{8CDF4086-25AD-4536-A44F-BF0917568F71}">
      <dgm:prSet phldrT="[Text]" custT="1"/>
      <dgm:spPr/>
      <dgm:t>
        <a:bodyPr/>
        <a:lstStyle/>
        <a:p>
          <a:r>
            <a:rPr lang="en-US" sz="1300" dirty="0" err="1">
              <a:latin typeface="Times New Roman" panose="02020603050405020304" pitchFamily="18" charset="0"/>
              <a:cs typeface="Times New Roman" panose="02020603050405020304" pitchFamily="18" charset="0"/>
            </a:rPr>
            <a:t>Thống</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nhất</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nhận</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thức</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trách</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nhiệm</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của</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từng</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đơn</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vị</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thủ</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trưởng</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các</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đơn</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vị</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trong</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việc</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triển</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khai</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xây</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dựng</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hoàn</a:t>
          </a:r>
          <a:r>
            <a:rPr lang="en-US" sz="1300" dirty="0">
              <a:latin typeface="Times New Roman" panose="02020603050405020304" pitchFamily="18" charset="0"/>
              <a:cs typeface="Times New Roman" panose="02020603050405020304" pitchFamily="18" charset="0"/>
            </a:rPr>
            <a:t> thiện </a:t>
          </a:r>
          <a:r>
            <a:rPr lang="en-US" sz="1300" dirty="0" err="1">
              <a:latin typeface="Times New Roman" panose="02020603050405020304" pitchFamily="18" charset="0"/>
              <a:cs typeface="Times New Roman" panose="02020603050405020304" pitchFamily="18" charset="0"/>
            </a:rPr>
            <a:t>dữ</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liệu</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nông</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nghiệp</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và</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môi</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trường</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tại</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Bộ</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theo</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đúng</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yêu</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cầu</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tiêu</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chí</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của</a:t>
          </a:r>
          <a:r>
            <a:rPr lang="en-US" sz="1300" dirty="0">
              <a:latin typeface="Times New Roman" panose="02020603050405020304" pitchFamily="18" charset="0"/>
              <a:cs typeface="Times New Roman" panose="02020603050405020304" pitchFamily="18" charset="0"/>
            </a:rPr>
            <a:t> Ban </a:t>
          </a:r>
          <a:r>
            <a:rPr lang="en-US" sz="1300" dirty="0" err="1">
              <a:latin typeface="Times New Roman" panose="02020603050405020304" pitchFamily="18" charset="0"/>
              <a:cs typeface="Times New Roman" panose="02020603050405020304" pitchFamily="18" charset="0"/>
            </a:rPr>
            <a:t>Chỉ</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đạo</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quốc</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gia</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về</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dữ</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liệu</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Bộ</a:t>
          </a:r>
          <a:r>
            <a:rPr lang="en-US" sz="1300" dirty="0">
              <a:latin typeface="Times New Roman" panose="02020603050405020304" pitchFamily="18" charset="0"/>
              <a:cs typeface="Times New Roman" panose="02020603050405020304" pitchFamily="18" charset="0"/>
            </a:rPr>
            <a:t> Công an, </a:t>
          </a:r>
          <a:r>
            <a:rPr lang="en-US" sz="1300" dirty="0" err="1">
              <a:latin typeface="Times New Roman" panose="02020603050405020304" pitchFamily="18" charset="0"/>
              <a:cs typeface="Times New Roman" panose="02020603050405020304" pitchFamily="18" charset="0"/>
            </a:rPr>
            <a:t>Bộ</a:t>
          </a:r>
          <a:r>
            <a:rPr lang="en-US" sz="1300" dirty="0">
              <a:latin typeface="Times New Roman" panose="02020603050405020304" pitchFamily="18" charset="0"/>
              <a:cs typeface="Times New Roman" panose="02020603050405020304" pitchFamily="18" charset="0"/>
            </a:rPr>
            <a:t> Khoa </a:t>
          </a:r>
          <a:r>
            <a:rPr lang="en-US" sz="1300" dirty="0" err="1">
              <a:latin typeface="Times New Roman" panose="02020603050405020304" pitchFamily="18" charset="0"/>
              <a:cs typeface="Times New Roman" panose="02020603050405020304" pitchFamily="18" charset="0"/>
            </a:rPr>
            <a:t>học</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và</a:t>
          </a:r>
          <a:r>
            <a:rPr lang="en-US" sz="1300" dirty="0">
              <a:latin typeface="Times New Roman" panose="02020603050405020304" pitchFamily="18" charset="0"/>
              <a:cs typeface="Times New Roman" panose="02020603050405020304" pitchFamily="18" charset="0"/>
            </a:rPr>
            <a:t> Công </a:t>
          </a:r>
          <a:r>
            <a:rPr lang="en-US" sz="1300" dirty="0" err="1">
              <a:latin typeface="Times New Roman" panose="02020603050405020304" pitchFamily="18" charset="0"/>
              <a:cs typeface="Times New Roman" panose="02020603050405020304" pitchFamily="18" charset="0"/>
            </a:rPr>
            <a:t>nghệ</a:t>
          </a:r>
          <a:r>
            <a:rPr lang="en-US" sz="1300" dirty="0">
              <a:latin typeface="Times New Roman" panose="02020603050405020304" pitchFamily="18" charset="0"/>
              <a:cs typeface="Times New Roman" panose="02020603050405020304" pitchFamily="18" charset="0"/>
            </a:rPr>
            <a:t>.</a:t>
          </a:r>
        </a:p>
      </dgm:t>
    </dgm:pt>
    <dgm:pt modelId="{50CF76B1-44A2-49F6-81E2-00E094F59FD5}" type="parTrans" cxnId="{4FA61960-0091-47F0-8192-157350697E39}">
      <dgm:prSet/>
      <dgm:spPr/>
      <dgm:t>
        <a:bodyPr/>
        <a:lstStyle/>
        <a:p>
          <a:endParaRPr lang="en-US" sz="1300">
            <a:latin typeface="Times New Roman" panose="02020603050405020304" pitchFamily="18" charset="0"/>
            <a:cs typeface="Times New Roman" panose="02020603050405020304" pitchFamily="18" charset="0"/>
          </a:endParaRPr>
        </a:p>
      </dgm:t>
    </dgm:pt>
    <dgm:pt modelId="{EC2F15F7-FC1A-449A-AD3B-5A64F141C1BD}" type="sibTrans" cxnId="{4FA61960-0091-47F0-8192-157350697E39}">
      <dgm:prSet/>
      <dgm:spPr/>
      <dgm:t>
        <a:bodyPr/>
        <a:lstStyle/>
        <a:p>
          <a:endParaRPr lang="en-US" sz="1300">
            <a:latin typeface="Times New Roman" panose="02020603050405020304" pitchFamily="18" charset="0"/>
            <a:cs typeface="Times New Roman" panose="02020603050405020304" pitchFamily="18" charset="0"/>
          </a:endParaRPr>
        </a:p>
      </dgm:t>
    </dgm:pt>
    <dgm:pt modelId="{41181D6E-1521-4E49-BFEE-24CA05006A3B}">
      <dgm:prSet custT="1"/>
      <dgm:spPr/>
      <dgm:t>
        <a:bodyPr/>
        <a:lstStyle/>
        <a:p>
          <a:r>
            <a:rPr lang="en-US" sz="1300" dirty="0">
              <a:latin typeface="Times New Roman" panose="02020603050405020304" pitchFamily="18" charset="0"/>
              <a:cs typeface="Times New Roman" panose="02020603050405020304" pitchFamily="18" charset="0"/>
            </a:rPr>
            <a:t>Các </a:t>
          </a:r>
          <a:r>
            <a:rPr lang="en-US" sz="1300" dirty="0" err="1">
              <a:latin typeface="Times New Roman" panose="02020603050405020304" pitchFamily="18" charset="0"/>
              <a:cs typeface="Times New Roman" panose="02020603050405020304" pitchFamily="18" charset="0"/>
            </a:rPr>
            <a:t>đơn</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vị</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chủ</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quản</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dữ</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liệu</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phải</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xây</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dựng</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kế</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hoạch</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lộ</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trình</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giải</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pháp</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triển</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khai</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cho</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từng</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cơ</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sở</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dữ</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liệu</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trong</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đó</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các</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cơ</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sở</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dữ</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liệu</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theo</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Nghị</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quyết</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số</a:t>
          </a:r>
          <a:r>
            <a:rPr lang="en-US" sz="1300" dirty="0">
              <a:latin typeface="Times New Roman" panose="02020603050405020304" pitchFamily="18" charset="0"/>
              <a:cs typeface="Times New Roman" panose="02020603050405020304" pitchFamily="18" charset="0"/>
            </a:rPr>
            <a:t> 11/2026/</a:t>
          </a:r>
          <a:r>
            <a:rPr lang="en-US" sz="1300" dirty="0" err="1">
              <a:latin typeface="Times New Roman" panose="02020603050405020304" pitchFamily="18" charset="0"/>
              <a:cs typeface="Times New Roman" panose="02020603050405020304" pitchFamily="18" charset="0"/>
            </a:rPr>
            <a:t>NQCP</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phải</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hoàn</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thành</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đáp</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ứng</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đủ</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các</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tiêu</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chí</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trong</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năm</a:t>
          </a:r>
          <a:r>
            <a:rPr lang="en-US" sz="1300" dirty="0">
              <a:latin typeface="Times New Roman" panose="02020603050405020304" pitchFamily="18" charset="0"/>
              <a:cs typeface="Times New Roman" panose="02020603050405020304" pitchFamily="18" charset="0"/>
            </a:rPr>
            <a:t> 2026.</a:t>
          </a:r>
        </a:p>
      </dgm:t>
    </dgm:pt>
    <dgm:pt modelId="{4DB0E7FF-19ED-406D-90F3-4C6AF842B2B4}" type="parTrans" cxnId="{E3824949-D089-451D-93B9-E0F28541B43C}">
      <dgm:prSet/>
      <dgm:spPr/>
      <dgm:t>
        <a:bodyPr/>
        <a:lstStyle/>
        <a:p>
          <a:endParaRPr lang="en-US" sz="1300">
            <a:latin typeface="Times New Roman" panose="02020603050405020304" pitchFamily="18" charset="0"/>
            <a:cs typeface="Times New Roman" panose="02020603050405020304" pitchFamily="18" charset="0"/>
          </a:endParaRPr>
        </a:p>
      </dgm:t>
    </dgm:pt>
    <dgm:pt modelId="{DEDC241B-3762-4C63-9348-D81C24B6B347}" type="sibTrans" cxnId="{E3824949-D089-451D-93B9-E0F28541B43C}">
      <dgm:prSet/>
      <dgm:spPr/>
      <dgm:t>
        <a:bodyPr/>
        <a:lstStyle/>
        <a:p>
          <a:endParaRPr lang="en-US" sz="1300">
            <a:latin typeface="Times New Roman" panose="02020603050405020304" pitchFamily="18" charset="0"/>
            <a:cs typeface="Times New Roman" panose="02020603050405020304" pitchFamily="18" charset="0"/>
          </a:endParaRPr>
        </a:p>
      </dgm:t>
    </dgm:pt>
    <dgm:pt modelId="{1F15F667-D3C6-4FA7-B547-280CAF8A387F}">
      <dgm:prSet custT="1"/>
      <dgm:spPr/>
      <dgm:t>
        <a:bodyPr/>
        <a:lstStyle/>
        <a:p>
          <a:r>
            <a:rPr lang="en-US" sz="1300" dirty="0" err="1">
              <a:latin typeface="Times New Roman" panose="02020603050405020304" pitchFamily="18" charset="0"/>
              <a:cs typeface="Times New Roman" panose="02020603050405020304" pitchFamily="18" charset="0"/>
            </a:rPr>
            <a:t>Thống</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nhất</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phương</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án</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triển</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khai</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dự</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án</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đầu</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tư</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công</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để</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tập</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trung</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phê</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duyệt</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triển</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khai</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đảm</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bảo</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kế</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hoạch</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được</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giao</a:t>
          </a:r>
          <a:r>
            <a:rPr lang="en-US" sz="1300" dirty="0">
              <a:latin typeface="Times New Roman" panose="02020603050405020304" pitchFamily="18" charset="0"/>
              <a:cs typeface="Times New Roman" panose="02020603050405020304" pitchFamily="18" charset="0"/>
            </a:rPr>
            <a:t>. </a:t>
          </a:r>
        </a:p>
      </dgm:t>
    </dgm:pt>
    <dgm:pt modelId="{CD4BA84D-84F8-47DC-9B3C-D242CB0A0107}" type="parTrans" cxnId="{5DEF6150-D579-4FB5-978A-1B4F2FE7D020}">
      <dgm:prSet/>
      <dgm:spPr/>
      <dgm:t>
        <a:bodyPr/>
        <a:lstStyle/>
        <a:p>
          <a:endParaRPr lang="en-US" sz="1300">
            <a:latin typeface="Times New Roman" panose="02020603050405020304" pitchFamily="18" charset="0"/>
            <a:cs typeface="Times New Roman" panose="02020603050405020304" pitchFamily="18" charset="0"/>
          </a:endParaRPr>
        </a:p>
      </dgm:t>
    </dgm:pt>
    <dgm:pt modelId="{8575E27F-80D6-4D8A-ACFE-14939F87C4FD}" type="sibTrans" cxnId="{5DEF6150-D579-4FB5-978A-1B4F2FE7D020}">
      <dgm:prSet/>
      <dgm:spPr/>
      <dgm:t>
        <a:bodyPr/>
        <a:lstStyle/>
        <a:p>
          <a:endParaRPr lang="en-US" sz="1300">
            <a:latin typeface="Times New Roman" panose="02020603050405020304" pitchFamily="18" charset="0"/>
            <a:cs typeface="Times New Roman" panose="02020603050405020304" pitchFamily="18" charset="0"/>
          </a:endParaRPr>
        </a:p>
      </dgm:t>
    </dgm:pt>
    <dgm:pt modelId="{D60282AC-3F0B-42C6-BA5B-E5109F6B7098}">
      <dgm:prSet custT="1"/>
      <dgm:spPr/>
      <dgm:t>
        <a:bodyPr/>
        <a:lstStyle/>
        <a:p>
          <a:r>
            <a:rPr lang="en-US" sz="1300" dirty="0">
              <a:latin typeface="Times New Roman" panose="02020603050405020304" pitchFamily="18" charset="0"/>
              <a:cs typeface="Times New Roman" panose="02020603050405020304" pitchFamily="18" charset="0"/>
            </a:rPr>
            <a:t>Các </a:t>
          </a:r>
          <a:r>
            <a:rPr lang="en-US" sz="1300" dirty="0" err="1">
              <a:latin typeface="Times New Roman" panose="02020603050405020304" pitchFamily="18" charset="0"/>
              <a:cs typeface="Times New Roman" panose="02020603050405020304" pitchFamily="18" charset="0"/>
            </a:rPr>
            <a:t>nhiệm</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vụ</a:t>
          </a:r>
          <a:r>
            <a:rPr lang="en-US" sz="1300" dirty="0">
              <a:latin typeface="Times New Roman" panose="02020603050405020304" pitchFamily="18" charset="0"/>
              <a:cs typeface="Times New Roman" panose="02020603050405020304" pitchFamily="18" charset="0"/>
            </a:rPr>
            <a:t>: Ban </a:t>
          </a:r>
          <a:r>
            <a:rPr lang="en-US" sz="1300" dirty="0" err="1">
              <a:latin typeface="Times New Roman" panose="02020603050405020304" pitchFamily="18" charset="0"/>
              <a:cs typeface="Times New Roman" panose="02020603050405020304" pitchFamily="18" charset="0"/>
            </a:rPr>
            <a:t>hành</a:t>
          </a:r>
          <a:r>
            <a:rPr lang="en-US" sz="1300" dirty="0">
              <a:latin typeface="Times New Roman" panose="02020603050405020304" pitchFamily="18" charset="0"/>
              <a:cs typeface="Times New Roman" panose="02020603050405020304" pitchFamily="18" charset="0"/>
            </a:rPr>
            <a:t> Khung </a:t>
          </a:r>
          <a:r>
            <a:rPr lang="en-US" sz="1300" dirty="0" err="1">
              <a:latin typeface="Times New Roman" panose="02020603050405020304" pitchFamily="18" charset="0"/>
              <a:cs typeface="Times New Roman" panose="02020603050405020304" pitchFamily="18" charset="0"/>
            </a:rPr>
            <a:t>quản</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trị</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quản</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lý</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dữ</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liệu</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và</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Từ</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điển</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dữ</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liệu</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dùng</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chung</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đầu</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tư</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mở</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rộng</a:t>
          </a:r>
          <a:r>
            <a:rPr lang="en-US" sz="1300" dirty="0">
              <a:latin typeface="Times New Roman" panose="02020603050405020304" pitchFamily="18" charset="0"/>
              <a:cs typeface="Times New Roman" panose="02020603050405020304" pitchFamily="18" charset="0"/>
            </a:rPr>
            <a:t>/</a:t>
          </a:r>
          <a:r>
            <a:rPr lang="en-US" sz="1300" dirty="0" err="1">
              <a:latin typeface="Times New Roman" panose="02020603050405020304" pitchFamily="18" charset="0"/>
              <a:cs typeface="Times New Roman" panose="02020603050405020304" pitchFamily="18" charset="0"/>
            </a:rPr>
            <a:t>thuê</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hạ</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tầng</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số</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triển</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khai</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hoàn</a:t>
          </a:r>
          <a:r>
            <a:rPr lang="en-US" sz="1300" dirty="0">
              <a:latin typeface="Times New Roman" panose="02020603050405020304" pitchFamily="18" charset="0"/>
              <a:cs typeface="Times New Roman" panose="02020603050405020304" pitchFamily="18" charset="0"/>
            </a:rPr>
            <a:t> thiện </a:t>
          </a:r>
          <a:r>
            <a:rPr lang="en-US" sz="1300" dirty="0" err="1">
              <a:latin typeface="Times New Roman" panose="02020603050405020304" pitchFamily="18" charset="0"/>
              <a:cs typeface="Times New Roman" panose="02020603050405020304" pitchFamily="18" charset="0"/>
            </a:rPr>
            <a:t>các</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CSDL</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được</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giao</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trong</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Nghị</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quyết</a:t>
          </a:r>
          <a:r>
            <a:rPr lang="en-US" sz="1300" dirty="0">
              <a:latin typeface="Times New Roman" panose="02020603050405020304" pitchFamily="18" charset="0"/>
              <a:cs typeface="Times New Roman" panose="02020603050405020304" pitchFamily="18" charset="0"/>
            </a:rPr>
            <a:t> 11</a:t>
          </a:r>
          <a:r>
            <a:rPr lang="en-US" sz="1300">
              <a:latin typeface="Times New Roman" panose="02020603050405020304" pitchFamily="18" charset="0"/>
              <a:cs typeface="Times New Roman" panose="02020603050405020304" pitchFamily="18" charset="0"/>
            </a:rPr>
            <a:t>/NQ-CP</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các</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CSDL</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liên</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quan</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đến</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cắt</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giảm</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thành</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phần</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hồ</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sơ</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trong</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giải</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quyết</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TTHC</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phải</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được</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ưu</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tiên</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triển</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khai</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sớm</a:t>
          </a:r>
          <a:r>
            <a:rPr lang="en-US" sz="1300" dirty="0">
              <a:latin typeface="Times New Roman" panose="02020603050405020304" pitchFamily="18" charset="0"/>
              <a:cs typeface="Times New Roman" panose="02020603050405020304" pitchFamily="18" charset="0"/>
            </a:rPr>
            <a:t>.</a:t>
          </a:r>
        </a:p>
      </dgm:t>
    </dgm:pt>
    <dgm:pt modelId="{262620F8-F4EB-4AE2-B521-92404A2F64BB}" type="parTrans" cxnId="{1E477043-82E5-4A22-AFDC-D4AAD3CE7EA8}">
      <dgm:prSet/>
      <dgm:spPr/>
      <dgm:t>
        <a:bodyPr/>
        <a:lstStyle/>
        <a:p>
          <a:endParaRPr lang="en-US" sz="1300">
            <a:latin typeface="Times New Roman" panose="02020603050405020304" pitchFamily="18" charset="0"/>
            <a:cs typeface="Times New Roman" panose="02020603050405020304" pitchFamily="18" charset="0"/>
          </a:endParaRPr>
        </a:p>
      </dgm:t>
    </dgm:pt>
    <dgm:pt modelId="{87DCBBA1-7FDF-4B44-A739-8F8BCF687152}" type="sibTrans" cxnId="{1E477043-82E5-4A22-AFDC-D4AAD3CE7EA8}">
      <dgm:prSet/>
      <dgm:spPr/>
      <dgm:t>
        <a:bodyPr/>
        <a:lstStyle/>
        <a:p>
          <a:endParaRPr lang="en-US" sz="1300">
            <a:latin typeface="Times New Roman" panose="02020603050405020304" pitchFamily="18" charset="0"/>
            <a:cs typeface="Times New Roman" panose="02020603050405020304" pitchFamily="18" charset="0"/>
          </a:endParaRPr>
        </a:p>
      </dgm:t>
    </dgm:pt>
    <dgm:pt modelId="{0DE60635-C500-4793-B2A7-002BADC7F4DD}">
      <dgm:prSet custT="1"/>
      <dgm:spPr/>
      <dgm:t>
        <a:bodyPr/>
        <a:lstStyle/>
        <a:p>
          <a:r>
            <a:rPr lang="en-US" sz="1300" dirty="0" err="1">
              <a:latin typeface="Times New Roman" panose="02020603050405020304" pitchFamily="18" charset="0"/>
              <a:cs typeface="Times New Roman" panose="02020603050405020304" pitchFamily="18" charset="0"/>
            </a:rPr>
            <a:t>Cần</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có</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cơ</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chế</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giải</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pháp</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đẩy</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nhanh</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tiến</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độ</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phê</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duyệt</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triển</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khai</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các</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Dự</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án</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đầu</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tư</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công</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theo</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các</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quy</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định</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mới</a:t>
          </a:r>
          <a:r>
            <a:rPr lang="en-US" sz="1300" dirty="0">
              <a:latin typeface="Times New Roman" panose="02020603050405020304" pitchFamily="18" charset="0"/>
              <a:cs typeface="Times New Roman" panose="02020603050405020304" pitchFamily="18" charset="0"/>
            </a:rPr>
            <a:t>.</a:t>
          </a:r>
        </a:p>
      </dgm:t>
    </dgm:pt>
    <dgm:pt modelId="{E672230A-F3B4-483A-B2B7-C9EF3CE324E8}" type="parTrans" cxnId="{EF42181B-9F95-4DCB-B757-7162AC604737}">
      <dgm:prSet/>
      <dgm:spPr/>
      <dgm:t>
        <a:bodyPr/>
        <a:lstStyle/>
        <a:p>
          <a:endParaRPr lang="en-US" sz="1300">
            <a:latin typeface="Times New Roman" panose="02020603050405020304" pitchFamily="18" charset="0"/>
            <a:cs typeface="Times New Roman" panose="02020603050405020304" pitchFamily="18" charset="0"/>
          </a:endParaRPr>
        </a:p>
      </dgm:t>
    </dgm:pt>
    <dgm:pt modelId="{A754765B-E825-483C-816A-AD417AF0BE71}" type="sibTrans" cxnId="{EF42181B-9F95-4DCB-B757-7162AC604737}">
      <dgm:prSet/>
      <dgm:spPr/>
      <dgm:t>
        <a:bodyPr/>
        <a:lstStyle/>
        <a:p>
          <a:endParaRPr lang="en-US" sz="1300">
            <a:latin typeface="Times New Roman" panose="02020603050405020304" pitchFamily="18" charset="0"/>
            <a:cs typeface="Times New Roman" panose="02020603050405020304" pitchFamily="18" charset="0"/>
          </a:endParaRPr>
        </a:p>
      </dgm:t>
    </dgm:pt>
    <dgm:pt modelId="{196561D0-750E-4703-B465-721A924C7F5F}" type="pres">
      <dgm:prSet presAssocID="{64F55DA2-5BBA-4AE0-AE8C-CA241B09988B}" presName="Name0" presStyleCnt="0">
        <dgm:presLayoutVars>
          <dgm:chMax val="7"/>
          <dgm:chPref val="7"/>
          <dgm:dir/>
        </dgm:presLayoutVars>
      </dgm:prSet>
      <dgm:spPr/>
    </dgm:pt>
    <dgm:pt modelId="{044D7684-BDEF-4B5F-A1BA-A8E0309829F9}" type="pres">
      <dgm:prSet presAssocID="{64F55DA2-5BBA-4AE0-AE8C-CA241B09988B}" presName="Name1" presStyleCnt="0"/>
      <dgm:spPr/>
    </dgm:pt>
    <dgm:pt modelId="{EA9F91D2-B614-419B-9C10-588A1BA86549}" type="pres">
      <dgm:prSet presAssocID="{64F55DA2-5BBA-4AE0-AE8C-CA241B09988B}" presName="cycle" presStyleCnt="0"/>
      <dgm:spPr/>
    </dgm:pt>
    <dgm:pt modelId="{1272EB27-E22B-437C-B320-A30D60BCD282}" type="pres">
      <dgm:prSet presAssocID="{64F55DA2-5BBA-4AE0-AE8C-CA241B09988B}" presName="srcNode" presStyleLbl="node1" presStyleIdx="0" presStyleCnt="5"/>
      <dgm:spPr/>
    </dgm:pt>
    <dgm:pt modelId="{27B7147E-7DA3-4185-82B6-C462BEAB557C}" type="pres">
      <dgm:prSet presAssocID="{64F55DA2-5BBA-4AE0-AE8C-CA241B09988B}" presName="conn" presStyleLbl="parChTrans1D2" presStyleIdx="0" presStyleCnt="1"/>
      <dgm:spPr/>
    </dgm:pt>
    <dgm:pt modelId="{3321A79B-3999-4B9D-B7E0-9D361B31BB25}" type="pres">
      <dgm:prSet presAssocID="{64F55DA2-5BBA-4AE0-AE8C-CA241B09988B}" presName="extraNode" presStyleLbl="node1" presStyleIdx="0" presStyleCnt="5"/>
      <dgm:spPr/>
    </dgm:pt>
    <dgm:pt modelId="{12B1D7A6-C8FB-4322-BA26-CD49C8330849}" type="pres">
      <dgm:prSet presAssocID="{64F55DA2-5BBA-4AE0-AE8C-CA241B09988B}" presName="dstNode" presStyleLbl="node1" presStyleIdx="0" presStyleCnt="5"/>
      <dgm:spPr/>
    </dgm:pt>
    <dgm:pt modelId="{C140C8D0-C7E8-4FB3-BBDF-57822FD1FCFD}" type="pres">
      <dgm:prSet presAssocID="{8CDF4086-25AD-4536-A44F-BF0917568F71}" presName="text_1" presStyleLbl="node1" presStyleIdx="0" presStyleCnt="5">
        <dgm:presLayoutVars>
          <dgm:bulletEnabled val="1"/>
        </dgm:presLayoutVars>
      </dgm:prSet>
      <dgm:spPr/>
    </dgm:pt>
    <dgm:pt modelId="{207BAAA0-979F-4EB0-B1A3-A92EF3C89731}" type="pres">
      <dgm:prSet presAssocID="{8CDF4086-25AD-4536-A44F-BF0917568F71}" presName="accent_1" presStyleCnt="0"/>
      <dgm:spPr/>
    </dgm:pt>
    <dgm:pt modelId="{16D0F3A8-2CA3-44FA-8110-D0B050D8ECB8}" type="pres">
      <dgm:prSet presAssocID="{8CDF4086-25AD-4536-A44F-BF0917568F71}" presName="accentRepeatNode" presStyleLbl="solidFgAcc1" presStyleIdx="0" presStyleCnt="5"/>
      <dgm:spPr/>
    </dgm:pt>
    <dgm:pt modelId="{1DFB9F2B-F74D-4F34-AE4F-54B4F08C74F8}" type="pres">
      <dgm:prSet presAssocID="{41181D6E-1521-4E49-BFEE-24CA05006A3B}" presName="text_2" presStyleLbl="node1" presStyleIdx="1" presStyleCnt="5">
        <dgm:presLayoutVars>
          <dgm:bulletEnabled val="1"/>
        </dgm:presLayoutVars>
      </dgm:prSet>
      <dgm:spPr/>
    </dgm:pt>
    <dgm:pt modelId="{DD3867A9-2AF2-480E-A010-DBFE3B4BC662}" type="pres">
      <dgm:prSet presAssocID="{41181D6E-1521-4E49-BFEE-24CA05006A3B}" presName="accent_2" presStyleCnt="0"/>
      <dgm:spPr/>
    </dgm:pt>
    <dgm:pt modelId="{6D838336-B472-4C33-9857-2DBBF4CD7FCC}" type="pres">
      <dgm:prSet presAssocID="{41181D6E-1521-4E49-BFEE-24CA05006A3B}" presName="accentRepeatNode" presStyleLbl="solidFgAcc1" presStyleIdx="1" presStyleCnt="5"/>
      <dgm:spPr/>
    </dgm:pt>
    <dgm:pt modelId="{E8485881-6878-4866-AE1D-43FC34673E94}" type="pres">
      <dgm:prSet presAssocID="{1F15F667-D3C6-4FA7-B547-280CAF8A387F}" presName="text_3" presStyleLbl="node1" presStyleIdx="2" presStyleCnt="5">
        <dgm:presLayoutVars>
          <dgm:bulletEnabled val="1"/>
        </dgm:presLayoutVars>
      </dgm:prSet>
      <dgm:spPr/>
    </dgm:pt>
    <dgm:pt modelId="{CC399121-2F05-4E60-8696-924C45A1DD4D}" type="pres">
      <dgm:prSet presAssocID="{1F15F667-D3C6-4FA7-B547-280CAF8A387F}" presName="accent_3" presStyleCnt="0"/>
      <dgm:spPr/>
    </dgm:pt>
    <dgm:pt modelId="{F17E1732-8CF7-4857-AF45-DF89926FA2E5}" type="pres">
      <dgm:prSet presAssocID="{1F15F667-D3C6-4FA7-B547-280CAF8A387F}" presName="accentRepeatNode" presStyleLbl="solidFgAcc1" presStyleIdx="2" presStyleCnt="5"/>
      <dgm:spPr/>
    </dgm:pt>
    <dgm:pt modelId="{D7167D0E-3AA6-407D-B9D4-CCFBDA6F7293}" type="pres">
      <dgm:prSet presAssocID="{D60282AC-3F0B-42C6-BA5B-E5109F6B7098}" presName="text_4" presStyleLbl="node1" presStyleIdx="3" presStyleCnt="5">
        <dgm:presLayoutVars>
          <dgm:bulletEnabled val="1"/>
        </dgm:presLayoutVars>
      </dgm:prSet>
      <dgm:spPr/>
    </dgm:pt>
    <dgm:pt modelId="{E4B71F72-A485-4C0B-B9D2-B1379B72EE2E}" type="pres">
      <dgm:prSet presAssocID="{D60282AC-3F0B-42C6-BA5B-E5109F6B7098}" presName="accent_4" presStyleCnt="0"/>
      <dgm:spPr/>
    </dgm:pt>
    <dgm:pt modelId="{8BCE48FF-8AD5-4C0D-9984-CB93F98971C8}" type="pres">
      <dgm:prSet presAssocID="{D60282AC-3F0B-42C6-BA5B-E5109F6B7098}" presName="accentRepeatNode" presStyleLbl="solidFgAcc1" presStyleIdx="3" presStyleCnt="5"/>
      <dgm:spPr/>
    </dgm:pt>
    <dgm:pt modelId="{9FEB58C9-7EA2-4C16-8642-0ACD68CD6832}" type="pres">
      <dgm:prSet presAssocID="{0DE60635-C500-4793-B2A7-002BADC7F4DD}" presName="text_5" presStyleLbl="node1" presStyleIdx="4" presStyleCnt="5">
        <dgm:presLayoutVars>
          <dgm:bulletEnabled val="1"/>
        </dgm:presLayoutVars>
      </dgm:prSet>
      <dgm:spPr/>
    </dgm:pt>
    <dgm:pt modelId="{5E1CBF2F-1D5E-451C-9504-2A12BD0FFD45}" type="pres">
      <dgm:prSet presAssocID="{0DE60635-C500-4793-B2A7-002BADC7F4DD}" presName="accent_5" presStyleCnt="0"/>
      <dgm:spPr/>
    </dgm:pt>
    <dgm:pt modelId="{6215B93E-73BB-40F8-8C74-FDF86CD2C3C5}" type="pres">
      <dgm:prSet presAssocID="{0DE60635-C500-4793-B2A7-002BADC7F4DD}" presName="accentRepeatNode" presStyleLbl="solidFgAcc1" presStyleIdx="4" presStyleCnt="5"/>
      <dgm:spPr/>
    </dgm:pt>
  </dgm:ptLst>
  <dgm:cxnLst>
    <dgm:cxn modelId="{EF42181B-9F95-4DCB-B757-7162AC604737}" srcId="{64F55DA2-5BBA-4AE0-AE8C-CA241B09988B}" destId="{0DE60635-C500-4793-B2A7-002BADC7F4DD}" srcOrd="4" destOrd="0" parTransId="{E672230A-F3B4-483A-B2B7-C9EF3CE324E8}" sibTransId="{A754765B-E825-483C-816A-AD417AF0BE71}"/>
    <dgm:cxn modelId="{4FA61960-0091-47F0-8192-157350697E39}" srcId="{64F55DA2-5BBA-4AE0-AE8C-CA241B09988B}" destId="{8CDF4086-25AD-4536-A44F-BF0917568F71}" srcOrd="0" destOrd="0" parTransId="{50CF76B1-44A2-49F6-81E2-00E094F59FD5}" sibTransId="{EC2F15F7-FC1A-449A-AD3B-5A64F141C1BD}"/>
    <dgm:cxn modelId="{D2892F60-1AC5-4C95-A1A1-B7423087ECF9}" type="presOf" srcId="{41181D6E-1521-4E49-BFEE-24CA05006A3B}" destId="{1DFB9F2B-F74D-4F34-AE4F-54B4F08C74F8}" srcOrd="0" destOrd="0" presId="urn:microsoft.com/office/officeart/2008/layout/VerticalCurvedList"/>
    <dgm:cxn modelId="{1E477043-82E5-4A22-AFDC-D4AAD3CE7EA8}" srcId="{64F55DA2-5BBA-4AE0-AE8C-CA241B09988B}" destId="{D60282AC-3F0B-42C6-BA5B-E5109F6B7098}" srcOrd="3" destOrd="0" parTransId="{262620F8-F4EB-4AE2-B521-92404A2F64BB}" sibTransId="{87DCBBA1-7FDF-4B44-A739-8F8BCF687152}"/>
    <dgm:cxn modelId="{250B0E44-44E8-4B46-AF72-115431533874}" type="presOf" srcId="{8CDF4086-25AD-4536-A44F-BF0917568F71}" destId="{C140C8D0-C7E8-4FB3-BBDF-57822FD1FCFD}" srcOrd="0" destOrd="0" presId="urn:microsoft.com/office/officeart/2008/layout/VerticalCurvedList"/>
    <dgm:cxn modelId="{E3824949-D089-451D-93B9-E0F28541B43C}" srcId="{64F55DA2-5BBA-4AE0-AE8C-CA241B09988B}" destId="{41181D6E-1521-4E49-BFEE-24CA05006A3B}" srcOrd="1" destOrd="0" parTransId="{4DB0E7FF-19ED-406D-90F3-4C6AF842B2B4}" sibTransId="{DEDC241B-3762-4C63-9348-D81C24B6B347}"/>
    <dgm:cxn modelId="{5DEF6150-D579-4FB5-978A-1B4F2FE7D020}" srcId="{64F55DA2-5BBA-4AE0-AE8C-CA241B09988B}" destId="{1F15F667-D3C6-4FA7-B547-280CAF8A387F}" srcOrd="2" destOrd="0" parTransId="{CD4BA84D-84F8-47DC-9B3C-D242CB0A0107}" sibTransId="{8575E27F-80D6-4D8A-ACFE-14939F87C4FD}"/>
    <dgm:cxn modelId="{7B4E2788-D2D3-4349-9747-27FF9EF5F391}" type="presOf" srcId="{EC2F15F7-FC1A-449A-AD3B-5A64F141C1BD}" destId="{27B7147E-7DA3-4185-82B6-C462BEAB557C}" srcOrd="0" destOrd="0" presId="urn:microsoft.com/office/officeart/2008/layout/VerticalCurvedList"/>
    <dgm:cxn modelId="{8329BEA2-AED3-4A2B-9767-5B0687885375}" type="presOf" srcId="{64F55DA2-5BBA-4AE0-AE8C-CA241B09988B}" destId="{196561D0-750E-4703-B465-721A924C7F5F}" srcOrd="0" destOrd="0" presId="urn:microsoft.com/office/officeart/2008/layout/VerticalCurvedList"/>
    <dgm:cxn modelId="{EDBF6BC7-3B39-4238-80EB-1F7CA95E7312}" type="presOf" srcId="{D60282AC-3F0B-42C6-BA5B-E5109F6B7098}" destId="{D7167D0E-3AA6-407D-B9D4-CCFBDA6F7293}" srcOrd="0" destOrd="0" presId="urn:microsoft.com/office/officeart/2008/layout/VerticalCurvedList"/>
    <dgm:cxn modelId="{1B9C44EC-036A-4E42-A23F-5869D8AEA1E0}" type="presOf" srcId="{0DE60635-C500-4793-B2A7-002BADC7F4DD}" destId="{9FEB58C9-7EA2-4C16-8642-0ACD68CD6832}" srcOrd="0" destOrd="0" presId="urn:microsoft.com/office/officeart/2008/layout/VerticalCurvedList"/>
    <dgm:cxn modelId="{6FC7BDFC-52CA-44A4-BA35-AEB5E19141D2}" type="presOf" srcId="{1F15F667-D3C6-4FA7-B547-280CAF8A387F}" destId="{E8485881-6878-4866-AE1D-43FC34673E94}" srcOrd="0" destOrd="0" presId="urn:microsoft.com/office/officeart/2008/layout/VerticalCurvedList"/>
    <dgm:cxn modelId="{0880D392-E49B-4F9F-8408-5E1113C7824A}" type="presParOf" srcId="{196561D0-750E-4703-B465-721A924C7F5F}" destId="{044D7684-BDEF-4B5F-A1BA-A8E0309829F9}" srcOrd="0" destOrd="0" presId="urn:microsoft.com/office/officeart/2008/layout/VerticalCurvedList"/>
    <dgm:cxn modelId="{F1A9B366-FB2E-429F-A2B3-0056CC28AFC4}" type="presParOf" srcId="{044D7684-BDEF-4B5F-A1BA-A8E0309829F9}" destId="{EA9F91D2-B614-419B-9C10-588A1BA86549}" srcOrd="0" destOrd="0" presId="urn:microsoft.com/office/officeart/2008/layout/VerticalCurvedList"/>
    <dgm:cxn modelId="{115FA206-C80F-41FC-A9AF-E5005B85B45C}" type="presParOf" srcId="{EA9F91D2-B614-419B-9C10-588A1BA86549}" destId="{1272EB27-E22B-437C-B320-A30D60BCD282}" srcOrd="0" destOrd="0" presId="urn:microsoft.com/office/officeart/2008/layout/VerticalCurvedList"/>
    <dgm:cxn modelId="{886B5FFE-2300-47B0-8A18-B4313DD04C0E}" type="presParOf" srcId="{EA9F91D2-B614-419B-9C10-588A1BA86549}" destId="{27B7147E-7DA3-4185-82B6-C462BEAB557C}" srcOrd="1" destOrd="0" presId="urn:microsoft.com/office/officeart/2008/layout/VerticalCurvedList"/>
    <dgm:cxn modelId="{FD6158AF-DA70-4DAF-9735-75E0D9906124}" type="presParOf" srcId="{EA9F91D2-B614-419B-9C10-588A1BA86549}" destId="{3321A79B-3999-4B9D-B7E0-9D361B31BB25}" srcOrd="2" destOrd="0" presId="urn:microsoft.com/office/officeart/2008/layout/VerticalCurvedList"/>
    <dgm:cxn modelId="{62588CAB-0CFA-4A17-A37A-2940280C925C}" type="presParOf" srcId="{EA9F91D2-B614-419B-9C10-588A1BA86549}" destId="{12B1D7A6-C8FB-4322-BA26-CD49C8330849}" srcOrd="3" destOrd="0" presId="urn:microsoft.com/office/officeart/2008/layout/VerticalCurvedList"/>
    <dgm:cxn modelId="{971EC19C-DA49-46CD-97F9-C70C78BEEE40}" type="presParOf" srcId="{044D7684-BDEF-4B5F-A1BA-A8E0309829F9}" destId="{C140C8D0-C7E8-4FB3-BBDF-57822FD1FCFD}" srcOrd="1" destOrd="0" presId="urn:microsoft.com/office/officeart/2008/layout/VerticalCurvedList"/>
    <dgm:cxn modelId="{31E3FD7F-51F6-4BEB-985F-2C5B048B8F01}" type="presParOf" srcId="{044D7684-BDEF-4B5F-A1BA-A8E0309829F9}" destId="{207BAAA0-979F-4EB0-B1A3-A92EF3C89731}" srcOrd="2" destOrd="0" presId="urn:microsoft.com/office/officeart/2008/layout/VerticalCurvedList"/>
    <dgm:cxn modelId="{7DEDAB0B-AEC7-4516-B1A1-4B6AA5754DB3}" type="presParOf" srcId="{207BAAA0-979F-4EB0-B1A3-A92EF3C89731}" destId="{16D0F3A8-2CA3-44FA-8110-D0B050D8ECB8}" srcOrd="0" destOrd="0" presId="urn:microsoft.com/office/officeart/2008/layout/VerticalCurvedList"/>
    <dgm:cxn modelId="{93583291-3FEE-4F9A-B435-62E354F5B306}" type="presParOf" srcId="{044D7684-BDEF-4B5F-A1BA-A8E0309829F9}" destId="{1DFB9F2B-F74D-4F34-AE4F-54B4F08C74F8}" srcOrd="3" destOrd="0" presId="urn:microsoft.com/office/officeart/2008/layout/VerticalCurvedList"/>
    <dgm:cxn modelId="{9E3524BB-A8D5-4A35-9D8F-47A63FB43CBC}" type="presParOf" srcId="{044D7684-BDEF-4B5F-A1BA-A8E0309829F9}" destId="{DD3867A9-2AF2-480E-A010-DBFE3B4BC662}" srcOrd="4" destOrd="0" presId="urn:microsoft.com/office/officeart/2008/layout/VerticalCurvedList"/>
    <dgm:cxn modelId="{4366561C-D6F3-476C-8F96-63507F42EBFC}" type="presParOf" srcId="{DD3867A9-2AF2-480E-A010-DBFE3B4BC662}" destId="{6D838336-B472-4C33-9857-2DBBF4CD7FCC}" srcOrd="0" destOrd="0" presId="urn:microsoft.com/office/officeart/2008/layout/VerticalCurvedList"/>
    <dgm:cxn modelId="{85F47273-D08C-4912-AF26-9B0AAB6BD796}" type="presParOf" srcId="{044D7684-BDEF-4B5F-A1BA-A8E0309829F9}" destId="{E8485881-6878-4866-AE1D-43FC34673E94}" srcOrd="5" destOrd="0" presId="urn:microsoft.com/office/officeart/2008/layout/VerticalCurvedList"/>
    <dgm:cxn modelId="{E018ACA6-DA97-4C6B-BE96-2C9B4A8FA020}" type="presParOf" srcId="{044D7684-BDEF-4B5F-A1BA-A8E0309829F9}" destId="{CC399121-2F05-4E60-8696-924C45A1DD4D}" srcOrd="6" destOrd="0" presId="urn:microsoft.com/office/officeart/2008/layout/VerticalCurvedList"/>
    <dgm:cxn modelId="{09421C2C-FCD5-4417-BA0B-46B31D0068C6}" type="presParOf" srcId="{CC399121-2F05-4E60-8696-924C45A1DD4D}" destId="{F17E1732-8CF7-4857-AF45-DF89926FA2E5}" srcOrd="0" destOrd="0" presId="urn:microsoft.com/office/officeart/2008/layout/VerticalCurvedList"/>
    <dgm:cxn modelId="{5183C3A9-09C5-4C69-928E-997C766E7132}" type="presParOf" srcId="{044D7684-BDEF-4B5F-A1BA-A8E0309829F9}" destId="{D7167D0E-3AA6-407D-B9D4-CCFBDA6F7293}" srcOrd="7" destOrd="0" presId="urn:microsoft.com/office/officeart/2008/layout/VerticalCurvedList"/>
    <dgm:cxn modelId="{E4872E64-A7B7-44B2-953E-1AE54480D18B}" type="presParOf" srcId="{044D7684-BDEF-4B5F-A1BA-A8E0309829F9}" destId="{E4B71F72-A485-4C0B-B9D2-B1379B72EE2E}" srcOrd="8" destOrd="0" presId="urn:microsoft.com/office/officeart/2008/layout/VerticalCurvedList"/>
    <dgm:cxn modelId="{A95ABA28-E012-468E-A188-BAC3914251F2}" type="presParOf" srcId="{E4B71F72-A485-4C0B-B9D2-B1379B72EE2E}" destId="{8BCE48FF-8AD5-4C0D-9984-CB93F98971C8}" srcOrd="0" destOrd="0" presId="urn:microsoft.com/office/officeart/2008/layout/VerticalCurvedList"/>
    <dgm:cxn modelId="{20096562-AC55-46DD-89C2-5265E53EC029}" type="presParOf" srcId="{044D7684-BDEF-4B5F-A1BA-A8E0309829F9}" destId="{9FEB58C9-7EA2-4C16-8642-0ACD68CD6832}" srcOrd="9" destOrd="0" presId="urn:microsoft.com/office/officeart/2008/layout/VerticalCurvedList"/>
    <dgm:cxn modelId="{7A70C48B-928F-4AB9-A423-D7CB25BA2FC6}" type="presParOf" srcId="{044D7684-BDEF-4B5F-A1BA-A8E0309829F9}" destId="{5E1CBF2F-1D5E-451C-9504-2A12BD0FFD45}" srcOrd="10" destOrd="0" presId="urn:microsoft.com/office/officeart/2008/layout/VerticalCurvedList"/>
    <dgm:cxn modelId="{7523C1C7-0EFF-4A9D-B24F-9A3749C1F417}" type="presParOf" srcId="{5E1CBF2F-1D5E-451C-9504-2A12BD0FFD45}" destId="{6215B93E-73BB-40F8-8C74-FDF86CD2C3C5}"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4BEB0F-AF13-47D2-9EDC-BABC1B91D57D}">
      <dsp:nvSpPr>
        <dsp:cNvPr id="0" name=""/>
        <dsp:cNvSpPr/>
      </dsp:nvSpPr>
      <dsp:spPr>
        <a:xfrm>
          <a:off x="0" y="2224"/>
          <a:ext cx="7484808" cy="0"/>
        </a:xfrm>
        <a:prstGeom prst="line">
          <a:avLst/>
        </a:prstGeom>
        <a:solidFill>
          <a:schemeClr val="lt1">
            <a:hueOff val="0"/>
            <a:satOff val="0"/>
            <a:lumOff val="0"/>
            <a:alphaOff val="0"/>
          </a:schemeClr>
        </a:solidFill>
        <a:ln w="19050" cap="rnd"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004C5A1-CE73-4422-B87D-21DB72F58F3B}">
      <dsp:nvSpPr>
        <dsp:cNvPr id="0" name=""/>
        <dsp:cNvSpPr/>
      </dsp:nvSpPr>
      <dsp:spPr>
        <a:xfrm>
          <a:off x="0" y="2224"/>
          <a:ext cx="7484808" cy="7587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pt-BR" sz="2200" b="1" kern="1200" dirty="0">
              <a:latin typeface="Times New Roman" panose="02020603050405020304" pitchFamily="18" charset="0"/>
              <a:cs typeface="Times New Roman" panose="02020603050405020304" pitchFamily="18" charset="0"/>
            </a:rPr>
            <a:t>1. Kết quả xây dựng cơ sở dữ liệu</a:t>
          </a:r>
          <a:endParaRPr lang="en-US" sz="2200" b="1" kern="1200" dirty="0">
            <a:latin typeface="Times New Roman" panose="02020603050405020304" pitchFamily="18" charset="0"/>
            <a:cs typeface="Times New Roman" panose="02020603050405020304" pitchFamily="18" charset="0"/>
          </a:endParaRPr>
        </a:p>
      </dsp:txBody>
      <dsp:txXfrm>
        <a:off x="0" y="2224"/>
        <a:ext cx="7484808" cy="758718"/>
      </dsp:txXfrm>
    </dsp:sp>
    <dsp:sp modelId="{70C98890-027A-439B-AFEC-526466DF28F5}">
      <dsp:nvSpPr>
        <dsp:cNvPr id="0" name=""/>
        <dsp:cNvSpPr/>
      </dsp:nvSpPr>
      <dsp:spPr>
        <a:xfrm>
          <a:off x="0" y="760943"/>
          <a:ext cx="7484808" cy="0"/>
        </a:xfrm>
        <a:prstGeom prst="line">
          <a:avLst/>
        </a:prstGeom>
        <a:solidFill>
          <a:schemeClr val="lt1">
            <a:hueOff val="0"/>
            <a:satOff val="0"/>
            <a:lumOff val="0"/>
            <a:alphaOff val="0"/>
          </a:schemeClr>
        </a:solidFill>
        <a:ln w="19050" cap="rnd"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F886A44-5E2D-4280-AEA0-334A5B109157}">
      <dsp:nvSpPr>
        <dsp:cNvPr id="0" name=""/>
        <dsp:cNvSpPr/>
      </dsp:nvSpPr>
      <dsp:spPr>
        <a:xfrm>
          <a:off x="0" y="760943"/>
          <a:ext cx="7484808" cy="7587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pt-BR" sz="2200" b="1" kern="1200" dirty="0">
              <a:latin typeface="Times New Roman" panose="02020603050405020304" pitchFamily="18" charset="0"/>
              <a:cs typeface="Times New Roman" panose="02020603050405020304" pitchFamily="18" charset="0"/>
            </a:rPr>
            <a:t>2. Những vấn đề đặt ra và yêu cầu hoàn thiện hệ thống dữ liệu</a:t>
          </a:r>
          <a:endParaRPr lang="en-US" sz="2200" b="1" kern="1200" dirty="0">
            <a:latin typeface="Times New Roman" panose="02020603050405020304" pitchFamily="18" charset="0"/>
            <a:cs typeface="Times New Roman" panose="02020603050405020304" pitchFamily="18" charset="0"/>
          </a:endParaRPr>
        </a:p>
      </dsp:txBody>
      <dsp:txXfrm>
        <a:off x="0" y="760943"/>
        <a:ext cx="7484808" cy="758718"/>
      </dsp:txXfrm>
    </dsp:sp>
    <dsp:sp modelId="{57979815-92CE-493D-B0E8-3760AF741D9D}">
      <dsp:nvSpPr>
        <dsp:cNvPr id="0" name=""/>
        <dsp:cNvSpPr/>
      </dsp:nvSpPr>
      <dsp:spPr>
        <a:xfrm>
          <a:off x="0" y="1519661"/>
          <a:ext cx="7484808" cy="0"/>
        </a:xfrm>
        <a:prstGeom prst="line">
          <a:avLst/>
        </a:prstGeom>
        <a:solidFill>
          <a:schemeClr val="lt1">
            <a:hueOff val="0"/>
            <a:satOff val="0"/>
            <a:lumOff val="0"/>
            <a:alphaOff val="0"/>
          </a:schemeClr>
        </a:solidFill>
        <a:ln w="19050" cap="rnd"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F4B12D0-0CFA-46B7-BE7F-A6EE8B97793A}">
      <dsp:nvSpPr>
        <dsp:cNvPr id="0" name=""/>
        <dsp:cNvSpPr/>
      </dsp:nvSpPr>
      <dsp:spPr>
        <a:xfrm>
          <a:off x="0" y="1519661"/>
          <a:ext cx="7484808" cy="7587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b="1" kern="1200" dirty="0">
              <a:latin typeface="Times New Roman" panose="02020603050405020304" pitchFamily="18" charset="0"/>
              <a:cs typeface="Times New Roman" panose="02020603050405020304" pitchFamily="18" charset="0"/>
            </a:rPr>
            <a:t>3. Thông tin </a:t>
          </a:r>
          <a:r>
            <a:rPr lang="en-US" sz="2200" b="1" kern="1200" dirty="0" err="1">
              <a:latin typeface="Times New Roman" panose="02020603050405020304" pitchFamily="18" charset="0"/>
              <a:cs typeface="Times New Roman" panose="02020603050405020304" pitchFamily="18" charset="0"/>
            </a:rPr>
            <a:t>chung</a:t>
          </a:r>
          <a:r>
            <a:rPr lang="en-US" sz="2200" b="1" kern="1200" dirty="0">
              <a:latin typeface="Times New Roman" panose="02020603050405020304" pitchFamily="18" charset="0"/>
              <a:cs typeface="Times New Roman" panose="02020603050405020304" pitchFamily="18" charset="0"/>
            </a:rPr>
            <a:t> </a:t>
          </a:r>
          <a:r>
            <a:rPr lang="en-US" sz="2200" b="1" kern="1200" dirty="0" err="1">
              <a:latin typeface="Times New Roman" panose="02020603050405020304" pitchFamily="18" charset="0"/>
              <a:cs typeface="Times New Roman" panose="02020603050405020304" pitchFamily="18" charset="0"/>
            </a:rPr>
            <a:t>về</a:t>
          </a:r>
          <a:r>
            <a:rPr lang="en-US" sz="2200" b="1" kern="1200" dirty="0">
              <a:latin typeface="Times New Roman" panose="02020603050405020304" pitchFamily="18" charset="0"/>
              <a:cs typeface="Times New Roman" panose="02020603050405020304" pitchFamily="18" charset="0"/>
            </a:rPr>
            <a:t> </a:t>
          </a:r>
          <a:r>
            <a:rPr lang="en-US" sz="2200" b="1" kern="1200" dirty="0" err="1">
              <a:latin typeface="Times New Roman" panose="02020603050405020304" pitchFamily="18" charset="0"/>
              <a:cs typeface="Times New Roman" panose="02020603050405020304" pitchFamily="18" charset="0"/>
            </a:rPr>
            <a:t>dự</a:t>
          </a:r>
          <a:r>
            <a:rPr lang="en-US" sz="2200" b="1" kern="1200" dirty="0">
              <a:latin typeface="Times New Roman" panose="02020603050405020304" pitchFamily="18" charset="0"/>
              <a:cs typeface="Times New Roman" panose="02020603050405020304" pitchFamily="18" charset="0"/>
            </a:rPr>
            <a:t> </a:t>
          </a:r>
          <a:r>
            <a:rPr lang="en-US" sz="2200" b="1" kern="1200" dirty="0" err="1">
              <a:latin typeface="Times New Roman" panose="02020603050405020304" pitchFamily="18" charset="0"/>
              <a:cs typeface="Times New Roman" panose="02020603050405020304" pitchFamily="18" charset="0"/>
            </a:rPr>
            <a:t>án</a:t>
          </a:r>
          <a:endParaRPr lang="en-US" sz="2200" b="1" kern="1200" dirty="0">
            <a:latin typeface="Times New Roman" panose="02020603050405020304" pitchFamily="18" charset="0"/>
            <a:cs typeface="Times New Roman" panose="02020603050405020304" pitchFamily="18" charset="0"/>
          </a:endParaRPr>
        </a:p>
      </dsp:txBody>
      <dsp:txXfrm>
        <a:off x="0" y="1519661"/>
        <a:ext cx="7484808" cy="758718"/>
      </dsp:txXfrm>
    </dsp:sp>
    <dsp:sp modelId="{2552664B-7BD5-4E87-AE00-23730C3F16F1}">
      <dsp:nvSpPr>
        <dsp:cNvPr id="0" name=""/>
        <dsp:cNvSpPr/>
      </dsp:nvSpPr>
      <dsp:spPr>
        <a:xfrm>
          <a:off x="0" y="2278380"/>
          <a:ext cx="7484808" cy="0"/>
        </a:xfrm>
        <a:prstGeom prst="line">
          <a:avLst/>
        </a:prstGeom>
        <a:solidFill>
          <a:schemeClr val="lt1">
            <a:hueOff val="0"/>
            <a:satOff val="0"/>
            <a:lumOff val="0"/>
            <a:alphaOff val="0"/>
          </a:schemeClr>
        </a:solidFill>
        <a:ln w="19050" cap="rnd"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98DC32E-1BE9-42AC-A99F-FD7CFB90D34C}">
      <dsp:nvSpPr>
        <dsp:cNvPr id="0" name=""/>
        <dsp:cNvSpPr/>
      </dsp:nvSpPr>
      <dsp:spPr>
        <a:xfrm>
          <a:off x="0" y="2278379"/>
          <a:ext cx="7484808" cy="7587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b="1" kern="1200" dirty="0">
              <a:latin typeface="Times New Roman" panose="02020603050405020304" pitchFamily="18" charset="0"/>
              <a:cs typeface="Times New Roman" panose="02020603050405020304" pitchFamily="18" charset="0"/>
            </a:rPr>
            <a:t>4. </a:t>
          </a:r>
          <a:r>
            <a:rPr lang="en-US" sz="2200" b="1" kern="1200" dirty="0" err="1">
              <a:latin typeface="Times New Roman" panose="02020603050405020304" pitchFamily="18" charset="0"/>
              <a:cs typeface="Times New Roman" panose="02020603050405020304" pitchFamily="18" charset="0"/>
            </a:rPr>
            <a:t>Tổ</a:t>
          </a:r>
          <a:r>
            <a:rPr lang="en-US" sz="2200" b="1" kern="1200" dirty="0">
              <a:latin typeface="Times New Roman" panose="02020603050405020304" pitchFamily="18" charset="0"/>
              <a:cs typeface="Times New Roman" panose="02020603050405020304" pitchFamily="18" charset="0"/>
            </a:rPr>
            <a:t> </a:t>
          </a:r>
          <a:r>
            <a:rPr lang="en-US" sz="2200" b="1" kern="1200" dirty="0" err="1">
              <a:latin typeface="Times New Roman" panose="02020603050405020304" pitchFamily="18" charset="0"/>
              <a:cs typeface="Times New Roman" panose="02020603050405020304" pitchFamily="18" charset="0"/>
            </a:rPr>
            <a:t>chức</a:t>
          </a:r>
          <a:r>
            <a:rPr lang="en-US" sz="2200" b="1" kern="1200" dirty="0">
              <a:latin typeface="Times New Roman" panose="02020603050405020304" pitchFamily="18" charset="0"/>
              <a:cs typeface="Times New Roman" panose="02020603050405020304" pitchFamily="18" charset="0"/>
            </a:rPr>
            <a:t> </a:t>
          </a:r>
          <a:r>
            <a:rPr lang="en-US" sz="2200" b="1" kern="1200" dirty="0" err="1">
              <a:latin typeface="Times New Roman" panose="02020603050405020304" pitchFamily="18" charset="0"/>
              <a:cs typeface="Times New Roman" panose="02020603050405020304" pitchFamily="18" charset="0"/>
            </a:rPr>
            <a:t>thực</a:t>
          </a:r>
          <a:r>
            <a:rPr lang="en-US" sz="2200" b="1" kern="1200" dirty="0">
              <a:latin typeface="Times New Roman" panose="02020603050405020304" pitchFamily="18" charset="0"/>
              <a:cs typeface="Times New Roman" panose="02020603050405020304" pitchFamily="18" charset="0"/>
            </a:rPr>
            <a:t> </a:t>
          </a:r>
          <a:r>
            <a:rPr lang="en-US" sz="2200" b="1" kern="1200" dirty="0" err="1">
              <a:latin typeface="Times New Roman" panose="02020603050405020304" pitchFamily="18" charset="0"/>
              <a:cs typeface="Times New Roman" panose="02020603050405020304" pitchFamily="18" charset="0"/>
            </a:rPr>
            <a:t>hiện</a:t>
          </a:r>
          <a:endParaRPr lang="en-US" sz="2200" b="1" kern="1200" dirty="0">
            <a:latin typeface="Times New Roman" panose="02020603050405020304" pitchFamily="18" charset="0"/>
            <a:cs typeface="Times New Roman" panose="02020603050405020304" pitchFamily="18" charset="0"/>
          </a:endParaRPr>
        </a:p>
      </dsp:txBody>
      <dsp:txXfrm>
        <a:off x="0" y="2278379"/>
        <a:ext cx="7484808" cy="758718"/>
      </dsp:txXfrm>
    </dsp:sp>
    <dsp:sp modelId="{A47F097C-D8CE-4861-BEEF-F56AA56F73FD}">
      <dsp:nvSpPr>
        <dsp:cNvPr id="0" name=""/>
        <dsp:cNvSpPr/>
      </dsp:nvSpPr>
      <dsp:spPr>
        <a:xfrm>
          <a:off x="0" y="3037098"/>
          <a:ext cx="7484808" cy="0"/>
        </a:xfrm>
        <a:prstGeom prst="line">
          <a:avLst/>
        </a:prstGeom>
        <a:solidFill>
          <a:schemeClr val="lt1">
            <a:hueOff val="0"/>
            <a:satOff val="0"/>
            <a:lumOff val="0"/>
            <a:alphaOff val="0"/>
          </a:schemeClr>
        </a:solidFill>
        <a:ln w="19050" cap="rnd"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46B3404-6668-48BD-877B-35F5ADABF1F5}">
      <dsp:nvSpPr>
        <dsp:cNvPr id="0" name=""/>
        <dsp:cNvSpPr/>
      </dsp:nvSpPr>
      <dsp:spPr>
        <a:xfrm>
          <a:off x="0" y="3037098"/>
          <a:ext cx="7484808" cy="7587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b="1" kern="1200" dirty="0">
              <a:latin typeface="Times New Roman" panose="02020603050405020304" pitchFamily="18" charset="0"/>
              <a:cs typeface="Times New Roman" panose="02020603050405020304" pitchFamily="18" charset="0"/>
            </a:rPr>
            <a:t>5. </a:t>
          </a:r>
          <a:r>
            <a:rPr lang="en-US" sz="2200" b="1" kern="1200" dirty="0" err="1">
              <a:latin typeface="Times New Roman" panose="02020603050405020304" pitchFamily="18" charset="0"/>
              <a:cs typeface="Times New Roman" panose="02020603050405020304" pitchFamily="18" charset="0"/>
            </a:rPr>
            <a:t>Kế</a:t>
          </a:r>
          <a:r>
            <a:rPr lang="en-US" sz="2200" b="1" kern="1200" dirty="0">
              <a:latin typeface="Times New Roman" panose="02020603050405020304" pitchFamily="18" charset="0"/>
              <a:cs typeface="Times New Roman" panose="02020603050405020304" pitchFamily="18" charset="0"/>
            </a:rPr>
            <a:t> </a:t>
          </a:r>
          <a:r>
            <a:rPr lang="en-US" sz="2200" b="1" kern="1200" dirty="0" err="1">
              <a:latin typeface="Times New Roman" panose="02020603050405020304" pitchFamily="18" charset="0"/>
              <a:cs typeface="Times New Roman" panose="02020603050405020304" pitchFamily="18" charset="0"/>
            </a:rPr>
            <a:t>hoạch</a:t>
          </a:r>
          <a:r>
            <a:rPr lang="en-US" sz="2200" b="1" kern="1200" dirty="0">
              <a:latin typeface="Times New Roman" panose="02020603050405020304" pitchFamily="18" charset="0"/>
              <a:cs typeface="Times New Roman" panose="02020603050405020304" pitchFamily="18" charset="0"/>
            </a:rPr>
            <a:t> </a:t>
          </a:r>
          <a:r>
            <a:rPr lang="en-US" sz="2200" b="1" kern="1200" dirty="0" err="1">
              <a:latin typeface="Times New Roman" panose="02020603050405020304" pitchFamily="18" charset="0"/>
              <a:cs typeface="Times New Roman" panose="02020603050405020304" pitchFamily="18" charset="0"/>
            </a:rPr>
            <a:t>thực</a:t>
          </a:r>
          <a:r>
            <a:rPr lang="en-US" sz="2200" b="1" kern="1200" dirty="0">
              <a:latin typeface="Times New Roman" panose="02020603050405020304" pitchFamily="18" charset="0"/>
              <a:cs typeface="Times New Roman" panose="02020603050405020304" pitchFamily="18" charset="0"/>
            </a:rPr>
            <a:t> </a:t>
          </a:r>
          <a:r>
            <a:rPr lang="en-US" sz="2200" b="1" kern="1200" dirty="0" err="1">
              <a:latin typeface="Times New Roman" panose="02020603050405020304" pitchFamily="18" charset="0"/>
              <a:cs typeface="Times New Roman" panose="02020603050405020304" pitchFamily="18" charset="0"/>
            </a:rPr>
            <a:t>hiện</a:t>
          </a:r>
          <a:endParaRPr lang="en-US" sz="2200" b="1" kern="1200" dirty="0">
            <a:latin typeface="Times New Roman" panose="02020603050405020304" pitchFamily="18" charset="0"/>
            <a:cs typeface="Times New Roman" panose="02020603050405020304" pitchFamily="18" charset="0"/>
          </a:endParaRPr>
        </a:p>
      </dsp:txBody>
      <dsp:txXfrm>
        <a:off x="0" y="3037098"/>
        <a:ext cx="7484808" cy="758718"/>
      </dsp:txXfrm>
    </dsp:sp>
    <dsp:sp modelId="{DA2689C6-A44E-4DDA-BDB8-FE0EC8BD4DF8}">
      <dsp:nvSpPr>
        <dsp:cNvPr id="0" name=""/>
        <dsp:cNvSpPr/>
      </dsp:nvSpPr>
      <dsp:spPr>
        <a:xfrm>
          <a:off x="0" y="3795816"/>
          <a:ext cx="7484808" cy="0"/>
        </a:xfrm>
        <a:prstGeom prst="line">
          <a:avLst/>
        </a:prstGeom>
        <a:solidFill>
          <a:schemeClr val="lt1">
            <a:hueOff val="0"/>
            <a:satOff val="0"/>
            <a:lumOff val="0"/>
            <a:alphaOff val="0"/>
          </a:schemeClr>
        </a:solidFill>
        <a:ln w="19050" cap="rnd"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8FA4B70-8A45-489B-AA02-6518201E711A}">
      <dsp:nvSpPr>
        <dsp:cNvPr id="0" name=""/>
        <dsp:cNvSpPr/>
      </dsp:nvSpPr>
      <dsp:spPr>
        <a:xfrm>
          <a:off x="0" y="3795816"/>
          <a:ext cx="7484808" cy="7587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b="1" kern="1200" dirty="0">
              <a:latin typeface="Times New Roman" panose="02020603050405020304" pitchFamily="18" charset="0"/>
              <a:cs typeface="Times New Roman" panose="02020603050405020304" pitchFamily="18" charset="0"/>
            </a:rPr>
            <a:t>6. </a:t>
          </a:r>
          <a:r>
            <a:rPr lang="en-US" sz="2200" b="1" kern="1200" dirty="0" err="1">
              <a:latin typeface="Times New Roman" panose="02020603050405020304" pitchFamily="18" charset="0"/>
              <a:cs typeface="Times New Roman" panose="02020603050405020304" pitchFamily="18" charset="0"/>
            </a:rPr>
            <a:t>Kết</a:t>
          </a:r>
          <a:r>
            <a:rPr lang="en-US" sz="2200" b="1" kern="1200" dirty="0">
              <a:latin typeface="Times New Roman" panose="02020603050405020304" pitchFamily="18" charset="0"/>
              <a:cs typeface="Times New Roman" panose="02020603050405020304" pitchFamily="18" charset="0"/>
            </a:rPr>
            <a:t> </a:t>
          </a:r>
          <a:r>
            <a:rPr lang="en-US" sz="2200" b="1" kern="1200" dirty="0" err="1">
              <a:latin typeface="Times New Roman" panose="02020603050405020304" pitchFamily="18" charset="0"/>
              <a:cs typeface="Times New Roman" panose="02020603050405020304" pitchFamily="18" charset="0"/>
            </a:rPr>
            <a:t>luận</a:t>
          </a:r>
          <a:r>
            <a:rPr lang="en-US" sz="2200" b="1" kern="1200" dirty="0">
              <a:latin typeface="Times New Roman" panose="02020603050405020304" pitchFamily="18" charset="0"/>
              <a:cs typeface="Times New Roman" panose="02020603050405020304" pitchFamily="18" charset="0"/>
            </a:rPr>
            <a:t>, </a:t>
          </a:r>
          <a:r>
            <a:rPr lang="en-US" sz="2200" b="1" kern="1200" dirty="0" err="1">
              <a:latin typeface="Times New Roman" panose="02020603050405020304" pitchFamily="18" charset="0"/>
              <a:cs typeface="Times New Roman" panose="02020603050405020304" pitchFamily="18" charset="0"/>
            </a:rPr>
            <a:t>kiến</a:t>
          </a:r>
          <a:r>
            <a:rPr lang="en-US" sz="2200" b="1" kern="1200" dirty="0">
              <a:latin typeface="Times New Roman" panose="02020603050405020304" pitchFamily="18" charset="0"/>
              <a:cs typeface="Times New Roman" panose="02020603050405020304" pitchFamily="18" charset="0"/>
            </a:rPr>
            <a:t> </a:t>
          </a:r>
          <a:r>
            <a:rPr lang="en-US" sz="2200" b="1" kern="1200" dirty="0" err="1">
              <a:latin typeface="Times New Roman" panose="02020603050405020304" pitchFamily="18" charset="0"/>
              <a:cs typeface="Times New Roman" panose="02020603050405020304" pitchFamily="18" charset="0"/>
            </a:rPr>
            <a:t>nghị</a:t>
          </a:r>
          <a:endParaRPr lang="en-US" sz="2200" b="1" kern="1200" dirty="0">
            <a:latin typeface="Times New Roman" panose="02020603050405020304" pitchFamily="18" charset="0"/>
            <a:cs typeface="Times New Roman" panose="02020603050405020304" pitchFamily="18" charset="0"/>
          </a:endParaRPr>
        </a:p>
      </dsp:txBody>
      <dsp:txXfrm>
        <a:off x="0" y="3795816"/>
        <a:ext cx="7484808" cy="75871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2F79BD-2813-4387-9719-CCD61565FE97}">
      <dsp:nvSpPr>
        <dsp:cNvPr id="0" name=""/>
        <dsp:cNvSpPr/>
      </dsp:nvSpPr>
      <dsp:spPr>
        <a:xfrm>
          <a:off x="0" y="1906"/>
          <a:ext cx="7748016" cy="0"/>
        </a:xfrm>
        <a:prstGeom prst="line">
          <a:avLst/>
        </a:prstGeom>
        <a:solidFill>
          <a:schemeClr val="lt1">
            <a:hueOff val="0"/>
            <a:satOff val="0"/>
            <a:lumOff val="0"/>
            <a:alphaOff val="0"/>
          </a:schemeClr>
        </a:solidFill>
        <a:ln w="19050" cap="rnd"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C555912-1088-407E-9E63-57B6352ED2D8}">
      <dsp:nvSpPr>
        <dsp:cNvPr id="0" name=""/>
        <dsp:cNvSpPr/>
      </dsp:nvSpPr>
      <dsp:spPr>
        <a:xfrm>
          <a:off x="0" y="2407"/>
          <a:ext cx="7748016" cy="8209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pt-BR" sz="1400" kern="1200" dirty="0">
              <a:latin typeface="Times New Roman" panose="02020603050405020304" pitchFamily="18" charset="0"/>
              <a:cs typeface="Times New Roman" panose="02020603050405020304" pitchFamily="18" charset="0"/>
            </a:rPr>
            <a:t>Cơ chế, chính sách, quy định kỹ thuật, tiêu chuẩn về dữ liệu còn thiếu.</a:t>
          </a:r>
          <a:endParaRPr lang="en-US" sz="1400" kern="1200" dirty="0">
            <a:latin typeface="Times New Roman" panose="02020603050405020304" pitchFamily="18" charset="0"/>
            <a:cs typeface="Times New Roman" panose="02020603050405020304" pitchFamily="18" charset="0"/>
          </a:endParaRPr>
        </a:p>
      </dsp:txBody>
      <dsp:txXfrm>
        <a:off x="0" y="2407"/>
        <a:ext cx="7748016" cy="820972"/>
      </dsp:txXfrm>
    </dsp:sp>
    <dsp:sp modelId="{A1F6A6EA-3D83-419B-97F0-9269B948DEF7}">
      <dsp:nvSpPr>
        <dsp:cNvPr id="0" name=""/>
        <dsp:cNvSpPr/>
      </dsp:nvSpPr>
      <dsp:spPr>
        <a:xfrm>
          <a:off x="0" y="823379"/>
          <a:ext cx="7748016" cy="0"/>
        </a:xfrm>
        <a:prstGeom prst="line">
          <a:avLst/>
        </a:prstGeom>
        <a:solidFill>
          <a:schemeClr val="lt1">
            <a:hueOff val="0"/>
            <a:satOff val="0"/>
            <a:lumOff val="0"/>
            <a:alphaOff val="0"/>
          </a:schemeClr>
        </a:solidFill>
        <a:ln w="19050" cap="rnd"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B062F62-1224-4296-AA6B-FA8EB5754843}">
      <dsp:nvSpPr>
        <dsp:cNvPr id="0" name=""/>
        <dsp:cNvSpPr/>
      </dsp:nvSpPr>
      <dsp:spPr>
        <a:xfrm>
          <a:off x="0" y="823379"/>
          <a:ext cx="7748016" cy="8209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pt-BR" sz="1400" kern="1200" dirty="0">
              <a:latin typeface="Times New Roman" panose="02020603050405020304" pitchFamily="18" charset="0"/>
              <a:cs typeface="Times New Roman" panose="02020603050405020304" pitchFamily="18" charset="0"/>
            </a:rPr>
            <a:t>Thu nhận dữ liệu: còn thủ công, manh mún, phụ thuộc báo cáo giấy/file rời rạc; dữ liệu độ trễ lớn, sai số cao; chưa khai thác tốt IoT/viễn thám. Quản trị và xử lý: tư duy “cát cứ dữ liệu”, thiếu chia sẻ. </a:t>
          </a:r>
          <a:endParaRPr lang="en-US" sz="1400" kern="1200" dirty="0">
            <a:latin typeface="Times New Roman" panose="02020603050405020304" pitchFamily="18" charset="0"/>
            <a:cs typeface="Times New Roman" panose="02020603050405020304" pitchFamily="18" charset="0"/>
          </a:endParaRPr>
        </a:p>
      </dsp:txBody>
      <dsp:txXfrm>
        <a:off x="0" y="823379"/>
        <a:ext cx="7748016" cy="820972"/>
      </dsp:txXfrm>
    </dsp:sp>
    <dsp:sp modelId="{9A619306-D63C-43BF-8042-4629C32171C2}">
      <dsp:nvSpPr>
        <dsp:cNvPr id="0" name=""/>
        <dsp:cNvSpPr/>
      </dsp:nvSpPr>
      <dsp:spPr>
        <a:xfrm>
          <a:off x="0" y="1644351"/>
          <a:ext cx="7748016" cy="0"/>
        </a:xfrm>
        <a:prstGeom prst="line">
          <a:avLst/>
        </a:prstGeom>
        <a:solidFill>
          <a:schemeClr val="lt1">
            <a:hueOff val="0"/>
            <a:satOff val="0"/>
            <a:lumOff val="0"/>
            <a:alphaOff val="0"/>
          </a:schemeClr>
        </a:solidFill>
        <a:ln w="19050" cap="rnd"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EDB5D42-F2C9-415F-832E-926D4A3241D9}">
      <dsp:nvSpPr>
        <dsp:cNvPr id="0" name=""/>
        <dsp:cNvSpPr/>
      </dsp:nvSpPr>
      <dsp:spPr>
        <a:xfrm>
          <a:off x="0" y="1644351"/>
          <a:ext cx="7748016" cy="8209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pt-BR" sz="1400" kern="1200" dirty="0">
              <a:latin typeface="Times New Roman" panose="02020603050405020304" pitchFamily="18" charset="0"/>
              <a:cs typeface="Times New Roman" panose="02020603050405020304" pitchFamily="18" charset="0"/>
            </a:rPr>
            <a:t>Các CSDL đã xây dựng chưa đáp ứng “đúng, đủ, sạch, sống, thống nhất, đồng bộ, kết nối, dùng chung” do phạm vi rộng, dung lượng rất lớn và biến động liên tục; dữ liệu vừa tổng hợp vừa đặc thù, có liên kết - ràng buộc cao giữa các lĩnh vực nên cần tiếp tục điều chỉnh, chuẩn hóa, cập nhật để đồng bộ, thống nhất. </a:t>
          </a:r>
          <a:endParaRPr lang="en-US" sz="1400" kern="1200" dirty="0">
            <a:latin typeface="Times New Roman" panose="02020603050405020304" pitchFamily="18" charset="0"/>
            <a:cs typeface="Times New Roman" panose="02020603050405020304" pitchFamily="18" charset="0"/>
          </a:endParaRPr>
        </a:p>
      </dsp:txBody>
      <dsp:txXfrm>
        <a:off x="0" y="1644351"/>
        <a:ext cx="7748016" cy="820972"/>
      </dsp:txXfrm>
    </dsp:sp>
    <dsp:sp modelId="{3C0131EF-584D-44A7-A459-7825D05BB087}">
      <dsp:nvSpPr>
        <dsp:cNvPr id="0" name=""/>
        <dsp:cNvSpPr/>
      </dsp:nvSpPr>
      <dsp:spPr>
        <a:xfrm>
          <a:off x="0" y="2465324"/>
          <a:ext cx="7748016" cy="0"/>
        </a:xfrm>
        <a:prstGeom prst="line">
          <a:avLst/>
        </a:prstGeom>
        <a:solidFill>
          <a:schemeClr val="lt1">
            <a:hueOff val="0"/>
            <a:satOff val="0"/>
            <a:lumOff val="0"/>
            <a:alphaOff val="0"/>
          </a:schemeClr>
        </a:solidFill>
        <a:ln w="19050" cap="rnd"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5D305F8-FA0E-4C8B-8A9C-311C72AD0E50}">
      <dsp:nvSpPr>
        <dsp:cNvPr id="0" name=""/>
        <dsp:cNvSpPr/>
      </dsp:nvSpPr>
      <dsp:spPr>
        <a:xfrm>
          <a:off x="0" y="2465324"/>
          <a:ext cx="7748016" cy="8209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pt-BR" sz="1400" kern="1200">
              <a:latin typeface="Times New Roman" panose="02020603050405020304" pitchFamily="18" charset="0"/>
              <a:cs typeface="Times New Roman" panose="02020603050405020304" pitchFamily="18" charset="0"/>
            </a:rPr>
            <a:t>Việc kết nối, chia sẻ dữ liệu nội bộ, ra bên ngoài còn hạn chế, chưa thực sự phục vụ hiệu quả việc ra quyết định, góp phần giải quyết TTHC. </a:t>
          </a:r>
          <a:endParaRPr lang="en-US" sz="1400" kern="1200" dirty="0">
            <a:latin typeface="Times New Roman" panose="02020603050405020304" pitchFamily="18" charset="0"/>
            <a:cs typeface="Times New Roman" panose="02020603050405020304" pitchFamily="18" charset="0"/>
          </a:endParaRPr>
        </a:p>
      </dsp:txBody>
      <dsp:txXfrm>
        <a:off x="0" y="2465324"/>
        <a:ext cx="7748016" cy="820972"/>
      </dsp:txXfrm>
    </dsp:sp>
    <dsp:sp modelId="{FA28EE75-8E03-4A66-8586-5EF378BC3296}">
      <dsp:nvSpPr>
        <dsp:cNvPr id="0" name=""/>
        <dsp:cNvSpPr/>
      </dsp:nvSpPr>
      <dsp:spPr>
        <a:xfrm>
          <a:off x="0" y="3286296"/>
          <a:ext cx="7748016" cy="0"/>
        </a:xfrm>
        <a:prstGeom prst="line">
          <a:avLst/>
        </a:prstGeom>
        <a:solidFill>
          <a:schemeClr val="lt1">
            <a:hueOff val="0"/>
            <a:satOff val="0"/>
            <a:lumOff val="0"/>
            <a:alphaOff val="0"/>
          </a:schemeClr>
        </a:solidFill>
        <a:ln w="19050" cap="rnd"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C6F385D-D3C1-41B0-8DE0-375B8FDEE82E}">
      <dsp:nvSpPr>
        <dsp:cNvPr id="0" name=""/>
        <dsp:cNvSpPr/>
      </dsp:nvSpPr>
      <dsp:spPr>
        <a:xfrm>
          <a:off x="0" y="3286296"/>
          <a:ext cx="7748016" cy="8209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pt-BR" sz="1400" kern="1200" dirty="0">
              <a:latin typeface="Times New Roman" panose="02020603050405020304" pitchFamily="18" charset="0"/>
              <a:cs typeface="Times New Roman" panose="02020603050405020304" pitchFamily="18" charset="0"/>
            </a:rPr>
            <a:t> Hạ tầng số và công nghệ: ứng dụng rời rạc, thiếu nền tảng và chuẩn kết nối; còn nhiều hệ thống lạc hậu; phụ thuộc công nghệ đóng, khó nâng cấp.</a:t>
          </a:r>
          <a:endParaRPr lang="en-US" sz="1400" kern="1200" dirty="0">
            <a:latin typeface="Times New Roman" panose="02020603050405020304" pitchFamily="18" charset="0"/>
            <a:cs typeface="Times New Roman" panose="02020603050405020304" pitchFamily="18" charset="0"/>
          </a:endParaRPr>
        </a:p>
      </dsp:txBody>
      <dsp:txXfrm>
        <a:off x="0" y="3286296"/>
        <a:ext cx="7748016" cy="820972"/>
      </dsp:txXfrm>
    </dsp:sp>
    <dsp:sp modelId="{C0549D10-E05E-45D5-BE36-059704FC21CE}">
      <dsp:nvSpPr>
        <dsp:cNvPr id="0" name=""/>
        <dsp:cNvSpPr/>
      </dsp:nvSpPr>
      <dsp:spPr>
        <a:xfrm>
          <a:off x="0" y="4107268"/>
          <a:ext cx="7748016" cy="0"/>
        </a:xfrm>
        <a:prstGeom prst="line">
          <a:avLst/>
        </a:prstGeom>
        <a:solidFill>
          <a:schemeClr val="lt1">
            <a:hueOff val="0"/>
            <a:satOff val="0"/>
            <a:lumOff val="0"/>
            <a:alphaOff val="0"/>
          </a:schemeClr>
        </a:solidFill>
        <a:ln w="19050" cap="rnd"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1733C0A-2B05-4B6C-B448-AEA6E81D7B0C}">
      <dsp:nvSpPr>
        <dsp:cNvPr id="0" name=""/>
        <dsp:cNvSpPr/>
      </dsp:nvSpPr>
      <dsp:spPr>
        <a:xfrm>
          <a:off x="0" y="4107268"/>
          <a:ext cx="7748016" cy="8209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pt-BR" sz="1400" kern="1200" dirty="0">
              <a:latin typeface="Times New Roman" panose="02020603050405020304" pitchFamily="18" charset="0"/>
              <a:cs typeface="Times New Roman" panose="02020603050405020304" pitchFamily="18" charset="0"/>
            </a:rPr>
            <a:t> Nguồn lực: thiếu nhân lực chuyên trách; ngân sách dành cho CSDL còn chưa tương xứng; cơ chế tài chính cho duy trì, vận hành, cập nhật, “nuôi sống dữ liệu” chưa bảo đảm.  </a:t>
          </a:r>
          <a:endParaRPr lang="en-US" sz="1400" kern="1200" dirty="0">
            <a:latin typeface="Times New Roman" panose="02020603050405020304" pitchFamily="18" charset="0"/>
            <a:cs typeface="Times New Roman" panose="02020603050405020304" pitchFamily="18" charset="0"/>
          </a:endParaRPr>
        </a:p>
      </dsp:txBody>
      <dsp:txXfrm>
        <a:off x="0" y="4107268"/>
        <a:ext cx="7748016" cy="82097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BB7307-5218-4D42-A417-311CF037F050}">
      <dsp:nvSpPr>
        <dsp:cNvPr id="0" name=""/>
        <dsp:cNvSpPr/>
      </dsp:nvSpPr>
      <dsp:spPr>
        <a:xfrm>
          <a:off x="1562371" y="717"/>
          <a:ext cx="5790656" cy="5264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b" anchorCtr="0">
          <a:noAutofit/>
        </a:bodyPr>
        <a:lstStyle/>
        <a:p>
          <a:pPr marL="0" lvl="0" indent="0" algn="l" defTabSz="711200">
            <a:lnSpc>
              <a:spcPct val="90000"/>
            </a:lnSpc>
            <a:spcBef>
              <a:spcPct val="0"/>
            </a:spcBef>
            <a:spcAft>
              <a:spcPct val="35000"/>
            </a:spcAft>
            <a:buNone/>
          </a:pPr>
          <a:r>
            <a:rPr lang="pt-BR" sz="1600" kern="1200" dirty="0">
              <a:effectLst/>
              <a:latin typeface="Times New Roman" panose="02020603050405020304" pitchFamily="18" charset="0"/>
              <a:ea typeface="Courier New" panose="02070309020205020404" pitchFamily="49" charset="0"/>
              <a:cs typeface="Times New Roman" panose="02020603050405020304" pitchFamily="18" charset="0"/>
            </a:rPr>
            <a:t>Yêu cầu của NQ 71/NQ-CP,  NQ 214/NQ-CP; NQ 11/NQ-CP, KH 02-KH/BCĐTW</a:t>
          </a:r>
          <a:endParaRPr lang="en-US" sz="1600" kern="1200" dirty="0">
            <a:latin typeface="Times New Roman" panose="02020603050405020304" pitchFamily="18" charset="0"/>
            <a:cs typeface="Times New Roman" panose="02020603050405020304" pitchFamily="18" charset="0"/>
          </a:endParaRPr>
        </a:p>
      </dsp:txBody>
      <dsp:txXfrm>
        <a:off x="1562371" y="717"/>
        <a:ext cx="5790656" cy="526423"/>
      </dsp:txXfrm>
    </dsp:sp>
    <dsp:sp modelId="{4D707BCF-9563-41F0-8AB6-0509057B9CED}">
      <dsp:nvSpPr>
        <dsp:cNvPr id="0" name=""/>
        <dsp:cNvSpPr/>
      </dsp:nvSpPr>
      <dsp:spPr>
        <a:xfrm>
          <a:off x="1562371" y="527140"/>
          <a:ext cx="772087" cy="128681"/>
        </a:xfrm>
        <a:prstGeom prst="parallelogram">
          <a:avLst>
            <a:gd name="adj" fmla="val 140840"/>
          </a:avLst>
        </a:prstGeom>
        <a:solidFill>
          <a:schemeClr val="accent3">
            <a:hueOff val="0"/>
            <a:satOff val="0"/>
            <a:lumOff val="0"/>
            <a:alphaOff val="0"/>
          </a:schemeClr>
        </a:solidFill>
        <a:ln w="19050" cap="rnd"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3981BA4-76C5-4973-9DB2-CDF1559444A8}">
      <dsp:nvSpPr>
        <dsp:cNvPr id="0" name=""/>
        <dsp:cNvSpPr/>
      </dsp:nvSpPr>
      <dsp:spPr>
        <a:xfrm>
          <a:off x="2379497" y="527140"/>
          <a:ext cx="772087" cy="128681"/>
        </a:xfrm>
        <a:prstGeom prst="parallelogram">
          <a:avLst>
            <a:gd name="adj" fmla="val 140840"/>
          </a:avLst>
        </a:prstGeom>
        <a:solidFill>
          <a:schemeClr val="accent3">
            <a:hueOff val="136831"/>
            <a:satOff val="-1055"/>
            <a:lumOff val="29"/>
            <a:alphaOff val="0"/>
          </a:schemeClr>
        </a:solidFill>
        <a:ln w="19050" cap="rnd" cmpd="sng" algn="ctr">
          <a:solidFill>
            <a:schemeClr val="accent3">
              <a:hueOff val="136831"/>
              <a:satOff val="-1055"/>
              <a:lumOff val="29"/>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CEDA9A2-F967-4BD8-BF1D-67A82815AD57}">
      <dsp:nvSpPr>
        <dsp:cNvPr id="0" name=""/>
        <dsp:cNvSpPr/>
      </dsp:nvSpPr>
      <dsp:spPr>
        <a:xfrm>
          <a:off x="3196623" y="527140"/>
          <a:ext cx="772087" cy="128681"/>
        </a:xfrm>
        <a:prstGeom prst="parallelogram">
          <a:avLst>
            <a:gd name="adj" fmla="val 140840"/>
          </a:avLst>
        </a:prstGeom>
        <a:solidFill>
          <a:schemeClr val="accent3">
            <a:hueOff val="273663"/>
            <a:satOff val="-2110"/>
            <a:lumOff val="57"/>
            <a:alphaOff val="0"/>
          </a:schemeClr>
        </a:solidFill>
        <a:ln w="19050" cap="rnd" cmpd="sng" algn="ctr">
          <a:solidFill>
            <a:schemeClr val="accent3">
              <a:hueOff val="273663"/>
              <a:satOff val="-2110"/>
              <a:lumOff val="57"/>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6F21EC5-87F9-4989-96E0-2523968A9422}">
      <dsp:nvSpPr>
        <dsp:cNvPr id="0" name=""/>
        <dsp:cNvSpPr/>
      </dsp:nvSpPr>
      <dsp:spPr>
        <a:xfrm>
          <a:off x="4013749" y="527140"/>
          <a:ext cx="772087" cy="128681"/>
        </a:xfrm>
        <a:prstGeom prst="parallelogram">
          <a:avLst>
            <a:gd name="adj" fmla="val 140840"/>
          </a:avLst>
        </a:prstGeom>
        <a:solidFill>
          <a:schemeClr val="accent3">
            <a:hueOff val="410494"/>
            <a:satOff val="-3164"/>
            <a:lumOff val="86"/>
            <a:alphaOff val="0"/>
          </a:schemeClr>
        </a:solidFill>
        <a:ln w="19050" cap="rnd" cmpd="sng" algn="ctr">
          <a:solidFill>
            <a:schemeClr val="accent3">
              <a:hueOff val="410494"/>
              <a:satOff val="-3164"/>
              <a:lumOff val="86"/>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3E24E51-F99E-40F2-9C06-6AE5346F606F}">
      <dsp:nvSpPr>
        <dsp:cNvPr id="0" name=""/>
        <dsp:cNvSpPr/>
      </dsp:nvSpPr>
      <dsp:spPr>
        <a:xfrm>
          <a:off x="4830875" y="527140"/>
          <a:ext cx="772087" cy="128681"/>
        </a:xfrm>
        <a:prstGeom prst="parallelogram">
          <a:avLst>
            <a:gd name="adj" fmla="val 140840"/>
          </a:avLst>
        </a:prstGeom>
        <a:solidFill>
          <a:schemeClr val="accent3">
            <a:hueOff val="547325"/>
            <a:satOff val="-4219"/>
            <a:lumOff val="114"/>
            <a:alphaOff val="0"/>
          </a:schemeClr>
        </a:solidFill>
        <a:ln w="19050" cap="rnd" cmpd="sng" algn="ctr">
          <a:solidFill>
            <a:schemeClr val="accent3">
              <a:hueOff val="547325"/>
              <a:satOff val="-4219"/>
              <a:lumOff val="114"/>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81BBFBC-845B-44C0-A72C-7DAE3311A268}">
      <dsp:nvSpPr>
        <dsp:cNvPr id="0" name=""/>
        <dsp:cNvSpPr/>
      </dsp:nvSpPr>
      <dsp:spPr>
        <a:xfrm>
          <a:off x="5648001" y="527140"/>
          <a:ext cx="772087" cy="128681"/>
        </a:xfrm>
        <a:prstGeom prst="parallelogram">
          <a:avLst>
            <a:gd name="adj" fmla="val 140840"/>
          </a:avLst>
        </a:prstGeom>
        <a:solidFill>
          <a:schemeClr val="accent3">
            <a:hueOff val="684157"/>
            <a:satOff val="-5274"/>
            <a:lumOff val="143"/>
            <a:alphaOff val="0"/>
          </a:schemeClr>
        </a:solidFill>
        <a:ln w="19050" cap="rnd" cmpd="sng" algn="ctr">
          <a:solidFill>
            <a:schemeClr val="accent3">
              <a:hueOff val="684157"/>
              <a:satOff val="-5274"/>
              <a:lumOff val="143"/>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3F9EAC6-1F6B-4E04-9DCB-EC1BA7CF0166}">
      <dsp:nvSpPr>
        <dsp:cNvPr id="0" name=""/>
        <dsp:cNvSpPr/>
      </dsp:nvSpPr>
      <dsp:spPr>
        <a:xfrm>
          <a:off x="6465127" y="527140"/>
          <a:ext cx="772087" cy="128681"/>
        </a:xfrm>
        <a:prstGeom prst="parallelogram">
          <a:avLst>
            <a:gd name="adj" fmla="val 140840"/>
          </a:avLst>
        </a:prstGeom>
        <a:solidFill>
          <a:schemeClr val="accent3">
            <a:hueOff val="820988"/>
            <a:satOff val="-6329"/>
            <a:lumOff val="172"/>
            <a:alphaOff val="0"/>
          </a:schemeClr>
        </a:solidFill>
        <a:ln w="19050" cap="rnd" cmpd="sng" algn="ctr">
          <a:solidFill>
            <a:schemeClr val="accent3">
              <a:hueOff val="820988"/>
              <a:satOff val="-6329"/>
              <a:lumOff val="172"/>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41353E7-02F3-4165-A5B1-E5B1223A96AE}">
      <dsp:nvSpPr>
        <dsp:cNvPr id="0" name=""/>
        <dsp:cNvSpPr/>
      </dsp:nvSpPr>
      <dsp:spPr>
        <a:xfrm>
          <a:off x="1562371" y="728308"/>
          <a:ext cx="5790656" cy="5264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b" anchorCtr="0">
          <a:noAutofit/>
        </a:bodyPr>
        <a:lstStyle/>
        <a:p>
          <a:pPr marL="0" lvl="0" indent="0" algn="l" defTabSz="711200">
            <a:lnSpc>
              <a:spcPct val="90000"/>
            </a:lnSpc>
            <a:spcBef>
              <a:spcPct val="0"/>
            </a:spcBef>
            <a:spcAft>
              <a:spcPct val="35000"/>
            </a:spcAft>
            <a:buNone/>
          </a:pPr>
          <a:r>
            <a:rPr lang="pt-BR" sz="1600" kern="1200" dirty="0">
              <a:latin typeface="Times New Roman" panose="02020603050405020304" pitchFamily="18" charset="0"/>
              <a:cs typeface="Times New Roman" panose="02020603050405020304" pitchFamily="18" charset="0"/>
            </a:rPr>
            <a:t>Quy định của Khung quản trị, quản lý dữ liệu quốc gia; Khung kiến trúc dữ liệu ngành</a:t>
          </a:r>
        </a:p>
      </dsp:txBody>
      <dsp:txXfrm>
        <a:off x="1562371" y="728308"/>
        <a:ext cx="5790656" cy="526423"/>
      </dsp:txXfrm>
    </dsp:sp>
    <dsp:sp modelId="{2DFB2D55-2EC3-46C9-93E8-723B32704993}">
      <dsp:nvSpPr>
        <dsp:cNvPr id="0" name=""/>
        <dsp:cNvSpPr/>
      </dsp:nvSpPr>
      <dsp:spPr>
        <a:xfrm>
          <a:off x="1562371" y="1254732"/>
          <a:ext cx="772087" cy="128681"/>
        </a:xfrm>
        <a:prstGeom prst="parallelogram">
          <a:avLst>
            <a:gd name="adj" fmla="val 140840"/>
          </a:avLst>
        </a:prstGeom>
        <a:solidFill>
          <a:schemeClr val="accent3">
            <a:hueOff val="957819"/>
            <a:satOff val="-7384"/>
            <a:lumOff val="200"/>
            <a:alphaOff val="0"/>
          </a:schemeClr>
        </a:solidFill>
        <a:ln w="19050" cap="rnd" cmpd="sng" algn="ctr">
          <a:solidFill>
            <a:schemeClr val="accent3">
              <a:hueOff val="957819"/>
              <a:satOff val="-7384"/>
              <a:lumOff val="20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E9B9326-B951-42FD-B1E3-E07BCB5A9109}">
      <dsp:nvSpPr>
        <dsp:cNvPr id="0" name=""/>
        <dsp:cNvSpPr/>
      </dsp:nvSpPr>
      <dsp:spPr>
        <a:xfrm>
          <a:off x="2379497" y="1254732"/>
          <a:ext cx="772087" cy="128681"/>
        </a:xfrm>
        <a:prstGeom prst="parallelogram">
          <a:avLst>
            <a:gd name="adj" fmla="val 140840"/>
          </a:avLst>
        </a:prstGeom>
        <a:solidFill>
          <a:schemeClr val="accent3">
            <a:hueOff val="1094651"/>
            <a:satOff val="-8439"/>
            <a:lumOff val="229"/>
            <a:alphaOff val="0"/>
          </a:schemeClr>
        </a:solidFill>
        <a:ln w="19050" cap="rnd" cmpd="sng" algn="ctr">
          <a:solidFill>
            <a:schemeClr val="accent3">
              <a:hueOff val="1094651"/>
              <a:satOff val="-8439"/>
              <a:lumOff val="229"/>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DFDD10D-8578-4AB3-92F4-E7A67CA718D6}">
      <dsp:nvSpPr>
        <dsp:cNvPr id="0" name=""/>
        <dsp:cNvSpPr/>
      </dsp:nvSpPr>
      <dsp:spPr>
        <a:xfrm>
          <a:off x="3196623" y="1254732"/>
          <a:ext cx="772087" cy="128681"/>
        </a:xfrm>
        <a:prstGeom prst="parallelogram">
          <a:avLst>
            <a:gd name="adj" fmla="val 140840"/>
          </a:avLst>
        </a:prstGeom>
        <a:solidFill>
          <a:schemeClr val="accent3">
            <a:hueOff val="1231482"/>
            <a:satOff val="-9493"/>
            <a:lumOff val="257"/>
            <a:alphaOff val="0"/>
          </a:schemeClr>
        </a:solidFill>
        <a:ln w="19050" cap="rnd" cmpd="sng" algn="ctr">
          <a:solidFill>
            <a:schemeClr val="accent3">
              <a:hueOff val="1231482"/>
              <a:satOff val="-9493"/>
              <a:lumOff val="257"/>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16622B0-BDEC-438F-A3BA-67E0E705236A}">
      <dsp:nvSpPr>
        <dsp:cNvPr id="0" name=""/>
        <dsp:cNvSpPr/>
      </dsp:nvSpPr>
      <dsp:spPr>
        <a:xfrm>
          <a:off x="4013749" y="1254732"/>
          <a:ext cx="772087" cy="128681"/>
        </a:xfrm>
        <a:prstGeom prst="parallelogram">
          <a:avLst>
            <a:gd name="adj" fmla="val 140840"/>
          </a:avLst>
        </a:prstGeom>
        <a:solidFill>
          <a:schemeClr val="accent3">
            <a:hueOff val="1368313"/>
            <a:satOff val="-10548"/>
            <a:lumOff val="286"/>
            <a:alphaOff val="0"/>
          </a:schemeClr>
        </a:solidFill>
        <a:ln w="19050" cap="rnd" cmpd="sng" algn="ctr">
          <a:solidFill>
            <a:schemeClr val="accent3">
              <a:hueOff val="1368313"/>
              <a:satOff val="-10548"/>
              <a:lumOff val="286"/>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6ADE4BC-9E90-4D45-941A-BABE950DA08D}">
      <dsp:nvSpPr>
        <dsp:cNvPr id="0" name=""/>
        <dsp:cNvSpPr/>
      </dsp:nvSpPr>
      <dsp:spPr>
        <a:xfrm>
          <a:off x="4830875" y="1254732"/>
          <a:ext cx="772087" cy="128681"/>
        </a:xfrm>
        <a:prstGeom prst="parallelogram">
          <a:avLst>
            <a:gd name="adj" fmla="val 140840"/>
          </a:avLst>
        </a:prstGeom>
        <a:solidFill>
          <a:schemeClr val="accent3">
            <a:hueOff val="1505145"/>
            <a:satOff val="-11603"/>
            <a:lumOff val="315"/>
            <a:alphaOff val="0"/>
          </a:schemeClr>
        </a:solidFill>
        <a:ln w="19050" cap="rnd" cmpd="sng" algn="ctr">
          <a:solidFill>
            <a:schemeClr val="accent3">
              <a:hueOff val="1505145"/>
              <a:satOff val="-11603"/>
              <a:lumOff val="315"/>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8EE4658-3AEA-4CD1-8283-A1F832D483C3}">
      <dsp:nvSpPr>
        <dsp:cNvPr id="0" name=""/>
        <dsp:cNvSpPr/>
      </dsp:nvSpPr>
      <dsp:spPr>
        <a:xfrm>
          <a:off x="5648001" y="1254732"/>
          <a:ext cx="772087" cy="128681"/>
        </a:xfrm>
        <a:prstGeom prst="parallelogram">
          <a:avLst>
            <a:gd name="adj" fmla="val 140840"/>
          </a:avLst>
        </a:prstGeom>
        <a:solidFill>
          <a:schemeClr val="accent3">
            <a:hueOff val="1641976"/>
            <a:satOff val="-12658"/>
            <a:lumOff val="343"/>
            <a:alphaOff val="0"/>
          </a:schemeClr>
        </a:solidFill>
        <a:ln w="19050" cap="rnd" cmpd="sng" algn="ctr">
          <a:solidFill>
            <a:schemeClr val="accent3">
              <a:hueOff val="1641976"/>
              <a:satOff val="-12658"/>
              <a:lumOff val="343"/>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4BF2744-2C4C-4D0E-8914-7EBADA11329C}">
      <dsp:nvSpPr>
        <dsp:cNvPr id="0" name=""/>
        <dsp:cNvSpPr/>
      </dsp:nvSpPr>
      <dsp:spPr>
        <a:xfrm>
          <a:off x="6465127" y="1254732"/>
          <a:ext cx="772087" cy="128681"/>
        </a:xfrm>
        <a:prstGeom prst="parallelogram">
          <a:avLst>
            <a:gd name="adj" fmla="val 140840"/>
          </a:avLst>
        </a:prstGeom>
        <a:solidFill>
          <a:schemeClr val="accent3">
            <a:hueOff val="1778807"/>
            <a:satOff val="-13713"/>
            <a:lumOff val="372"/>
            <a:alphaOff val="0"/>
          </a:schemeClr>
        </a:solidFill>
        <a:ln w="19050" cap="rnd" cmpd="sng" algn="ctr">
          <a:solidFill>
            <a:schemeClr val="accent3">
              <a:hueOff val="1778807"/>
              <a:satOff val="-13713"/>
              <a:lumOff val="372"/>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215CC00-18DA-4259-BAB2-D39B7C552F45}">
      <dsp:nvSpPr>
        <dsp:cNvPr id="0" name=""/>
        <dsp:cNvSpPr/>
      </dsp:nvSpPr>
      <dsp:spPr>
        <a:xfrm>
          <a:off x="1562371" y="1455900"/>
          <a:ext cx="5790656" cy="5264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b" anchorCtr="0">
          <a:noAutofit/>
        </a:bodyPr>
        <a:lstStyle/>
        <a:p>
          <a:pPr marL="0" lvl="0" indent="0" algn="l" defTabSz="711200">
            <a:lnSpc>
              <a:spcPct val="90000"/>
            </a:lnSpc>
            <a:spcBef>
              <a:spcPct val="0"/>
            </a:spcBef>
            <a:spcAft>
              <a:spcPct val="35000"/>
            </a:spcAft>
            <a:buNone/>
          </a:pPr>
          <a:r>
            <a:rPr lang="en-US" sz="1600" kern="1200" dirty="0" err="1">
              <a:latin typeface="Times New Roman" panose="02020603050405020304" pitchFamily="18" charset="0"/>
              <a:cs typeface="Times New Roman" panose="02020603050405020304" pitchFamily="18" charset="0"/>
            </a:rPr>
            <a:t>Tiếp</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tục</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hoàn</a:t>
          </a:r>
          <a:r>
            <a:rPr lang="en-US" sz="1600" kern="1200" dirty="0">
              <a:latin typeface="Times New Roman" panose="02020603050405020304" pitchFamily="18" charset="0"/>
              <a:cs typeface="Times New Roman" panose="02020603050405020304" pitchFamily="18" charset="0"/>
            </a:rPr>
            <a:t> thiện </a:t>
          </a:r>
          <a:r>
            <a:rPr lang="en-US" sz="1600" kern="1200" dirty="0" err="1">
              <a:latin typeface="Times New Roman" panose="02020603050405020304" pitchFamily="18" charset="0"/>
              <a:cs typeface="Times New Roman" panose="02020603050405020304" pitchFamily="18" charset="0"/>
            </a:rPr>
            <a:t>cơ</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chế</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chính</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sách</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quy</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định</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kỹ</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thuật</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tiêu</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chuẩn</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quy</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chuẩn</a:t>
          </a:r>
          <a:endParaRPr lang="pt-BR" sz="1600" kern="1200" dirty="0">
            <a:effectLst/>
            <a:latin typeface="Times New Roman" panose="02020603050405020304" pitchFamily="18" charset="0"/>
            <a:ea typeface="Courier New" panose="02070309020205020404" pitchFamily="49" charset="0"/>
            <a:cs typeface="Times New Roman" panose="02020603050405020304" pitchFamily="18" charset="0"/>
          </a:endParaRPr>
        </a:p>
      </dsp:txBody>
      <dsp:txXfrm>
        <a:off x="1562371" y="1455900"/>
        <a:ext cx="5790656" cy="526423"/>
      </dsp:txXfrm>
    </dsp:sp>
    <dsp:sp modelId="{560343C8-3846-486C-B0CB-FF08093A5BC7}">
      <dsp:nvSpPr>
        <dsp:cNvPr id="0" name=""/>
        <dsp:cNvSpPr/>
      </dsp:nvSpPr>
      <dsp:spPr>
        <a:xfrm>
          <a:off x="1562371" y="1982323"/>
          <a:ext cx="772087" cy="128681"/>
        </a:xfrm>
        <a:prstGeom prst="parallelogram">
          <a:avLst>
            <a:gd name="adj" fmla="val 140840"/>
          </a:avLst>
        </a:prstGeom>
        <a:solidFill>
          <a:schemeClr val="accent3">
            <a:hueOff val="1915639"/>
            <a:satOff val="-14768"/>
            <a:lumOff val="400"/>
            <a:alphaOff val="0"/>
          </a:schemeClr>
        </a:solidFill>
        <a:ln w="19050" cap="rnd" cmpd="sng" algn="ctr">
          <a:solidFill>
            <a:schemeClr val="accent3">
              <a:hueOff val="1915639"/>
              <a:satOff val="-14768"/>
              <a:lumOff val="40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AE07443-B466-46F0-9C00-0E19DF9B9F0C}">
      <dsp:nvSpPr>
        <dsp:cNvPr id="0" name=""/>
        <dsp:cNvSpPr/>
      </dsp:nvSpPr>
      <dsp:spPr>
        <a:xfrm>
          <a:off x="2379497" y="1982323"/>
          <a:ext cx="772087" cy="128681"/>
        </a:xfrm>
        <a:prstGeom prst="parallelogram">
          <a:avLst>
            <a:gd name="adj" fmla="val 140840"/>
          </a:avLst>
        </a:prstGeom>
        <a:solidFill>
          <a:schemeClr val="accent3">
            <a:hueOff val="2052470"/>
            <a:satOff val="-15822"/>
            <a:lumOff val="429"/>
            <a:alphaOff val="0"/>
          </a:schemeClr>
        </a:solidFill>
        <a:ln w="19050" cap="rnd" cmpd="sng" algn="ctr">
          <a:solidFill>
            <a:schemeClr val="accent3">
              <a:hueOff val="2052470"/>
              <a:satOff val="-15822"/>
              <a:lumOff val="429"/>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6C2428C-486F-45E7-AE62-E57AFB24CE29}">
      <dsp:nvSpPr>
        <dsp:cNvPr id="0" name=""/>
        <dsp:cNvSpPr/>
      </dsp:nvSpPr>
      <dsp:spPr>
        <a:xfrm>
          <a:off x="3196623" y="1982323"/>
          <a:ext cx="772087" cy="128681"/>
        </a:xfrm>
        <a:prstGeom prst="parallelogram">
          <a:avLst>
            <a:gd name="adj" fmla="val 140840"/>
          </a:avLst>
        </a:prstGeom>
        <a:solidFill>
          <a:schemeClr val="accent3">
            <a:hueOff val="2189301"/>
            <a:satOff val="-16877"/>
            <a:lumOff val="458"/>
            <a:alphaOff val="0"/>
          </a:schemeClr>
        </a:solidFill>
        <a:ln w="19050" cap="rnd" cmpd="sng" algn="ctr">
          <a:solidFill>
            <a:schemeClr val="accent3">
              <a:hueOff val="2189301"/>
              <a:satOff val="-16877"/>
              <a:lumOff val="458"/>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92AE88D-30AD-41F4-9D83-3A80FC35BFC1}">
      <dsp:nvSpPr>
        <dsp:cNvPr id="0" name=""/>
        <dsp:cNvSpPr/>
      </dsp:nvSpPr>
      <dsp:spPr>
        <a:xfrm>
          <a:off x="4013749" y="1982323"/>
          <a:ext cx="772087" cy="128681"/>
        </a:xfrm>
        <a:prstGeom prst="parallelogram">
          <a:avLst>
            <a:gd name="adj" fmla="val 140840"/>
          </a:avLst>
        </a:prstGeom>
        <a:solidFill>
          <a:schemeClr val="accent3">
            <a:hueOff val="2326133"/>
            <a:satOff val="-17932"/>
            <a:lumOff val="486"/>
            <a:alphaOff val="0"/>
          </a:schemeClr>
        </a:solidFill>
        <a:ln w="19050" cap="rnd" cmpd="sng" algn="ctr">
          <a:solidFill>
            <a:schemeClr val="accent3">
              <a:hueOff val="2326133"/>
              <a:satOff val="-17932"/>
              <a:lumOff val="486"/>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647D72D-7F4C-4243-99F6-813C7342AB1F}">
      <dsp:nvSpPr>
        <dsp:cNvPr id="0" name=""/>
        <dsp:cNvSpPr/>
      </dsp:nvSpPr>
      <dsp:spPr>
        <a:xfrm>
          <a:off x="4830875" y="1982323"/>
          <a:ext cx="772087" cy="128681"/>
        </a:xfrm>
        <a:prstGeom prst="parallelogram">
          <a:avLst>
            <a:gd name="adj" fmla="val 140840"/>
          </a:avLst>
        </a:prstGeom>
        <a:solidFill>
          <a:schemeClr val="accent3">
            <a:hueOff val="2462964"/>
            <a:satOff val="-18987"/>
            <a:lumOff val="515"/>
            <a:alphaOff val="0"/>
          </a:schemeClr>
        </a:solidFill>
        <a:ln w="19050" cap="rnd" cmpd="sng" algn="ctr">
          <a:solidFill>
            <a:schemeClr val="accent3">
              <a:hueOff val="2462964"/>
              <a:satOff val="-18987"/>
              <a:lumOff val="515"/>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600DA5F-128A-4EFD-805B-AB70E9B0F6F5}">
      <dsp:nvSpPr>
        <dsp:cNvPr id="0" name=""/>
        <dsp:cNvSpPr/>
      </dsp:nvSpPr>
      <dsp:spPr>
        <a:xfrm>
          <a:off x="5648001" y="1982323"/>
          <a:ext cx="772087" cy="128681"/>
        </a:xfrm>
        <a:prstGeom prst="parallelogram">
          <a:avLst>
            <a:gd name="adj" fmla="val 140840"/>
          </a:avLst>
        </a:prstGeom>
        <a:solidFill>
          <a:schemeClr val="accent3">
            <a:hueOff val="2599796"/>
            <a:satOff val="-20042"/>
            <a:lumOff val="543"/>
            <a:alphaOff val="0"/>
          </a:schemeClr>
        </a:solidFill>
        <a:ln w="19050" cap="rnd" cmpd="sng" algn="ctr">
          <a:solidFill>
            <a:schemeClr val="accent3">
              <a:hueOff val="2599796"/>
              <a:satOff val="-20042"/>
              <a:lumOff val="543"/>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B99D6BB-8C0E-44DD-91EF-B0ED9400C215}">
      <dsp:nvSpPr>
        <dsp:cNvPr id="0" name=""/>
        <dsp:cNvSpPr/>
      </dsp:nvSpPr>
      <dsp:spPr>
        <a:xfrm>
          <a:off x="6465127" y="1982323"/>
          <a:ext cx="772087" cy="128681"/>
        </a:xfrm>
        <a:prstGeom prst="parallelogram">
          <a:avLst>
            <a:gd name="adj" fmla="val 140840"/>
          </a:avLst>
        </a:prstGeom>
        <a:solidFill>
          <a:schemeClr val="accent3">
            <a:hueOff val="2736627"/>
            <a:satOff val="-21097"/>
            <a:lumOff val="572"/>
            <a:alphaOff val="0"/>
          </a:schemeClr>
        </a:solidFill>
        <a:ln w="19050" cap="rnd" cmpd="sng" algn="ctr">
          <a:solidFill>
            <a:schemeClr val="accent3">
              <a:hueOff val="2736627"/>
              <a:satOff val="-21097"/>
              <a:lumOff val="572"/>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694D5CA-B8BE-4205-A634-63100272F2A4}">
      <dsp:nvSpPr>
        <dsp:cNvPr id="0" name=""/>
        <dsp:cNvSpPr/>
      </dsp:nvSpPr>
      <dsp:spPr>
        <a:xfrm>
          <a:off x="1562371" y="2183491"/>
          <a:ext cx="5790656" cy="5264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b" anchorCtr="0">
          <a:noAutofit/>
        </a:bodyPr>
        <a:lstStyle/>
        <a:p>
          <a:pPr marL="0" lvl="0" indent="0" algn="l" defTabSz="711200">
            <a:lnSpc>
              <a:spcPct val="90000"/>
            </a:lnSpc>
            <a:spcBef>
              <a:spcPct val="0"/>
            </a:spcBef>
            <a:spcAft>
              <a:spcPct val="35000"/>
            </a:spcAft>
            <a:buNone/>
          </a:pPr>
          <a:r>
            <a:rPr lang="pt-BR" sz="1600" kern="1200" dirty="0">
              <a:latin typeface="Times New Roman" panose="02020603050405020304" pitchFamily="18" charset="0"/>
              <a:cs typeface="Times New Roman" panose="02020603050405020304" pitchFamily="18" charset="0"/>
            </a:rPr>
            <a:t>Hoàn thiện dữ liệu NN&amp;MT </a:t>
          </a:r>
          <a:r>
            <a:rPr lang="pt-BR" sz="1600" kern="1200" dirty="0">
              <a:solidFill>
                <a:schemeClr val="accent1"/>
              </a:solidFill>
              <a:latin typeface="Times New Roman" panose="02020603050405020304" pitchFamily="18" charset="0"/>
              <a:cs typeface="Times New Roman" panose="02020603050405020304" pitchFamily="18" charset="0"/>
            </a:rPr>
            <a:t>“đ</a:t>
          </a:r>
          <a:r>
            <a:rPr lang="pt-BR" sz="1600" b="1" kern="1200" dirty="0">
              <a:solidFill>
                <a:schemeClr val="accent1"/>
              </a:solidFill>
              <a:latin typeface="Times New Roman" panose="02020603050405020304" pitchFamily="18" charset="0"/>
              <a:cs typeface="Times New Roman" panose="02020603050405020304" pitchFamily="18" charset="0"/>
            </a:rPr>
            <a:t>úng, đủ, sạch, sống, thống nhất, đồng bộ, kết nối, dùng chung</a:t>
          </a:r>
          <a:r>
            <a:rPr lang="pt-BR" sz="1600" kern="1200" dirty="0">
              <a:latin typeface="Times New Roman" panose="02020603050405020304" pitchFamily="18" charset="0"/>
              <a:cs typeface="Times New Roman" panose="02020603050405020304" pitchFamily="18" charset="0"/>
            </a:rPr>
            <a:t>” </a:t>
          </a:r>
          <a:endParaRPr lang="pt-BR" sz="1600" kern="1200" dirty="0">
            <a:effectLst/>
            <a:latin typeface="Times New Roman" panose="02020603050405020304" pitchFamily="18" charset="0"/>
            <a:ea typeface="Courier New" panose="02070309020205020404" pitchFamily="49" charset="0"/>
            <a:cs typeface="Times New Roman" panose="02020603050405020304" pitchFamily="18" charset="0"/>
          </a:endParaRPr>
        </a:p>
      </dsp:txBody>
      <dsp:txXfrm>
        <a:off x="1562371" y="2183491"/>
        <a:ext cx="5790656" cy="526423"/>
      </dsp:txXfrm>
    </dsp:sp>
    <dsp:sp modelId="{60CE3393-F441-41FD-9506-DC61EED216DE}">
      <dsp:nvSpPr>
        <dsp:cNvPr id="0" name=""/>
        <dsp:cNvSpPr/>
      </dsp:nvSpPr>
      <dsp:spPr>
        <a:xfrm>
          <a:off x="1562371" y="2709915"/>
          <a:ext cx="772087" cy="128681"/>
        </a:xfrm>
        <a:prstGeom prst="parallelogram">
          <a:avLst>
            <a:gd name="adj" fmla="val 140840"/>
          </a:avLst>
        </a:prstGeom>
        <a:solidFill>
          <a:schemeClr val="accent3">
            <a:hueOff val="2873458"/>
            <a:satOff val="-22151"/>
            <a:lumOff val="601"/>
            <a:alphaOff val="0"/>
          </a:schemeClr>
        </a:solidFill>
        <a:ln w="19050" cap="rnd" cmpd="sng" algn="ctr">
          <a:solidFill>
            <a:schemeClr val="accent3">
              <a:hueOff val="2873458"/>
              <a:satOff val="-22151"/>
              <a:lumOff val="601"/>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893A7E4-D0F8-4BF9-99BE-6E0B2E9B8E5B}">
      <dsp:nvSpPr>
        <dsp:cNvPr id="0" name=""/>
        <dsp:cNvSpPr/>
      </dsp:nvSpPr>
      <dsp:spPr>
        <a:xfrm>
          <a:off x="2379497" y="2709915"/>
          <a:ext cx="772087" cy="128681"/>
        </a:xfrm>
        <a:prstGeom prst="parallelogram">
          <a:avLst>
            <a:gd name="adj" fmla="val 140840"/>
          </a:avLst>
        </a:prstGeom>
        <a:solidFill>
          <a:schemeClr val="accent3">
            <a:hueOff val="3010290"/>
            <a:satOff val="-23206"/>
            <a:lumOff val="629"/>
            <a:alphaOff val="0"/>
          </a:schemeClr>
        </a:solidFill>
        <a:ln w="19050" cap="rnd" cmpd="sng" algn="ctr">
          <a:solidFill>
            <a:schemeClr val="accent3">
              <a:hueOff val="3010290"/>
              <a:satOff val="-23206"/>
              <a:lumOff val="629"/>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42E7AD9-E114-48CB-B245-5FD9D7BC3035}">
      <dsp:nvSpPr>
        <dsp:cNvPr id="0" name=""/>
        <dsp:cNvSpPr/>
      </dsp:nvSpPr>
      <dsp:spPr>
        <a:xfrm>
          <a:off x="3196623" y="2709915"/>
          <a:ext cx="772087" cy="128681"/>
        </a:xfrm>
        <a:prstGeom prst="parallelogram">
          <a:avLst>
            <a:gd name="adj" fmla="val 140840"/>
          </a:avLst>
        </a:prstGeom>
        <a:solidFill>
          <a:schemeClr val="accent3">
            <a:hueOff val="3147121"/>
            <a:satOff val="-24261"/>
            <a:lumOff val="658"/>
            <a:alphaOff val="0"/>
          </a:schemeClr>
        </a:solidFill>
        <a:ln w="19050" cap="rnd" cmpd="sng" algn="ctr">
          <a:solidFill>
            <a:schemeClr val="accent3">
              <a:hueOff val="3147121"/>
              <a:satOff val="-24261"/>
              <a:lumOff val="658"/>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8AAB990-17B5-44F9-B422-801A8A5478C0}">
      <dsp:nvSpPr>
        <dsp:cNvPr id="0" name=""/>
        <dsp:cNvSpPr/>
      </dsp:nvSpPr>
      <dsp:spPr>
        <a:xfrm>
          <a:off x="4013749" y="2709915"/>
          <a:ext cx="772087" cy="128681"/>
        </a:xfrm>
        <a:prstGeom prst="parallelogram">
          <a:avLst>
            <a:gd name="adj" fmla="val 140840"/>
          </a:avLst>
        </a:prstGeom>
        <a:solidFill>
          <a:schemeClr val="accent3">
            <a:hueOff val="3283952"/>
            <a:satOff val="-25316"/>
            <a:lumOff val="686"/>
            <a:alphaOff val="0"/>
          </a:schemeClr>
        </a:solidFill>
        <a:ln w="19050" cap="rnd" cmpd="sng" algn="ctr">
          <a:solidFill>
            <a:schemeClr val="accent3">
              <a:hueOff val="3283952"/>
              <a:satOff val="-25316"/>
              <a:lumOff val="686"/>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586CC71-357D-4740-95B8-A17811485F79}">
      <dsp:nvSpPr>
        <dsp:cNvPr id="0" name=""/>
        <dsp:cNvSpPr/>
      </dsp:nvSpPr>
      <dsp:spPr>
        <a:xfrm>
          <a:off x="4830875" y="2709915"/>
          <a:ext cx="772087" cy="128681"/>
        </a:xfrm>
        <a:prstGeom prst="parallelogram">
          <a:avLst>
            <a:gd name="adj" fmla="val 140840"/>
          </a:avLst>
        </a:prstGeom>
        <a:solidFill>
          <a:schemeClr val="accent3">
            <a:hueOff val="3420783"/>
            <a:satOff val="-26371"/>
            <a:lumOff val="715"/>
            <a:alphaOff val="0"/>
          </a:schemeClr>
        </a:solidFill>
        <a:ln w="19050" cap="rnd" cmpd="sng" algn="ctr">
          <a:solidFill>
            <a:schemeClr val="accent3">
              <a:hueOff val="3420783"/>
              <a:satOff val="-26371"/>
              <a:lumOff val="715"/>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4A7A5CC-22CB-47F9-8AD8-C21000075846}">
      <dsp:nvSpPr>
        <dsp:cNvPr id="0" name=""/>
        <dsp:cNvSpPr/>
      </dsp:nvSpPr>
      <dsp:spPr>
        <a:xfrm>
          <a:off x="5648001" y="2709915"/>
          <a:ext cx="772087" cy="128681"/>
        </a:xfrm>
        <a:prstGeom prst="parallelogram">
          <a:avLst>
            <a:gd name="adj" fmla="val 140840"/>
          </a:avLst>
        </a:prstGeom>
        <a:solidFill>
          <a:schemeClr val="accent3">
            <a:hueOff val="3557615"/>
            <a:satOff val="-27426"/>
            <a:lumOff val="744"/>
            <a:alphaOff val="0"/>
          </a:schemeClr>
        </a:solidFill>
        <a:ln w="19050" cap="rnd" cmpd="sng" algn="ctr">
          <a:solidFill>
            <a:schemeClr val="accent3">
              <a:hueOff val="3557615"/>
              <a:satOff val="-27426"/>
              <a:lumOff val="744"/>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768B160-DD67-476F-B653-C7B91748027E}">
      <dsp:nvSpPr>
        <dsp:cNvPr id="0" name=""/>
        <dsp:cNvSpPr/>
      </dsp:nvSpPr>
      <dsp:spPr>
        <a:xfrm>
          <a:off x="6465127" y="2709915"/>
          <a:ext cx="772087" cy="128681"/>
        </a:xfrm>
        <a:prstGeom prst="parallelogram">
          <a:avLst>
            <a:gd name="adj" fmla="val 140840"/>
          </a:avLst>
        </a:prstGeom>
        <a:solidFill>
          <a:schemeClr val="accent3">
            <a:hueOff val="3694446"/>
            <a:satOff val="-28480"/>
            <a:lumOff val="772"/>
            <a:alphaOff val="0"/>
          </a:schemeClr>
        </a:solidFill>
        <a:ln w="19050" cap="rnd" cmpd="sng" algn="ctr">
          <a:solidFill>
            <a:schemeClr val="accent3">
              <a:hueOff val="3694446"/>
              <a:satOff val="-28480"/>
              <a:lumOff val="772"/>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40CE667-AA7B-42E4-B6B8-2B51AEF0EAEF}">
      <dsp:nvSpPr>
        <dsp:cNvPr id="0" name=""/>
        <dsp:cNvSpPr/>
      </dsp:nvSpPr>
      <dsp:spPr>
        <a:xfrm>
          <a:off x="1562371" y="2911083"/>
          <a:ext cx="5790656" cy="5264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b" anchorCtr="0">
          <a:noAutofit/>
        </a:bodyPr>
        <a:lstStyle/>
        <a:p>
          <a:pPr marL="0" lvl="0" indent="0" algn="l" defTabSz="711200">
            <a:lnSpc>
              <a:spcPct val="90000"/>
            </a:lnSpc>
            <a:spcBef>
              <a:spcPct val="0"/>
            </a:spcBef>
            <a:spcAft>
              <a:spcPct val="35000"/>
            </a:spcAft>
            <a:buNone/>
          </a:pPr>
          <a:r>
            <a:rPr lang="en-US" sz="1600" kern="1200" dirty="0" err="1">
              <a:latin typeface="Times New Roman" panose="02020603050405020304" pitchFamily="18" charset="0"/>
              <a:cs typeface="Times New Roman" panose="02020603050405020304" pitchFamily="18" charset="0"/>
            </a:rPr>
            <a:t>Hạ</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tầng</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và</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nền</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tảng</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số</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hiện</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đại</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đồng</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bộ</a:t>
          </a:r>
          <a:r>
            <a:rPr lang="en-US" sz="1600" kern="1200" dirty="0">
              <a:latin typeface="Times New Roman" panose="02020603050405020304" pitchFamily="18" charset="0"/>
              <a:cs typeface="Times New Roman" panose="02020603050405020304" pitchFamily="18" charset="0"/>
            </a:rPr>
            <a:t>, an </a:t>
          </a:r>
          <a:r>
            <a:rPr lang="en-US" sz="1600" kern="1200" dirty="0" err="1">
              <a:latin typeface="Times New Roman" panose="02020603050405020304" pitchFamily="18" charset="0"/>
              <a:cs typeface="Times New Roman" panose="02020603050405020304" pitchFamily="18" charset="0"/>
            </a:rPr>
            <a:t>ninh</a:t>
          </a:r>
          <a:r>
            <a:rPr lang="en-US" sz="1600" kern="1200" dirty="0">
              <a:latin typeface="Times New Roman" panose="02020603050405020304" pitchFamily="18" charset="0"/>
              <a:cs typeface="Times New Roman" panose="02020603050405020304" pitchFamily="18" charset="0"/>
            </a:rPr>
            <a:t>, an </a:t>
          </a:r>
          <a:r>
            <a:rPr lang="en-US" sz="1600" kern="1200" dirty="0" err="1">
              <a:latin typeface="Times New Roman" panose="02020603050405020304" pitchFamily="18" charset="0"/>
              <a:cs typeface="Times New Roman" panose="02020603050405020304" pitchFamily="18" charset="0"/>
            </a:rPr>
            <a:t>toàn</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hiệu</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quả</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tránh</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lãng</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phí</a:t>
          </a:r>
          <a:r>
            <a:rPr lang="en-US" sz="1600" kern="1200" dirty="0">
              <a:latin typeface="Times New Roman" panose="02020603050405020304" pitchFamily="18" charset="0"/>
              <a:cs typeface="Times New Roman" panose="02020603050405020304" pitchFamily="18" charset="0"/>
            </a:rPr>
            <a:t>”</a:t>
          </a:r>
          <a:endParaRPr lang="pt-BR" sz="1600" kern="1200" dirty="0">
            <a:latin typeface="Times New Roman" panose="02020603050405020304" pitchFamily="18" charset="0"/>
            <a:cs typeface="Times New Roman" panose="02020603050405020304" pitchFamily="18" charset="0"/>
          </a:endParaRPr>
        </a:p>
      </dsp:txBody>
      <dsp:txXfrm>
        <a:off x="1562371" y="2911083"/>
        <a:ext cx="5790656" cy="526423"/>
      </dsp:txXfrm>
    </dsp:sp>
    <dsp:sp modelId="{EEB16E0B-1036-4599-BAD4-688F5E4C0598}">
      <dsp:nvSpPr>
        <dsp:cNvPr id="0" name=""/>
        <dsp:cNvSpPr/>
      </dsp:nvSpPr>
      <dsp:spPr>
        <a:xfrm>
          <a:off x="1562371" y="3437506"/>
          <a:ext cx="772087" cy="128681"/>
        </a:xfrm>
        <a:prstGeom prst="parallelogram">
          <a:avLst>
            <a:gd name="adj" fmla="val 140840"/>
          </a:avLst>
        </a:prstGeom>
        <a:solidFill>
          <a:schemeClr val="accent3">
            <a:hueOff val="3831277"/>
            <a:satOff val="-29535"/>
            <a:lumOff val="801"/>
            <a:alphaOff val="0"/>
          </a:schemeClr>
        </a:solidFill>
        <a:ln w="19050" cap="rnd" cmpd="sng" algn="ctr">
          <a:solidFill>
            <a:schemeClr val="accent3">
              <a:hueOff val="3831277"/>
              <a:satOff val="-29535"/>
              <a:lumOff val="801"/>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7076B41-5A86-48B2-8EF4-15155082A29D}">
      <dsp:nvSpPr>
        <dsp:cNvPr id="0" name=""/>
        <dsp:cNvSpPr/>
      </dsp:nvSpPr>
      <dsp:spPr>
        <a:xfrm>
          <a:off x="2379497" y="3437506"/>
          <a:ext cx="772087" cy="128681"/>
        </a:xfrm>
        <a:prstGeom prst="parallelogram">
          <a:avLst>
            <a:gd name="adj" fmla="val 140840"/>
          </a:avLst>
        </a:prstGeom>
        <a:solidFill>
          <a:schemeClr val="accent3">
            <a:hueOff val="3968109"/>
            <a:satOff val="-30590"/>
            <a:lumOff val="830"/>
            <a:alphaOff val="0"/>
          </a:schemeClr>
        </a:solidFill>
        <a:ln w="19050" cap="rnd" cmpd="sng" algn="ctr">
          <a:solidFill>
            <a:schemeClr val="accent3">
              <a:hueOff val="3968109"/>
              <a:satOff val="-30590"/>
              <a:lumOff val="83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57BB195-3C0E-4180-8D4F-BE46E8196B75}">
      <dsp:nvSpPr>
        <dsp:cNvPr id="0" name=""/>
        <dsp:cNvSpPr/>
      </dsp:nvSpPr>
      <dsp:spPr>
        <a:xfrm>
          <a:off x="3196623" y="3437506"/>
          <a:ext cx="772087" cy="128681"/>
        </a:xfrm>
        <a:prstGeom prst="parallelogram">
          <a:avLst>
            <a:gd name="adj" fmla="val 140840"/>
          </a:avLst>
        </a:prstGeom>
        <a:solidFill>
          <a:schemeClr val="accent3">
            <a:hueOff val="4104940"/>
            <a:satOff val="-31645"/>
            <a:lumOff val="858"/>
            <a:alphaOff val="0"/>
          </a:schemeClr>
        </a:solidFill>
        <a:ln w="19050" cap="rnd" cmpd="sng" algn="ctr">
          <a:solidFill>
            <a:schemeClr val="accent3">
              <a:hueOff val="4104940"/>
              <a:satOff val="-31645"/>
              <a:lumOff val="858"/>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F5590C0-11FF-493D-991A-0D1A1FA5A0AA}">
      <dsp:nvSpPr>
        <dsp:cNvPr id="0" name=""/>
        <dsp:cNvSpPr/>
      </dsp:nvSpPr>
      <dsp:spPr>
        <a:xfrm>
          <a:off x="4013749" y="3437506"/>
          <a:ext cx="772087" cy="128681"/>
        </a:xfrm>
        <a:prstGeom prst="parallelogram">
          <a:avLst>
            <a:gd name="adj" fmla="val 140840"/>
          </a:avLst>
        </a:prstGeom>
        <a:solidFill>
          <a:schemeClr val="accent3">
            <a:hueOff val="4241771"/>
            <a:satOff val="-32700"/>
            <a:lumOff val="887"/>
            <a:alphaOff val="0"/>
          </a:schemeClr>
        </a:solidFill>
        <a:ln w="19050" cap="rnd" cmpd="sng" algn="ctr">
          <a:solidFill>
            <a:schemeClr val="accent3">
              <a:hueOff val="4241771"/>
              <a:satOff val="-32700"/>
              <a:lumOff val="887"/>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3670C82-A5C4-4DFF-8414-19A21BD76233}">
      <dsp:nvSpPr>
        <dsp:cNvPr id="0" name=""/>
        <dsp:cNvSpPr/>
      </dsp:nvSpPr>
      <dsp:spPr>
        <a:xfrm>
          <a:off x="4830875" y="3437506"/>
          <a:ext cx="772087" cy="128681"/>
        </a:xfrm>
        <a:prstGeom prst="parallelogram">
          <a:avLst>
            <a:gd name="adj" fmla="val 140840"/>
          </a:avLst>
        </a:prstGeom>
        <a:solidFill>
          <a:schemeClr val="accent3">
            <a:hueOff val="4378603"/>
            <a:satOff val="-33755"/>
            <a:lumOff val="915"/>
            <a:alphaOff val="0"/>
          </a:schemeClr>
        </a:solidFill>
        <a:ln w="19050" cap="rnd" cmpd="sng" algn="ctr">
          <a:solidFill>
            <a:schemeClr val="accent3">
              <a:hueOff val="4378603"/>
              <a:satOff val="-33755"/>
              <a:lumOff val="915"/>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222E161-11DA-4D09-A6D8-C1B7ED382759}">
      <dsp:nvSpPr>
        <dsp:cNvPr id="0" name=""/>
        <dsp:cNvSpPr/>
      </dsp:nvSpPr>
      <dsp:spPr>
        <a:xfrm>
          <a:off x="5648001" y="3437506"/>
          <a:ext cx="772087" cy="128681"/>
        </a:xfrm>
        <a:prstGeom prst="parallelogram">
          <a:avLst>
            <a:gd name="adj" fmla="val 140840"/>
          </a:avLst>
        </a:prstGeom>
        <a:solidFill>
          <a:schemeClr val="accent3">
            <a:hueOff val="4515434"/>
            <a:satOff val="-34809"/>
            <a:lumOff val="944"/>
            <a:alphaOff val="0"/>
          </a:schemeClr>
        </a:solidFill>
        <a:ln w="19050" cap="rnd" cmpd="sng" algn="ctr">
          <a:solidFill>
            <a:schemeClr val="accent3">
              <a:hueOff val="4515434"/>
              <a:satOff val="-34809"/>
              <a:lumOff val="944"/>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72189BA-F82D-4F8F-B858-55C602A658A5}">
      <dsp:nvSpPr>
        <dsp:cNvPr id="0" name=""/>
        <dsp:cNvSpPr/>
      </dsp:nvSpPr>
      <dsp:spPr>
        <a:xfrm>
          <a:off x="6465127" y="3437506"/>
          <a:ext cx="772087" cy="128681"/>
        </a:xfrm>
        <a:prstGeom prst="parallelogram">
          <a:avLst>
            <a:gd name="adj" fmla="val 140840"/>
          </a:avLst>
        </a:prstGeom>
        <a:solidFill>
          <a:schemeClr val="accent3">
            <a:hueOff val="4652265"/>
            <a:satOff val="-35864"/>
            <a:lumOff val="973"/>
            <a:alphaOff val="0"/>
          </a:schemeClr>
        </a:solidFill>
        <a:ln w="19050" cap="rnd" cmpd="sng" algn="ctr">
          <a:solidFill>
            <a:schemeClr val="accent3">
              <a:hueOff val="4652265"/>
              <a:satOff val="-35864"/>
              <a:lumOff val="973"/>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CC7DBE7-801E-478A-BBD7-45B03F2465A8}">
      <dsp:nvSpPr>
        <dsp:cNvPr id="0" name=""/>
        <dsp:cNvSpPr/>
      </dsp:nvSpPr>
      <dsp:spPr>
        <a:xfrm>
          <a:off x="1562371" y="3638674"/>
          <a:ext cx="5790656" cy="5264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b" anchorCtr="0">
          <a:noAutofit/>
        </a:bodyPr>
        <a:lstStyle/>
        <a:p>
          <a:pPr marL="0" lvl="0" indent="0" algn="l" defTabSz="711200">
            <a:lnSpc>
              <a:spcPct val="90000"/>
            </a:lnSpc>
            <a:spcBef>
              <a:spcPct val="0"/>
            </a:spcBef>
            <a:spcAft>
              <a:spcPct val="35000"/>
            </a:spcAft>
            <a:buNone/>
          </a:pPr>
          <a:r>
            <a:rPr lang="en-US" sz="1600" kern="1200" dirty="0">
              <a:latin typeface="Times New Roman" panose="02020603050405020304" pitchFamily="18" charset="0"/>
              <a:cs typeface="Times New Roman" panose="02020603050405020304" pitchFamily="18" charset="0"/>
            </a:rPr>
            <a:t>Bảo </a:t>
          </a:r>
          <a:r>
            <a:rPr lang="en-US" sz="1600" kern="1200" dirty="0" err="1">
              <a:latin typeface="Times New Roman" panose="02020603050405020304" pitchFamily="18" charset="0"/>
              <a:cs typeface="Times New Roman" panose="02020603050405020304" pitchFamily="18" charset="0"/>
            </a:rPr>
            <a:t>đảm</a:t>
          </a:r>
          <a:r>
            <a:rPr lang="en-US" sz="1600" kern="1200" dirty="0">
              <a:latin typeface="Times New Roman" panose="02020603050405020304" pitchFamily="18" charset="0"/>
              <a:cs typeface="Times New Roman" panose="02020603050405020304" pitchFamily="18" charset="0"/>
            </a:rPr>
            <a:t> an </a:t>
          </a:r>
          <a:r>
            <a:rPr lang="en-US" sz="1600" kern="1200" dirty="0" err="1">
              <a:latin typeface="Times New Roman" panose="02020603050405020304" pitchFamily="18" charset="0"/>
              <a:cs typeface="Times New Roman" panose="02020603050405020304" pitchFamily="18" charset="0"/>
            </a:rPr>
            <a:t>toàn</a:t>
          </a:r>
          <a:r>
            <a:rPr lang="en-US" sz="1600" kern="1200" dirty="0">
              <a:latin typeface="Times New Roman" panose="02020603050405020304" pitchFamily="18" charset="0"/>
              <a:cs typeface="Times New Roman" panose="02020603050405020304" pitchFamily="18" charset="0"/>
            </a:rPr>
            <a:t>, an </a:t>
          </a:r>
          <a:r>
            <a:rPr lang="en-US" sz="1600" kern="1200" dirty="0" err="1">
              <a:latin typeface="Times New Roman" panose="02020603050405020304" pitchFamily="18" charset="0"/>
              <a:cs typeface="Times New Roman" panose="02020603050405020304" pitchFamily="18" charset="0"/>
            </a:rPr>
            <a:t>ninh</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và</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chủ</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quyền</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dữ</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liệu</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quốc</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gia</a:t>
          </a:r>
          <a:endParaRPr lang="en-US" sz="1600" kern="1200" dirty="0">
            <a:latin typeface="Times New Roman" panose="02020603050405020304" pitchFamily="18" charset="0"/>
            <a:cs typeface="Times New Roman" panose="02020603050405020304" pitchFamily="18" charset="0"/>
          </a:endParaRPr>
        </a:p>
      </dsp:txBody>
      <dsp:txXfrm>
        <a:off x="1562371" y="3638674"/>
        <a:ext cx="5790656" cy="526423"/>
      </dsp:txXfrm>
    </dsp:sp>
    <dsp:sp modelId="{EB41AF06-7627-45C8-95C7-79AC0EC2EC24}">
      <dsp:nvSpPr>
        <dsp:cNvPr id="0" name=""/>
        <dsp:cNvSpPr/>
      </dsp:nvSpPr>
      <dsp:spPr>
        <a:xfrm>
          <a:off x="1562371" y="4165097"/>
          <a:ext cx="772087" cy="128681"/>
        </a:xfrm>
        <a:prstGeom prst="parallelogram">
          <a:avLst>
            <a:gd name="adj" fmla="val 140840"/>
          </a:avLst>
        </a:prstGeom>
        <a:solidFill>
          <a:schemeClr val="accent3">
            <a:hueOff val="4789097"/>
            <a:satOff val="-36919"/>
            <a:lumOff val="1001"/>
            <a:alphaOff val="0"/>
          </a:schemeClr>
        </a:solidFill>
        <a:ln w="19050" cap="rnd" cmpd="sng" algn="ctr">
          <a:solidFill>
            <a:schemeClr val="accent3">
              <a:hueOff val="4789097"/>
              <a:satOff val="-36919"/>
              <a:lumOff val="1001"/>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5289D3B-2C84-4023-8C81-E7F8562323FA}">
      <dsp:nvSpPr>
        <dsp:cNvPr id="0" name=""/>
        <dsp:cNvSpPr/>
      </dsp:nvSpPr>
      <dsp:spPr>
        <a:xfrm>
          <a:off x="2379497" y="4165097"/>
          <a:ext cx="772087" cy="128681"/>
        </a:xfrm>
        <a:prstGeom prst="parallelogram">
          <a:avLst>
            <a:gd name="adj" fmla="val 140840"/>
          </a:avLst>
        </a:prstGeom>
        <a:solidFill>
          <a:schemeClr val="accent3">
            <a:hueOff val="4925928"/>
            <a:satOff val="-37974"/>
            <a:lumOff val="1030"/>
            <a:alphaOff val="0"/>
          </a:schemeClr>
        </a:solidFill>
        <a:ln w="19050" cap="rnd" cmpd="sng" algn="ctr">
          <a:solidFill>
            <a:schemeClr val="accent3">
              <a:hueOff val="4925928"/>
              <a:satOff val="-37974"/>
              <a:lumOff val="103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752D8B0-3CD9-4BED-9AA2-196F62C54DB5}">
      <dsp:nvSpPr>
        <dsp:cNvPr id="0" name=""/>
        <dsp:cNvSpPr/>
      </dsp:nvSpPr>
      <dsp:spPr>
        <a:xfrm>
          <a:off x="3196623" y="4165097"/>
          <a:ext cx="772087" cy="128681"/>
        </a:xfrm>
        <a:prstGeom prst="parallelogram">
          <a:avLst>
            <a:gd name="adj" fmla="val 140840"/>
          </a:avLst>
        </a:prstGeom>
        <a:solidFill>
          <a:schemeClr val="accent3">
            <a:hueOff val="5062760"/>
            <a:satOff val="-39029"/>
            <a:lumOff val="1058"/>
            <a:alphaOff val="0"/>
          </a:schemeClr>
        </a:solidFill>
        <a:ln w="19050" cap="rnd" cmpd="sng" algn="ctr">
          <a:solidFill>
            <a:schemeClr val="accent3">
              <a:hueOff val="5062760"/>
              <a:satOff val="-39029"/>
              <a:lumOff val="1058"/>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A73FCF1-CBC7-47B8-880B-57604C8A704C}">
      <dsp:nvSpPr>
        <dsp:cNvPr id="0" name=""/>
        <dsp:cNvSpPr/>
      </dsp:nvSpPr>
      <dsp:spPr>
        <a:xfrm>
          <a:off x="4013749" y="4165097"/>
          <a:ext cx="772087" cy="128681"/>
        </a:xfrm>
        <a:prstGeom prst="parallelogram">
          <a:avLst>
            <a:gd name="adj" fmla="val 140840"/>
          </a:avLst>
        </a:prstGeom>
        <a:solidFill>
          <a:schemeClr val="accent3">
            <a:hueOff val="5199591"/>
            <a:satOff val="-40084"/>
            <a:lumOff val="1087"/>
            <a:alphaOff val="0"/>
          </a:schemeClr>
        </a:solidFill>
        <a:ln w="19050" cap="rnd" cmpd="sng" algn="ctr">
          <a:solidFill>
            <a:schemeClr val="accent3">
              <a:hueOff val="5199591"/>
              <a:satOff val="-40084"/>
              <a:lumOff val="1087"/>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F1743FA-4F77-40E6-854C-F0DFA4E4ED24}">
      <dsp:nvSpPr>
        <dsp:cNvPr id="0" name=""/>
        <dsp:cNvSpPr/>
      </dsp:nvSpPr>
      <dsp:spPr>
        <a:xfrm>
          <a:off x="4830875" y="4165097"/>
          <a:ext cx="772087" cy="128681"/>
        </a:xfrm>
        <a:prstGeom prst="parallelogram">
          <a:avLst>
            <a:gd name="adj" fmla="val 140840"/>
          </a:avLst>
        </a:prstGeom>
        <a:solidFill>
          <a:schemeClr val="accent3">
            <a:hueOff val="5336422"/>
            <a:satOff val="-41138"/>
            <a:lumOff val="1116"/>
            <a:alphaOff val="0"/>
          </a:schemeClr>
        </a:solidFill>
        <a:ln w="19050" cap="rnd" cmpd="sng" algn="ctr">
          <a:solidFill>
            <a:schemeClr val="accent3">
              <a:hueOff val="5336422"/>
              <a:satOff val="-41138"/>
              <a:lumOff val="1116"/>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3644289-B633-4493-BF6D-7F95CE2E5E4D}">
      <dsp:nvSpPr>
        <dsp:cNvPr id="0" name=""/>
        <dsp:cNvSpPr/>
      </dsp:nvSpPr>
      <dsp:spPr>
        <a:xfrm>
          <a:off x="5648001" y="4165097"/>
          <a:ext cx="772087" cy="128681"/>
        </a:xfrm>
        <a:prstGeom prst="parallelogram">
          <a:avLst>
            <a:gd name="adj" fmla="val 140840"/>
          </a:avLst>
        </a:prstGeom>
        <a:solidFill>
          <a:schemeClr val="accent3">
            <a:hueOff val="5473254"/>
            <a:satOff val="-42193"/>
            <a:lumOff val="1144"/>
            <a:alphaOff val="0"/>
          </a:schemeClr>
        </a:solidFill>
        <a:ln w="19050" cap="rnd" cmpd="sng" algn="ctr">
          <a:solidFill>
            <a:schemeClr val="accent3">
              <a:hueOff val="5473254"/>
              <a:satOff val="-42193"/>
              <a:lumOff val="1144"/>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F0FC55D-B303-4A5D-A358-530328DFB9E0}">
      <dsp:nvSpPr>
        <dsp:cNvPr id="0" name=""/>
        <dsp:cNvSpPr/>
      </dsp:nvSpPr>
      <dsp:spPr>
        <a:xfrm>
          <a:off x="6465127" y="4165097"/>
          <a:ext cx="772087" cy="128681"/>
        </a:xfrm>
        <a:prstGeom prst="parallelogram">
          <a:avLst>
            <a:gd name="adj" fmla="val 140840"/>
          </a:avLst>
        </a:prstGeom>
        <a:solidFill>
          <a:schemeClr val="accent3">
            <a:hueOff val="5610085"/>
            <a:satOff val="-43248"/>
            <a:lumOff val="1173"/>
            <a:alphaOff val="0"/>
          </a:schemeClr>
        </a:solidFill>
        <a:ln w="19050" cap="rnd" cmpd="sng" algn="ctr">
          <a:solidFill>
            <a:schemeClr val="accent3">
              <a:hueOff val="5610085"/>
              <a:satOff val="-43248"/>
              <a:lumOff val="1173"/>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22856A2-6511-4FD1-A4B1-7E0B7D443142}">
      <dsp:nvSpPr>
        <dsp:cNvPr id="0" name=""/>
        <dsp:cNvSpPr/>
      </dsp:nvSpPr>
      <dsp:spPr>
        <a:xfrm>
          <a:off x="1562371" y="4366265"/>
          <a:ext cx="5790656" cy="5264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b" anchorCtr="0">
          <a:noAutofit/>
        </a:bodyPr>
        <a:lstStyle/>
        <a:p>
          <a:pPr marL="0" lvl="0" indent="0" algn="l" defTabSz="711200">
            <a:lnSpc>
              <a:spcPct val="90000"/>
            </a:lnSpc>
            <a:spcBef>
              <a:spcPct val="0"/>
            </a:spcBef>
            <a:spcAft>
              <a:spcPct val="35000"/>
            </a:spcAft>
            <a:buNone/>
          </a:pPr>
          <a:r>
            <a:rPr lang="en-US" sz="1600" kern="1200">
              <a:latin typeface="Times New Roman" panose="02020603050405020304" pitchFamily="18" charset="0"/>
              <a:cs typeface="Times New Roman" panose="02020603050405020304" pitchFamily="18" charset="0"/>
            </a:rPr>
            <a:t>Phát triển nguồn nhân lực, làm chủ công nghệ lõi</a:t>
          </a:r>
          <a:endParaRPr lang="en-US" sz="1600" kern="1200" dirty="0">
            <a:latin typeface="Times New Roman" panose="02020603050405020304" pitchFamily="18" charset="0"/>
            <a:cs typeface="Times New Roman" panose="02020603050405020304" pitchFamily="18" charset="0"/>
          </a:endParaRPr>
        </a:p>
      </dsp:txBody>
      <dsp:txXfrm>
        <a:off x="1562371" y="4366265"/>
        <a:ext cx="5790656" cy="526423"/>
      </dsp:txXfrm>
    </dsp:sp>
    <dsp:sp modelId="{F48DC09C-8AB9-48CF-823C-06FFCF9A809A}">
      <dsp:nvSpPr>
        <dsp:cNvPr id="0" name=""/>
        <dsp:cNvSpPr/>
      </dsp:nvSpPr>
      <dsp:spPr>
        <a:xfrm>
          <a:off x="1562371" y="4892689"/>
          <a:ext cx="772087" cy="128681"/>
        </a:xfrm>
        <a:prstGeom prst="parallelogram">
          <a:avLst>
            <a:gd name="adj" fmla="val 140840"/>
          </a:avLst>
        </a:prstGeom>
        <a:solidFill>
          <a:schemeClr val="accent3">
            <a:hueOff val="5746916"/>
            <a:satOff val="-44303"/>
            <a:lumOff val="1201"/>
            <a:alphaOff val="0"/>
          </a:schemeClr>
        </a:solidFill>
        <a:ln w="19050" cap="rnd" cmpd="sng" algn="ctr">
          <a:solidFill>
            <a:schemeClr val="accent3">
              <a:hueOff val="5746916"/>
              <a:satOff val="-44303"/>
              <a:lumOff val="1201"/>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192C62B-7F5E-4ABA-AA5D-9D47C75E466D}">
      <dsp:nvSpPr>
        <dsp:cNvPr id="0" name=""/>
        <dsp:cNvSpPr/>
      </dsp:nvSpPr>
      <dsp:spPr>
        <a:xfrm>
          <a:off x="2379497" y="4892689"/>
          <a:ext cx="772087" cy="128681"/>
        </a:xfrm>
        <a:prstGeom prst="parallelogram">
          <a:avLst>
            <a:gd name="adj" fmla="val 140840"/>
          </a:avLst>
        </a:prstGeom>
        <a:solidFill>
          <a:schemeClr val="accent3">
            <a:hueOff val="5883748"/>
            <a:satOff val="-45358"/>
            <a:lumOff val="1230"/>
            <a:alphaOff val="0"/>
          </a:schemeClr>
        </a:solidFill>
        <a:ln w="19050" cap="rnd" cmpd="sng" algn="ctr">
          <a:solidFill>
            <a:schemeClr val="accent3">
              <a:hueOff val="5883748"/>
              <a:satOff val="-45358"/>
              <a:lumOff val="123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739E1BD-63D2-4655-B50A-6113CFBAC357}">
      <dsp:nvSpPr>
        <dsp:cNvPr id="0" name=""/>
        <dsp:cNvSpPr/>
      </dsp:nvSpPr>
      <dsp:spPr>
        <a:xfrm>
          <a:off x="3196623" y="4892689"/>
          <a:ext cx="772087" cy="128681"/>
        </a:xfrm>
        <a:prstGeom prst="parallelogram">
          <a:avLst>
            <a:gd name="adj" fmla="val 140840"/>
          </a:avLst>
        </a:prstGeom>
        <a:solidFill>
          <a:schemeClr val="accent3">
            <a:hueOff val="6020579"/>
            <a:satOff val="-46413"/>
            <a:lumOff val="1259"/>
            <a:alphaOff val="0"/>
          </a:schemeClr>
        </a:solidFill>
        <a:ln w="19050" cap="rnd" cmpd="sng" algn="ctr">
          <a:solidFill>
            <a:schemeClr val="accent3">
              <a:hueOff val="6020579"/>
              <a:satOff val="-46413"/>
              <a:lumOff val="1259"/>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1526AA9-8194-4D18-9B98-C1D21DA42942}">
      <dsp:nvSpPr>
        <dsp:cNvPr id="0" name=""/>
        <dsp:cNvSpPr/>
      </dsp:nvSpPr>
      <dsp:spPr>
        <a:xfrm>
          <a:off x="4013749" y="4892689"/>
          <a:ext cx="772087" cy="128681"/>
        </a:xfrm>
        <a:prstGeom prst="parallelogram">
          <a:avLst>
            <a:gd name="adj" fmla="val 140840"/>
          </a:avLst>
        </a:prstGeom>
        <a:solidFill>
          <a:schemeClr val="accent3">
            <a:hueOff val="6157410"/>
            <a:satOff val="-47467"/>
            <a:lumOff val="1287"/>
            <a:alphaOff val="0"/>
          </a:schemeClr>
        </a:solidFill>
        <a:ln w="19050" cap="rnd" cmpd="sng" algn="ctr">
          <a:solidFill>
            <a:schemeClr val="accent3">
              <a:hueOff val="6157410"/>
              <a:satOff val="-47467"/>
              <a:lumOff val="1287"/>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56A7D2A-12D2-4A7C-A129-B33B19E12D6C}">
      <dsp:nvSpPr>
        <dsp:cNvPr id="0" name=""/>
        <dsp:cNvSpPr/>
      </dsp:nvSpPr>
      <dsp:spPr>
        <a:xfrm>
          <a:off x="4830875" y="4892689"/>
          <a:ext cx="772087" cy="128681"/>
        </a:xfrm>
        <a:prstGeom prst="parallelogram">
          <a:avLst>
            <a:gd name="adj" fmla="val 140840"/>
          </a:avLst>
        </a:prstGeom>
        <a:solidFill>
          <a:schemeClr val="accent3">
            <a:hueOff val="6294241"/>
            <a:satOff val="-48522"/>
            <a:lumOff val="1316"/>
            <a:alphaOff val="0"/>
          </a:schemeClr>
        </a:solidFill>
        <a:ln w="19050" cap="rnd" cmpd="sng" algn="ctr">
          <a:solidFill>
            <a:schemeClr val="accent3">
              <a:hueOff val="6294241"/>
              <a:satOff val="-48522"/>
              <a:lumOff val="1316"/>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9C26234-BF9A-4750-BECE-80069B017E71}">
      <dsp:nvSpPr>
        <dsp:cNvPr id="0" name=""/>
        <dsp:cNvSpPr/>
      </dsp:nvSpPr>
      <dsp:spPr>
        <a:xfrm>
          <a:off x="5648001" y="4892689"/>
          <a:ext cx="772087" cy="128681"/>
        </a:xfrm>
        <a:prstGeom prst="parallelogram">
          <a:avLst>
            <a:gd name="adj" fmla="val 140840"/>
          </a:avLst>
        </a:prstGeom>
        <a:solidFill>
          <a:schemeClr val="accent3">
            <a:hueOff val="6431073"/>
            <a:satOff val="-49577"/>
            <a:lumOff val="1344"/>
            <a:alphaOff val="0"/>
          </a:schemeClr>
        </a:solidFill>
        <a:ln w="19050" cap="rnd" cmpd="sng" algn="ctr">
          <a:solidFill>
            <a:schemeClr val="accent3">
              <a:hueOff val="6431073"/>
              <a:satOff val="-49577"/>
              <a:lumOff val="1344"/>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D28A186-7821-44B0-B73C-C28AB27EEC08}">
      <dsp:nvSpPr>
        <dsp:cNvPr id="0" name=""/>
        <dsp:cNvSpPr/>
      </dsp:nvSpPr>
      <dsp:spPr>
        <a:xfrm>
          <a:off x="6465127" y="4892689"/>
          <a:ext cx="772087" cy="128681"/>
        </a:xfrm>
        <a:prstGeom prst="parallelogram">
          <a:avLst>
            <a:gd name="adj" fmla="val 140840"/>
          </a:avLst>
        </a:prstGeom>
        <a:solidFill>
          <a:schemeClr val="accent3">
            <a:hueOff val="6567904"/>
            <a:satOff val="-50632"/>
            <a:lumOff val="1373"/>
            <a:alphaOff val="0"/>
          </a:schemeClr>
        </a:solidFill>
        <a:ln w="19050" cap="rnd" cmpd="sng" algn="ctr">
          <a:solidFill>
            <a:schemeClr val="accent3">
              <a:hueOff val="6567904"/>
              <a:satOff val="-50632"/>
              <a:lumOff val="1373"/>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119095-4695-4620-A4EC-57A3B230A4EB}">
      <dsp:nvSpPr>
        <dsp:cNvPr id="0" name=""/>
        <dsp:cNvSpPr/>
      </dsp:nvSpPr>
      <dsp:spPr>
        <a:xfrm>
          <a:off x="0" y="1"/>
          <a:ext cx="7799831" cy="1796489"/>
        </a:xfrm>
        <a:prstGeom prst="roundRect">
          <a:avLst>
            <a:gd name="adj" fmla="val 10000"/>
          </a:avLst>
        </a:prstGeom>
        <a:solidFill>
          <a:schemeClr val="accent4">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24130" rIns="36195" bIns="24130" numCol="1" spcCol="1270" anchor="ctr" anchorCtr="0">
          <a:noAutofit/>
        </a:bodyPr>
        <a:lstStyle/>
        <a:p>
          <a:pPr marL="0" lvl="0" indent="0" algn="ctr" defTabSz="844550">
            <a:lnSpc>
              <a:spcPct val="90000"/>
            </a:lnSpc>
            <a:spcBef>
              <a:spcPct val="0"/>
            </a:spcBef>
            <a:spcAft>
              <a:spcPct val="35000"/>
            </a:spcAft>
            <a:buNone/>
          </a:pPr>
          <a:r>
            <a:rPr lang="en-US" sz="1900" kern="1200">
              <a:latin typeface="Times New Roman" panose="02020603050405020304" pitchFamily="18" charset="0"/>
              <a:cs typeface="Times New Roman" panose="02020603050405020304" pitchFamily="18" charset="0"/>
            </a:rPr>
            <a:t>Chuyển đổi toàn diện sang quản trị, điều hành ngành NN&amp;MT dựa trên dữ liệu thời gian thực; xây dựng hệ sinh thái quản trị số và dữ liệu số thông minh, mở, liên thông; ứng dụng mạnh mẽ các công nghệ số hiện đại (AI, Big Data, Cloud, Blockchain, IoT) để nâng cao năng lực dự báo, ra quyết định, cung cấp dịch vụ số và hình thành thị trường dữ liệu NN&amp;MT, tạo giá trị mới.</a:t>
          </a:r>
          <a:endParaRPr lang="en-US" sz="1900" kern="1200" dirty="0">
            <a:latin typeface="Times New Roman" panose="02020603050405020304" pitchFamily="18" charset="0"/>
            <a:cs typeface="Times New Roman" panose="02020603050405020304" pitchFamily="18" charset="0"/>
          </a:endParaRPr>
        </a:p>
      </dsp:txBody>
      <dsp:txXfrm>
        <a:off x="52617" y="52618"/>
        <a:ext cx="7694597" cy="1691255"/>
      </dsp:txXfrm>
    </dsp:sp>
    <dsp:sp modelId="{E6574FFF-B487-4FA6-AB11-E2FAC3FB6E99}">
      <dsp:nvSpPr>
        <dsp:cNvPr id="0" name=""/>
        <dsp:cNvSpPr/>
      </dsp:nvSpPr>
      <dsp:spPr>
        <a:xfrm>
          <a:off x="779983" y="1796490"/>
          <a:ext cx="779983" cy="399179"/>
        </a:xfrm>
        <a:custGeom>
          <a:avLst/>
          <a:gdLst/>
          <a:ahLst/>
          <a:cxnLst/>
          <a:rect l="0" t="0" r="0" b="0"/>
          <a:pathLst>
            <a:path>
              <a:moveTo>
                <a:pt x="0" y="0"/>
              </a:moveTo>
              <a:lnTo>
                <a:pt x="0" y="399179"/>
              </a:lnTo>
              <a:lnTo>
                <a:pt x="779983" y="399179"/>
              </a:lnTo>
            </a:path>
          </a:pathLst>
        </a:custGeom>
        <a:noFill/>
        <a:ln w="19050" cap="rnd"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1151D5E-FFD1-45BA-84C6-99398AF5833C}">
      <dsp:nvSpPr>
        <dsp:cNvPr id="0" name=""/>
        <dsp:cNvSpPr/>
      </dsp:nvSpPr>
      <dsp:spPr>
        <a:xfrm>
          <a:off x="1559966" y="1929550"/>
          <a:ext cx="5792818" cy="532239"/>
        </a:xfrm>
        <a:prstGeom prst="roundRect">
          <a:avLst>
            <a:gd name="adj" fmla="val 10000"/>
          </a:avLst>
        </a:prstGeom>
        <a:solidFill>
          <a:schemeClr val="lt1">
            <a:alpha val="90000"/>
            <a:hueOff val="0"/>
            <a:satOff val="0"/>
            <a:lumOff val="0"/>
            <a:alphaOff val="0"/>
          </a:schemeClr>
        </a:solidFill>
        <a:ln w="19050" cap="rnd"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Times New Roman" panose="02020603050405020304" pitchFamily="18" charset="0"/>
              <a:cs typeface="Times New Roman" panose="02020603050405020304" pitchFamily="18" charset="0"/>
            </a:rPr>
            <a:t>Hoàn thiện </a:t>
          </a:r>
          <a:r>
            <a:rPr lang="en-US" sz="1800" kern="1200" dirty="0" err="1">
              <a:latin typeface="Times New Roman" panose="02020603050405020304" pitchFamily="18" charset="0"/>
              <a:cs typeface="Times New Roman" panose="02020603050405020304" pitchFamily="18" charset="0"/>
            </a:rPr>
            <a:t>khung</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pháp</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lý</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tiêu</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chuẩn</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quy</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chuẩn</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về</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dữ</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liệu</a:t>
          </a:r>
          <a:endParaRPr lang="en-US" sz="1800" kern="1200" dirty="0">
            <a:latin typeface="Times New Roman" panose="02020603050405020304" pitchFamily="18" charset="0"/>
            <a:cs typeface="Times New Roman" panose="02020603050405020304" pitchFamily="18" charset="0"/>
          </a:endParaRPr>
        </a:p>
      </dsp:txBody>
      <dsp:txXfrm>
        <a:off x="1575555" y="1945139"/>
        <a:ext cx="5761640" cy="501061"/>
      </dsp:txXfrm>
    </dsp:sp>
    <dsp:sp modelId="{6E74A915-FECF-4B39-A63E-04ECFDD956BC}">
      <dsp:nvSpPr>
        <dsp:cNvPr id="0" name=""/>
        <dsp:cNvSpPr/>
      </dsp:nvSpPr>
      <dsp:spPr>
        <a:xfrm>
          <a:off x="779983" y="1796490"/>
          <a:ext cx="779983" cy="1064479"/>
        </a:xfrm>
        <a:custGeom>
          <a:avLst/>
          <a:gdLst/>
          <a:ahLst/>
          <a:cxnLst/>
          <a:rect l="0" t="0" r="0" b="0"/>
          <a:pathLst>
            <a:path>
              <a:moveTo>
                <a:pt x="0" y="0"/>
              </a:moveTo>
              <a:lnTo>
                <a:pt x="0" y="1064479"/>
              </a:lnTo>
              <a:lnTo>
                <a:pt x="779983" y="1064479"/>
              </a:lnTo>
            </a:path>
          </a:pathLst>
        </a:custGeom>
        <a:noFill/>
        <a:ln w="19050" cap="rnd"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61DA774-E101-4CF6-BCBA-8F524C4E1895}">
      <dsp:nvSpPr>
        <dsp:cNvPr id="0" name=""/>
        <dsp:cNvSpPr/>
      </dsp:nvSpPr>
      <dsp:spPr>
        <a:xfrm>
          <a:off x="1559966" y="2594849"/>
          <a:ext cx="5778690" cy="532239"/>
        </a:xfrm>
        <a:prstGeom prst="roundRect">
          <a:avLst>
            <a:gd name="adj" fmla="val 10000"/>
          </a:avLst>
        </a:prstGeom>
        <a:solidFill>
          <a:schemeClr val="lt1">
            <a:alpha val="90000"/>
            <a:hueOff val="0"/>
            <a:satOff val="0"/>
            <a:lumOff val="0"/>
            <a:alphaOff val="0"/>
          </a:schemeClr>
        </a:solidFill>
        <a:ln w="19050" cap="rnd" cmpd="sng" algn="ctr">
          <a:solidFill>
            <a:schemeClr val="accent4">
              <a:hueOff val="396342"/>
              <a:satOff val="-962"/>
              <a:lumOff val="-127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kern="1200" dirty="0" err="1">
              <a:latin typeface="Times New Roman" panose="02020603050405020304" pitchFamily="18" charset="0"/>
              <a:cs typeface="Times New Roman" panose="02020603050405020304" pitchFamily="18" charset="0"/>
            </a:rPr>
            <a:t>Phát</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triển</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dữ</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liệu</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và</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nền</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tảng</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ứng</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dụng</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số</a:t>
          </a:r>
          <a:endParaRPr lang="en-US" sz="1800" kern="1200" dirty="0">
            <a:latin typeface="Times New Roman" panose="02020603050405020304" pitchFamily="18" charset="0"/>
            <a:cs typeface="Times New Roman" panose="02020603050405020304" pitchFamily="18" charset="0"/>
          </a:endParaRPr>
        </a:p>
      </dsp:txBody>
      <dsp:txXfrm>
        <a:off x="1575555" y="2610438"/>
        <a:ext cx="5747512" cy="501061"/>
      </dsp:txXfrm>
    </dsp:sp>
    <dsp:sp modelId="{2F670DE3-2B83-4464-AEEC-9B832D5539D5}">
      <dsp:nvSpPr>
        <dsp:cNvPr id="0" name=""/>
        <dsp:cNvSpPr/>
      </dsp:nvSpPr>
      <dsp:spPr>
        <a:xfrm>
          <a:off x="779983" y="1796490"/>
          <a:ext cx="779983" cy="1729778"/>
        </a:xfrm>
        <a:custGeom>
          <a:avLst/>
          <a:gdLst/>
          <a:ahLst/>
          <a:cxnLst/>
          <a:rect l="0" t="0" r="0" b="0"/>
          <a:pathLst>
            <a:path>
              <a:moveTo>
                <a:pt x="0" y="0"/>
              </a:moveTo>
              <a:lnTo>
                <a:pt x="0" y="1729778"/>
              </a:lnTo>
              <a:lnTo>
                <a:pt x="779983" y="1729778"/>
              </a:lnTo>
            </a:path>
          </a:pathLst>
        </a:custGeom>
        <a:noFill/>
        <a:ln w="19050" cap="rnd"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83BC7DE-C232-4C23-B512-036730029BD7}">
      <dsp:nvSpPr>
        <dsp:cNvPr id="0" name=""/>
        <dsp:cNvSpPr/>
      </dsp:nvSpPr>
      <dsp:spPr>
        <a:xfrm>
          <a:off x="1559966" y="3260149"/>
          <a:ext cx="5741663" cy="532239"/>
        </a:xfrm>
        <a:prstGeom prst="roundRect">
          <a:avLst>
            <a:gd name="adj" fmla="val 10000"/>
          </a:avLst>
        </a:prstGeom>
        <a:solidFill>
          <a:schemeClr val="lt1">
            <a:alpha val="90000"/>
            <a:hueOff val="0"/>
            <a:satOff val="0"/>
            <a:lumOff val="0"/>
            <a:alphaOff val="0"/>
          </a:schemeClr>
        </a:solidFill>
        <a:ln w="19050" cap="rnd" cmpd="sng" algn="ctr">
          <a:solidFill>
            <a:schemeClr val="accent4">
              <a:hueOff val="792683"/>
              <a:satOff val="-1923"/>
              <a:lumOff val="-254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kern="1200" dirty="0" err="1">
              <a:latin typeface="Times New Roman" panose="02020603050405020304" pitchFamily="18" charset="0"/>
              <a:cs typeface="Times New Roman" panose="02020603050405020304" pitchFamily="18" charset="0"/>
            </a:rPr>
            <a:t>Xây</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dựng</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hạ</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tầng</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dữ</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liệu</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dùng</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chung</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đồng</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bộ</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thống</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nhất</a:t>
          </a:r>
          <a:endParaRPr lang="en-US" sz="1800" kern="1200" dirty="0">
            <a:latin typeface="Times New Roman" panose="02020603050405020304" pitchFamily="18" charset="0"/>
            <a:cs typeface="Times New Roman" panose="02020603050405020304" pitchFamily="18" charset="0"/>
          </a:endParaRPr>
        </a:p>
      </dsp:txBody>
      <dsp:txXfrm>
        <a:off x="1575555" y="3275738"/>
        <a:ext cx="5710485" cy="501061"/>
      </dsp:txXfrm>
    </dsp:sp>
    <dsp:sp modelId="{EBD07CAC-99F6-4580-A87B-9BC628BD6CB6}">
      <dsp:nvSpPr>
        <dsp:cNvPr id="0" name=""/>
        <dsp:cNvSpPr/>
      </dsp:nvSpPr>
      <dsp:spPr>
        <a:xfrm>
          <a:off x="779983" y="1796490"/>
          <a:ext cx="779983" cy="2395077"/>
        </a:xfrm>
        <a:custGeom>
          <a:avLst/>
          <a:gdLst/>
          <a:ahLst/>
          <a:cxnLst/>
          <a:rect l="0" t="0" r="0" b="0"/>
          <a:pathLst>
            <a:path>
              <a:moveTo>
                <a:pt x="0" y="0"/>
              </a:moveTo>
              <a:lnTo>
                <a:pt x="0" y="2395077"/>
              </a:lnTo>
              <a:lnTo>
                <a:pt x="779983" y="2395077"/>
              </a:lnTo>
            </a:path>
          </a:pathLst>
        </a:custGeom>
        <a:noFill/>
        <a:ln w="19050" cap="rnd"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308DD71-C94F-4DCF-90DB-D4CE5ED7A790}">
      <dsp:nvSpPr>
        <dsp:cNvPr id="0" name=""/>
        <dsp:cNvSpPr/>
      </dsp:nvSpPr>
      <dsp:spPr>
        <a:xfrm>
          <a:off x="1559966" y="3925448"/>
          <a:ext cx="5773291" cy="532239"/>
        </a:xfrm>
        <a:prstGeom prst="roundRect">
          <a:avLst>
            <a:gd name="adj" fmla="val 10000"/>
          </a:avLst>
        </a:prstGeom>
        <a:solidFill>
          <a:schemeClr val="lt1">
            <a:alpha val="90000"/>
            <a:hueOff val="0"/>
            <a:satOff val="0"/>
            <a:lumOff val="0"/>
            <a:alphaOff val="0"/>
          </a:schemeClr>
        </a:solidFill>
        <a:ln w="19050" cap="rnd" cmpd="sng" algn="ctr">
          <a:solidFill>
            <a:schemeClr val="accent4">
              <a:hueOff val="1189025"/>
              <a:satOff val="-2885"/>
              <a:lumOff val="-382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kern="1200" dirty="0" err="1">
              <a:latin typeface="Times New Roman" panose="02020603050405020304" pitchFamily="18" charset="0"/>
              <a:cs typeface="Times New Roman" panose="02020603050405020304" pitchFamily="18" charset="0"/>
            </a:rPr>
            <a:t>Kết</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nối</a:t>
          </a:r>
          <a:r>
            <a:rPr lang="en-US" sz="1800" kern="1200" dirty="0">
              <a:latin typeface="Times New Roman" panose="02020603050405020304" pitchFamily="18" charset="0"/>
              <a:cs typeface="Times New Roman" panose="02020603050405020304" pitchFamily="18" charset="0"/>
            </a:rPr>
            <a:t>, chia </a:t>
          </a:r>
          <a:r>
            <a:rPr lang="en-US" sz="1800" kern="1200" dirty="0" err="1">
              <a:latin typeface="Times New Roman" panose="02020603050405020304" pitchFamily="18" charset="0"/>
              <a:cs typeface="Times New Roman" panose="02020603050405020304" pitchFamily="18" charset="0"/>
            </a:rPr>
            <a:t>sẻ</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khai</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thác</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dữ</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liệu</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hiệu</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quả</a:t>
          </a:r>
          <a:endParaRPr lang="en-US" sz="1800" kern="1200" dirty="0">
            <a:latin typeface="Times New Roman" panose="02020603050405020304" pitchFamily="18" charset="0"/>
            <a:cs typeface="Times New Roman" panose="02020603050405020304" pitchFamily="18" charset="0"/>
          </a:endParaRPr>
        </a:p>
      </dsp:txBody>
      <dsp:txXfrm>
        <a:off x="1575555" y="3941037"/>
        <a:ext cx="5742113" cy="501061"/>
      </dsp:txXfrm>
    </dsp:sp>
    <dsp:sp modelId="{C577E5C4-6A5A-493A-9162-BDD4526C432B}">
      <dsp:nvSpPr>
        <dsp:cNvPr id="0" name=""/>
        <dsp:cNvSpPr/>
      </dsp:nvSpPr>
      <dsp:spPr>
        <a:xfrm>
          <a:off x="779983" y="1796490"/>
          <a:ext cx="779983" cy="3060377"/>
        </a:xfrm>
        <a:custGeom>
          <a:avLst/>
          <a:gdLst/>
          <a:ahLst/>
          <a:cxnLst/>
          <a:rect l="0" t="0" r="0" b="0"/>
          <a:pathLst>
            <a:path>
              <a:moveTo>
                <a:pt x="0" y="0"/>
              </a:moveTo>
              <a:lnTo>
                <a:pt x="0" y="3060377"/>
              </a:lnTo>
              <a:lnTo>
                <a:pt x="779983" y="3060377"/>
              </a:lnTo>
            </a:path>
          </a:pathLst>
        </a:custGeom>
        <a:noFill/>
        <a:ln w="19050" cap="rnd"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F76A0F2-E87D-4811-8E6C-8546EB0DBCA4}">
      <dsp:nvSpPr>
        <dsp:cNvPr id="0" name=""/>
        <dsp:cNvSpPr/>
      </dsp:nvSpPr>
      <dsp:spPr>
        <a:xfrm>
          <a:off x="1559966" y="4590748"/>
          <a:ext cx="5787487" cy="532239"/>
        </a:xfrm>
        <a:prstGeom prst="roundRect">
          <a:avLst>
            <a:gd name="adj" fmla="val 10000"/>
          </a:avLst>
        </a:prstGeom>
        <a:solidFill>
          <a:schemeClr val="lt1">
            <a:alpha val="90000"/>
            <a:hueOff val="0"/>
            <a:satOff val="0"/>
            <a:lumOff val="0"/>
            <a:alphaOff val="0"/>
          </a:schemeClr>
        </a:solidFill>
        <a:ln w="19050" cap="rnd" cmpd="sng" algn="ctr">
          <a:solidFill>
            <a:schemeClr val="accent4">
              <a:hueOff val="1585367"/>
              <a:satOff val="-3846"/>
              <a:lumOff val="-509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Times New Roman" panose="02020603050405020304" pitchFamily="18" charset="0"/>
              <a:cs typeface="Times New Roman" panose="02020603050405020304" pitchFamily="18" charset="0"/>
            </a:rPr>
            <a:t>Bảo </a:t>
          </a:r>
          <a:r>
            <a:rPr lang="en-US" sz="1800" kern="1200" dirty="0" err="1">
              <a:latin typeface="Times New Roman" panose="02020603050405020304" pitchFamily="18" charset="0"/>
              <a:cs typeface="Times New Roman" panose="02020603050405020304" pitchFamily="18" charset="0"/>
            </a:rPr>
            <a:t>đảm</a:t>
          </a:r>
          <a:r>
            <a:rPr lang="en-US" sz="1800" kern="1200" dirty="0">
              <a:latin typeface="Times New Roman" panose="02020603050405020304" pitchFamily="18" charset="0"/>
              <a:cs typeface="Times New Roman" panose="02020603050405020304" pitchFamily="18" charset="0"/>
            </a:rPr>
            <a:t> an </a:t>
          </a:r>
          <a:r>
            <a:rPr lang="en-US" sz="1800" kern="1200" dirty="0" err="1">
              <a:latin typeface="Times New Roman" panose="02020603050405020304" pitchFamily="18" charset="0"/>
              <a:cs typeface="Times New Roman" panose="02020603050405020304" pitchFamily="18" charset="0"/>
            </a:rPr>
            <a:t>toàn</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thông</a:t>
          </a:r>
          <a:r>
            <a:rPr lang="en-US" sz="1800" kern="1200" dirty="0">
              <a:latin typeface="Times New Roman" panose="02020603050405020304" pitchFamily="18" charset="0"/>
              <a:cs typeface="Times New Roman" panose="02020603050405020304" pitchFamily="18" charset="0"/>
            </a:rPr>
            <a:t> tin, an </a:t>
          </a:r>
          <a:r>
            <a:rPr lang="en-US" sz="1800" kern="1200" dirty="0" err="1">
              <a:latin typeface="Times New Roman" panose="02020603050405020304" pitchFamily="18" charset="0"/>
              <a:cs typeface="Times New Roman" panose="02020603050405020304" pitchFamily="18" charset="0"/>
            </a:rPr>
            <a:t>ninh</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mạng</a:t>
          </a:r>
          <a:endParaRPr lang="en-US" sz="1800" kern="1200" dirty="0">
            <a:latin typeface="Times New Roman" panose="02020603050405020304" pitchFamily="18" charset="0"/>
            <a:cs typeface="Times New Roman" panose="02020603050405020304" pitchFamily="18" charset="0"/>
          </a:endParaRPr>
        </a:p>
      </dsp:txBody>
      <dsp:txXfrm>
        <a:off x="1575555" y="4606337"/>
        <a:ext cx="5756309" cy="50106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F6DC0A-54B7-4774-A6DA-47A3F4BDEFCB}">
      <dsp:nvSpPr>
        <dsp:cNvPr id="0" name=""/>
        <dsp:cNvSpPr/>
      </dsp:nvSpPr>
      <dsp:spPr>
        <a:xfrm>
          <a:off x="0" y="144471"/>
          <a:ext cx="8933688" cy="1048950"/>
        </a:xfrm>
        <a:prstGeom prst="rect">
          <a:avLst/>
        </a:prstGeom>
        <a:solidFill>
          <a:schemeClr val="lt1">
            <a:alpha val="90000"/>
            <a:hueOff val="0"/>
            <a:satOff val="0"/>
            <a:lumOff val="0"/>
            <a:alphaOff val="0"/>
          </a:schemeClr>
        </a:solidFill>
        <a:ln w="19050" cap="rnd"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93353" tIns="187452" rIns="693353" bIns="92456" numCol="1" spcCol="1270" anchor="t" anchorCtr="0">
          <a:noAutofit/>
        </a:bodyPr>
        <a:lstStyle/>
        <a:p>
          <a:pPr marL="114300" lvl="1" indent="-114300" algn="l" defTabSz="577850">
            <a:lnSpc>
              <a:spcPct val="90000"/>
            </a:lnSpc>
            <a:spcBef>
              <a:spcPct val="0"/>
            </a:spcBef>
            <a:spcAft>
              <a:spcPct val="15000"/>
            </a:spcAft>
            <a:buNone/>
          </a:pPr>
          <a:r>
            <a:rPr lang="en-US" sz="1300" kern="1200">
              <a:latin typeface="Times New Roman" panose="02020603050405020304" pitchFamily="18" charset="0"/>
              <a:cs typeface="Times New Roman" panose="02020603050405020304" pitchFamily="18" charset="0"/>
            </a:rPr>
            <a:t>- Khung quản trị, quản lý dữ liệu và Từ điển dữ liệu dùng chung</a:t>
          </a:r>
          <a:endParaRPr lang="en-US" sz="1300" kern="1200" dirty="0">
            <a:latin typeface="Times New Roman" panose="02020603050405020304" pitchFamily="18" charset="0"/>
            <a:cs typeface="Times New Roman" panose="02020603050405020304" pitchFamily="18" charset="0"/>
          </a:endParaRPr>
        </a:p>
        <a:p>
          <a:pPr marL="114300" lvl="1" indent="-114300" algn="l" defTabSz="577850">
            <a:lnSpc>
              <a:spcPct val="90000"/>
            </a:lnSpc>
            <a:spcBef>
              <a:spcPct val="0"/>
            </a:spcBef>
            <a:spcAft>
              <a:spcPct val="15000"/>
            </a:spcAft>
            <a:buNone/>
          </a:pPr>
          <a:r>
            <a:rPr lang="en-US" sz="1300" kern="1200">
              <a:latin typeface="Times New Roman" panose="02020603050405020304" pitchFamily="18" charset="0"/>
              <a:cs typeface="Times New Roman" panose="02020603050405020304" pitchFamily="18" charset="0"/>
            </a:rPr>
            <a:t>- QĐKT về dữ liệu</a:t>
          </a:r>
          <a:endParaRPr lang="en-US" sz="1300" kern="1200" dirty="0">
            <a:latin typeface="Times New Roman" panose="02020603050405020304" pitchFamily="18" charset="0"/>
            <a:cs typeface="Times New Roman" panose="02020603050405020304" pitchFamily="18" charset="0"/>
          </a:endParaRPr>
        </a:p>
        <a:p>
          <a:pPr marL="114300" lvl="1" indent="-114300" algn="l" defTabSz="577850">
            <a:lnSpc>
              <a:spcPct val="90000"/>
            </a:lnSpc>
            <a:spcBef>
              <a:spcPct val="0"/>
            </a:spcBef>
            <a:spcAft>
              <a:spcPct val="15000"/>
            </a:spcAft>
            <a:buNone/>
          </a:pPr>
          <a:r>
            <a:rPr lang="en-US" sz="1300" kern="1200">
              <a:latin typeface="Times New Roman" panose="02020603050405020304" pitchFamily="18" charset="0"/>
              <a:cs typeface="Times New Roman" panose="02020603050405020304" pitchFamily="18" charset="0"/>
            </a:rPr>
            <a:t>- Quy trình và Định mức kinh tế - kỹ thuật về thu thập, cập nhật, số hóa, tạo lập và xây dựng CSDL</a:t>
          </a:r>
          <a:endParaRPr lang="en-US" sz="1300" kern="1200" dirty="0">
            <a:latin typeface="Times New Roman" panose="02020603050405020304" pitchFamily="18" charset="0"/>
            <a:cs typeface="Times New Roman" panose="02020603050405020304" pitchFamily="18" charset="0"/>
          </a:endParaRPr>
        </a:p>
        <a:p>
          <a:pPr marL="114300" lvl="1" indent="-114300" algn="l" defTabSz="577850">
            <a:lnSpc>
              <a:spcPct val="90000"/>
            </a:lnSpc>
            <a:spcBef>
              <a:spcPct val="0"/>
            </a:spcBef>
            <a:spcAft>
              <a:spcPct val="15000"/>
            </a:spcAft>
            <a:buNone/>
          </a:pPr>
          <a:r>
            <a:rPr lang="en-US" sz="1300" kern="1200">
              <a:latin typeface="Times New Roman" panose="02020603050405020304" pitchFamily="18" charset="0"/>
              <a:cs typeface="Times New Roman" panose="02020603050405020304" pitchFamily="18" charset="0"/>
            </a:rPr>
            <a:t>- Danh mục CSDL chung và Danh mục dữ liệu mở</a:t>
          </a:r>
          <a:endParaRPr lang="en-US" sz="1300" kern="1200" dirty="0">
            <a:latin typeface="Times New Roman" panose="02020603050405020304" pitchFamily="18" charset="0"/>
            <a:cs typeface="Times New Roman" panose="02020603050405020304" pitchFamily="18" charset="0"/>
          </a:endParaRPr>
        </a:p>
      </dsp:txBody>
      <dsp:txXfrm>
        <a:off x="0" y="144471"/>
        <a:ext cx="8933688" cy="1048950"/>
      </dsp:txXfrm>
    </dsp:sp>
    <dsp:sp modelId="{CFBEB35F-1E6B-42B9-8723-0FA3E1FA72F7}">
      <dsp:nvSpPr>
        <dsp:cNvPr id="0" name=""/>
        <dsp:cNvSpPr/>
      </dsp:nvSpPr>
      <dsp:spPr>
        <a:xfrm>
          <a:off x="446684" y="11631"/>
          <a:ext cx="6253581" cy="265680"/>
        </a:xfrm>
        <a:prstGeom prst="roundRect">
          <a:avLst/>
        </a:prstGeom>
        <a:solidFill>
          <a:schemeClr val="accent3">
            <a:hueOff val="0"/>
            <a:satOff val="0"/>
            <a:lumOff val="0"/>
            <a:alphaOff val="0"/>
          </a:schemeClr>
        </a:solidFill>
        <a:ln w="28575"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236370" tIns="0" rIns="236370" bIns="0" numCol="1" spcCol="1270" anchor="ctr" anchorCtr="0">
          <a:noAutofit/>
        </a:bodyPr>
        <a:lstStyle/>
        <a:p>
          <a:pPr marL="0" lvl="0" indent="0" algn="l" defTabSz="577850">
            <a:lnSpc>
              <a:spcPct val="90000"/>
            </a:lnSpc>
            <a:spcBef>
              <a:spcPct val="0"/>
            </a:spcBef>
            <a:spcAft>
              <a:spcPct val="35000"/>
            </a:spcAft>
            <a:buNone/>
          </a:pPr>
          <a:r>
            <a:rPr lang="en-US" sz="1300" b="1" kern="1200">
              <a:latin typeface="Times New Roman" panose="02020603050405020304" pitchFamily="18" charset="0"/>
              <a:cs typeface="Times New Roman" panose="02020603050405020304" pitchFamily="18" charset="0"/>
            </a:rPr>
            <a:t>1. Xây dựng khung pháp lý về dữ liệu</a:t>
          </a:r>
          <a:endParaRPr lang="en-US" sz="1300" b="1" kern="1200" dirty="0">
            <a:latin typeface="Times New Roman" panose="02020603050405020304" pitchFamily="18" charset="0"/>
            <a:cs typeface="Times New Roman" panose="02020603050405020304" pitchFamily="18" charset="0"/>
          </a:endParaRPr>
        </a:p>
      </dsp:txBody>
      <dsp:txXfrm>
        <a:off x="459653" y="24600"/>
        <a:ext cx="6227643" cy="239742"/>
      </dsp:txXfrm>
    </dsp:sp>
    <dsp:sp modelId="{92B08D73-26A0-40EA-B0F6-174F2F5002BB}">
      <dsp:nvSpPr>
        <dsp:cNvPr id="0" name=""/>
        <dsp:cNvSpPr/>
      </dsp:nvSpPr>
      <dsp:spPr>
        <a:xfrm>
          <a:off x="0" y="1374862"/>
          <a:ext cx="8933688" cy="822150"/>
        </a:xfrm>
        <a:prstGeom prst="rect">
          <a:avLst/>
        </a:prstGeom>
        <a:solidFill>
          <a:schemeClr val="lt1">
            <a:alpha val="90000"/>
            <a:hueOff val="0"/>
            <a:satOff val="0"/>
            <a:lumOff val="0"/>
            <a:alphaOff val="0"/>
          </a:schemeClr>
        </a:solidFill>
        <a:ln w="19050" cap="rnd" cmpd="sng" algn="ctr">
          <a:solidFill>
            <a:schemeClr val="accent3">
              <a:hueOff val="1641976"/>
              <a:satOff val="-12658"/>
              <a:lumOff val="34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93353" tIns="187452" rIns="693353" bIns="92456" numCol="1" spcCol="1270" anchor="t" anchorCtr="0">
          <a:noAutofit/>
        </a:bodyPr>
        <a:lstStyle/>
        <a:p>
          <a:pPr marL="114300" lvl="1" indent="-114300" algn="l" defTabSz="577850">
            <a:lnSpc>
              <a:spcPct val="90000"/>
            </a:lnSpc>
            <a:spcBef>
              <a:spcPct val="0"/>
            </a:spcBef>
            <a:spcAft>
              <a:spcPct val="15000"/>
            </a:spcAft>
            <a:buNone/>
          </a:pPr>
          <a:r>
            <a:rPr lang="en-US" sz="1300" kern="1200">
              <a:latin typeface="Times New Roman" panose="02020603050405020304" pitchFamily="18" charset="0"/>
              <a:cs typeface="Times New Roman" panose="02020603050405020304" pitchFamily="18" charset="0"/>
            </a:rPr>
            <a:t>- Xây dựng, hoàn thiện CSDL, HTTT 17 lĩnh vực NNMT (Lĩnh vực Biển, Hải đảo và Lĩnh vực Đo đạc, Bản đồ thực hiện trong án riêng).</a:t>
          </a:r>
          <a:endParaRPr lang="en-US" sz="1300" kern="1200" dirty="0">
            <a:latin typeface="Times New Roman" panose="02020603050405020304" pitchFamily="18" charset="0"/>
            <a:cs typeface="Times New Roman" panose="02020603050405020304" pitchFamily="18" charset="0"/>
          </a:endParaRPr>
        </a:p>
        <a:p>
          <a:pPr marL="114300" lvl="1" indent="-114300" algn="l" defTabSz="577850">
            <a:lnSpc>
              <a:spcPct val="90000"/>
            </a:lnSpc>
            <a:spcBef>
              <a:spcPct val="0"/>
            </a:spcBef>
            <a:spcAft>
              <a:spcPct val="15000"/>
            </a:spcAft>
            <a:buNone/>
          </a:pPr>
          <a:r>
            <a:rPr lang="en-US" sz="1300" kern="1200">
              <a:latin typeface="Times New Roman" panose="02020603050405020304" pitchFamily="18" charset="0"/>
              <a:cs typeface="Times New Roman" panose="02020603050405020304" pitchFamily="18" charset="0"/>
            </a:rPr>
            <a:t>- Thành lập “Bản đồ số nông nghiệp” vùng, quốc gia</a:t>
          </a:r>
          <a:endParaRPr lang="en-US" sz="1300" kern="1200" dirty="0">
            <a:latin typeface="Times New Roman" panose="02020603050405020304" pitchFamily="18" charset="0"/>
            <a:cs typeface="Times New Roman" panose="02020603050405020304" pitchFamily="18" charset="0"/>
          </a:endParaRPr>
        </a:p>
      </dsp:txBody>
      <dsp:txXfrm>
        <a:off x="0" y="1374862"/>
        <a:ext cx="8933688" cy="822150"/>
      </dsp:txXfrm>
    </dsp:sp>
    <dsp:sp modelId="{6022B098-AF6A-4B11-9939-C2ED416CFF1D}">
      <dsp:nvSpPr>
        <dsp:cNvPr id="0" name=""/>
        <dsp:cNvSpPr/>
      </dsp:nvSpPr>
      <dsp:spPr>
        <a:xfrm>
          <a:off x="446684" y="1242021"/>
          <a:ext cx="6253581" cy="265680"/>
        </a:xfrm>
        <a:prstGeom prst="roundRect">
          <a:avLst/>
        </a:prstGeom>
        <a:solidFill>
          <a:schemeClr val="accent3">
            <a:hueOff val="1641976"/>
            <a:satOff val="-12658"/>
            <a:lumOff val="343"/>
            <a:alphaOff val="0"/>
          </a:schemeClr>
        </a:solidFill>
        <a:ln w="28575"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236370" tIns="0" rIns="236370" bIns="0" numCol="1" spcCol="1270" anchor="ctr" anchorCtr="0">
          <a:noAutofit/>
        </a:bodyPr>
        <a:lstStyle/>
        <a:p>
          <a:pPr marL="0" lvl="0" indent="0" algn="l" defTabSz="577850">
            <a:lnSpc>
              <a:spcPct val="90000"/>
            </a:lnSpc>
            <a:spcBef>
              <a:spcPct val="0"/>
            </a:spcBef>
            <a:spcAft>
              <a:spcPct val="35000"/>
            </a:spcAft>
            <a:buNone/>
          </a:pPr>
          <a:r>
            <a:rPr lang="en-US" sz="1300" b="1" kern="1200">
              <a:latin typeface="Times New Roman" panose="02020603050405020304" pitchFamily="18" charset="0"/>
              <a:cs typeface="Times New Roman" panose="02020603050405020304" pitchFamily="18" charset="0"/>
            </a:rPr>
            <a:t>2. Xây dựng, hoàn thiện CSDL và phát triển nền tảng ứng dụng</a:t>
          </a:r>
          <a:endParaRPr lang="en-US" sz="1300" b="1" kern="1200" dirty="0">
            <a:latin typeface="Times New Roman" panose="02020603050405020304" pitchFamily="18" charset="0"/>
            <a:cs typeface="Times New Roman" panose="02020603050405020304" pitchFamily="18" charset="0"/>
          </a:endParaRPr>
        </a:p>
      </dsp:txBody>
      <dsp:txXfrm>
        <a:off x="459653" y="1254990"/>
        <a:ext cx="6227643" cy="239742"/>
      </dsp:txXfrm>
    </dsp:sp>
    <dsp:sp modelId="{4A665103-05A8-4DE8-9A52-D7F03BDAC6BE}">
      <dsp:nvSpPr>
        <dsp:cNvPr id="0" name=""/>
        <dsp:cNvSpPr/>
      </dsp:nvSpPr>
      <dsp:spPr>
        <a:xfrm>
          <a:off x="0" y="2378452"/>
          <a:ext cx="8933688" cy="1247400"/>
        </a:xfrm>
        <a:prstGeom prst="rect">
          <a:avLst/>
        </a:prstGeom>
        <a:solidFill>
          <a:schemeClr val="lt1">
            <a:alpha val="90000"/>
            <a:hueOff val="0"/>
            <a:satOff val="0"/>
            <a:lumOff val="0"/>
            <a:alphaOff val="0"/>
          </a:schemeClr>
        </a:solidFill>
        <a:ln w="19050" cap="rnd" cmpd="sng" algn="ctr">
          <a:solidFill>
            <a:schemeClr val="accent3">
              <a:hueOff val="3283952"/>
              <a:satOff val="-25316"/>
              <a:lumOff val="68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93353" tIns="187452" rIns="693353" bIns="92456" numCol="1" spcCol="1270" anchor="t" anchorCtr="0">
          <a:noAutofit/>
        </a:bodyPr>
        <a:lstStyle/>
        <a:p>
          <a:pPr marL="114300" lvl="1" indent="-114300" algn="l" defTabSz="577850">
            <a:lnSpc>
              <a:spcPct val="90000"/>
            </a:lnSpc>
            <a:spcBef>
              <a:spcPct val="0"/>
            </a:spcBef>
            <a:spcAft>
              <a:spcPct val="15000"/>
            </a:spcAft>
            <a:buNone/>
          </a:pPr>
          <a:r>
            <a:rPr lang="en-US" sz="1300" kern="1200">
              <a:latin typeface="Times New Roman" panose="02020603050405020304" pitchFamily="18" charset="0"/>
              <a:cs typeface="Times New Roman" panose="02020603050405020304" pitchFamily="18" charset="0"/>
            </a:rPr>
            <a:t>- Đầu tư xây dựng nền tảng điều phối dữ liệu (LDOP) trao đổi dữ liệu với Nền tảng điều phối dữ liệu quốc gia (NDOP)</a:t>
          </a:r>
          <a:endParaRPr lang="en-US" sz="1300" kern="1200" dirty="0">
            <a:latin typeface="Times New Roman" panose="02020603050405020304" pitchFamily="18" charset="0"/>
            <a:cs typeface="Times New Roman" panose="02020603050405020304" pitchFamily="18" charset="0"/>
          </a:endParaRPr>
        </a:p>
        <a:p>
          <a:pPr marL="114300" lvl="1" indent="-114300" algn="l" defTabSz="577850">
            <a:lnSpc>
              <a:spcPct val="90000"/>
            </a:lnSpc>
            <a:spcBef>
              <a:spcPct val="0"/>
            </a:spcBef>
            <a:spcAft>
              <a:spcPct val="15000"/>
            </a:spcAft>
            <a:buNone/>
          </a:pPr>
          <a:r>
            <a:rPr lang="en-US" sz="1300" kern="1200">
              <a:latin typeface="Times New Roman" panose="02020603050405020304" pitchFamily="18" charset="0"/>
              <a:cs typeface="Times New Roman" panose="02020603050405020304" pitchFamily="18" charset="0"/>
            </a:rPr>
            <a:t>- Đầu tư nâng cấp, mở rộng các nền tảng: nền tảng quản trị CSDL, nền tảng dữ liệu lớn, kho dữ liệu tổng hợp</a:t>
          </a:r>
          <a:endParaRPr lang="en-US" sz="1300" kern="1200" dirty="0">
            <a:latin typeface="Times New Roman" panose="02020603050405020304" pitchFamily="18" charset="0"/>
            <a:cs typeface="Times New Roman" panose="02020603050405020304" pitchFamily="18" charset="0"/>
          </a:endParaRPr>
        </a:p>
        <a:p>
          <a:pPr marL="114300" lvl="1" indent="-114300" algn="l" defTabSz="577850">
            <a:lnSpc>
              <a:spcPct val="90000"/>
            </a:lnSpc>
            <a:spcBef>
              <a:spcPct val="0"/>
            </a:spcBef>
            <a:spcAft>
              <a:spcPct val="15000"/>
            </a:spcAft>
            <a:buNone/>
          </a:pPr>
          <a:r>
            <a:rPr lang="en-US" sz="1300" kern="1200">
              <a:latin typeface="Times New Roman" panose="02020603050405020304" pitchFamily="18" charset="0"/>
              <a:cs typeface="Times New Roman" panose="02020603050405020304" pitchFamily="18" charset="0"/>
            </a:rPr>
            <a:t>- Đầu tư xây dựng các nền tảng quản trị dữ liệu dùng chung chuyên ngành</a:t>
          </a:r>
          <a:endParaRPr lang="en-US" sz="1300" kern="1200" dirty="0">
            <a:latin typeface="Times New Roman" panose="02020603050405020304" pitchFamily="18" charset="0"/>
            <a:cs typeface="Times New Roman" panose="02020603050405020304" pitchFamily="18" charset="0"/>
          </a:endParaRPr>
        </a:p>
        <a:p>
          <a:pPr marL="114300" lvl="1" indent="-114300" algn="l" defTabSz="577850">
            <a:lnSpc>
              <a:spcPct val="90000"/>
            </a:lnSpc>
            <a:spcBef>
              <a:spcPct val="0"/>
            </a:spcBef>
            <a:spcAft>
              <a:spcPct val="15000"/>
            </a:spcAft>
            <a:buNone/>
          </a:pPr>
          <a:r>
            <a:rPr lang="en-US" sz="1300" kern="1200">
              <a:latin typeface="Times New Roman" panose="02020603050405020304" pitchFamily="18" charset="0"/>
              <a:cs typeface="Times New Roman" panose="02020603050405020304" pitchFamily="18" charset="0"/>
            </a:rPr>
            <a:t>- Xây dựng Cổng dữ liệu, Cổng dữ liệu mở</a:t>
          </a:r>
          <a:endParaRPr lang="en-US" sz="1300" kern="1200" dirty="0">
            <a:latin typeface="Times New Roman" panose="02020603050405020304" pitchFamily="18" charset="0"/>
            <a:cs typeface="Times New Roman" panose="02020603050405020304" pitchFamily="18" charset="0"/>
          </a:endParaRPr>
        </a:p>
      </dsp:txBody>
      <dsp:txXfrm>
        <a:off x="0" y="2378452"/>
        <a:ext cx="8933688" cy="1247400"/>
      </dsp:txXfrm>
    </dsp:sp>
    <dsp:sp modelId="{D6C9BBB7-89D6-4259-8836-4EEF99F1FD0A}">
      <dsp:nvSpPr>
        <dsp:cNvPr id="0" name=""/>
        <dsp:cNvSpPr/>
      </dsp:nvSpPr>
      <dsp:spPr>
        <a:xfrm>
          <a:off x="446684" y="2245612"/>
          <a:ext cx="6253581" cy="265680"/>
        </a:xfrm>
        <a:prstGeom prst="roundRect">
          <a:avLst/>
        </a:prstGeom>
        <a:solidFill>
          <a:schemeClr val="accent3">
            <a:hueOff val="3283952"/>
            <a:satOff val="-25316"/>
            <a:lumOff val="686"/>
            <a:alphaOff val="0"/>
          </a:schemeClr>
        </a:solidFill>
        <a:ln w="28575"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236370" tIns="0" rIns="236370" bIns="0" numCol="1" spcCol="1270" anchor="ctr" anchorCtr="0">
          <a:noAutofit/>
        </a:bodyPr>
        <a:lstStyle/>
        <a:p>
          <a:pPr marL="0" lvl="0" indent="0" algn="l" defTabSz="577850">
            <a:lnSpc>
              <a:spcPct val="90000"/>
            </a:lnSpc>
            <a:spcBef>
              <a:spcPct val="0"/>
            </a:spcBef>
            <a:spcAft>
              <a:spcPct val="35000"/>
            </a:spcAft>
            <a:buNone/>
          </a:pPr>
          <a:r>
            <a:rPr lang="en-US" sz="1300" b="1" kern="1200">
              <a:latin typeface="Times New Roman" panose="02020603050405020304" pitchFamily="18" charset="0"/>
              <a:cs typeface="Times New Roman" panose="02020603050405020304" pitchFamily="18" charset="0"/>
            </a:rPr>
            <a:t>3. Phát triển nền tảng dữ liệu, ứng dụng số dùng chung</a:t>
          </a:r>
          <a:endParaRPr lang="en-US" sz="1300" b="1" kern="1200" dirty="0">
            <a:latin typeface="Times New Roman" panose="02020603050405020304" pitchFamily="18" charset="0"/>
            <a:cs typeface="Times New Roman" panose="02020603050405020304" pitchFamily="18" charset="0"/>
          </a:endParaRPr>
        </a:p>
      </dsp:txBody>
      <dsp:txXfrm>
        <a:off x="459653" y="2258581"/>
        <a:ext cx="6227643" cy="239742"/>
      </dsp:txXfrm>
    </dsp:sp>
    <dsp:sp modelId="{5FEF31E2-FC8A-4A7E-A9A9-0154B5479219}">
      <dsp:nvSpPr>
        <dsp:cNvPr id="0" name=""/>
        <dsp:cNvSpPr/>
      </dsp:nvSpPr>
      <dsp:spPr>
        <a:xfrm>
          <a:off x="0" y="3807292"/>
          <a:ext cx="8933688" cy="1020600"/>
        </a:xfrm>
        <a:prstGeom prst="rect">
          <a:avLst/>
        </a:prstGeom>
        <a:solidFill>
          <a:schemeClr val="lt1">
            <a:alpha val="90000"/>
            <a:hueOff val="0"/>
            <a:satOff val="0"/>
            <a:lumOff val="0"/>
            <a:alphaOff val="0"/>
          </a:schemeClr>
        </a:solidFill>
        <a:ln w="19050" cap="rnd" cmpd="sng" algn="ctr">
          <a:solidFill>
            <a:schemeClr val="accent3">
              <a:hueOff val="4925928"/>
              <a:satOff val="-37974"/>
              <a:lumOff val="103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93353" tIns="187452" rIns="693353" bIns="92456" numCol="1" spcCol="1270" anchor="t" anchorCtr="0">
          <a:noAutofit/>
        </a:bodyPr>
        <a:lstStyle/>
        <a:p>
          <a:pPr marL="114300" lvl="1" indent="-114300" algn="l" defTabSz="577850">
            <a:lnSpc>
              <a:spcPct val="90000"/>
            </a:lnSpc>
            <a:spcBef>
              <a:spcPct val="0"/>
            </a:spcBef>
            <a:spcAft>
              <a:spcPct val="15000"/>
            </a:spcAft>
            <a:buNone/>
          </a:pPr>
          <a:r>
            <a:rPr lang="en-US" sz="1300" kern="1200">
              <a:latin typeface="Times New Roman" panose="02020603050405020304" pitchFamily="18" charset="0"/>
              <a:cs typeface="Times New Roman" panose="02020603050405020304" pitchFamily="18" charset="0"/>
            </a:rPr>
            <a:t>- Nâng cấp, mở rộng hạ tầng dữ liệu, hạ tầng lưu trữ (kho dữ liệu)</a:t>
          </a:r>
          <a:endParaRPr lang="en-US" sz="1300" kern="1200" dirty="0">
            <a:latin typeface="Times New Roman" panose="02020603050405020304" pitchFamily="18" charset="0"/>
            <a:cs typeface="Times New Roman" panose="02020603050405020304" pitchFamily="18" charset="0"/>
          </a:endParaRPr>
        </a:p>
        <a:p>
          <a:pPr marL="114300" lvl="1" indent="-114300" algn="l" defTabSz="577850">
            <a:lnSpc>
              <a:spcPct val="90000"/>
            </a:lnSpc>
            <a:spcBef>
              <a:spcPct val="0"/>
            </a:spcBef>
            <a:spcAft>
              <a:spcPct val="15000"/>
            </a:spcAft>
            <a:buNone/>
          </a:pPr>
          <a:r>
            <a:rPr lang="en-US" sz="1300" kern="1200">
              <a:latin typeface="Times New Roman" panose="02020603050405020304" pitchFamily="18" charset="0"/>
              <a:cs typeface="Times New Roman" panose="02020603050405020304" pitchFamily="18" charset="0"/>
            </a:rPr>
            <a:t>- Thiết lập nền tảng số quản lý, kết nối, thu nhận dữ liệu từ các cảm biến, thiết bị quan trắc, giám sát từ thiết bị IoT chuyên dụng, bảo đảm thu nhận, số hóa trực tiếp dữ liệu từ thiết bị số.</a:t>
          </a:r>
          <a:endParaRPr lang="en-US" sz="1300" kern="1200" dirty="0">
            <a:latin typeface="Times New Roman" panose="02020603050405020304" pitchFamily="18" charset="0"/>
            <a:cs typeface="Times New Roman" panose="02020603050405020304" pitchFamily="18" charset="0"/>
          </a:endParaRPr>
        </a:p>
        <a:p>
          <a:pPr marL="114300" lvl="1" indent="-114300" algn="l" defTabSz="577850">
            <a:lnSpc>
              <a:spcPct val="90000"/>
            </a:lnSpc>
            <a:spcBef>
              <a:spcPct val="0"/>
            </a:spcBef>
            <a:spcAft>
              <a:spcPct val="15000"/>
            </a:spcAft>
            <a:buNone/>
          </a:pPr>
          <a:r>
            <a:rPr lang="en-US" sz="1300" kern="1200">
              <a:latin typeface="Times New Roman" panose="02020603050405020304" pitchFamily="18" charset="0"/>
              <a:cs typeface="Times New Roman" panose="02020603050405020304" pitchFamily="18" charset="0"/>
            </a:rPr>
            <a:t>- Xây dựng nền tảng phân tích, xử lý dữ liệu lớn và trí tuệ nhân tạo</a:t>
          </a:r>
          <a:endParaRPr lang="en-US" sz="1300" kern="1200" dirty="0">
            <a:latin typeface="Times New Roman" panose="02020603050405020304" pitchFamily="18" charset="0"/>
            <a:cs typeface="Times New Roman" panose="02020603050405020304" pitchFamily="18" charset="0"/>
          </a:endParaRPr>
        </a:p>
      </dsp:txBody>
      <dsp:txXfrm>
        <a:off x="0" y="3807292"/>
        <a:ext cx="8933688" cy="1020600"/>
      </dsp:txXfrm>
    </dsp:sp>
    <dsp:sp modelId="{3802D7EE-2C23-4493-8F93-0BF6460AB87B}">
      <dsp:nvSpPr>
        <dsp:cNvPr id="0" name=""/>
        <dsp:cNvSpPr/>
      </dsp:nvSpPr>
      <dsp:spPr>
        <a:xfrm>
          <a:off x="446684" y="3674452"/>
          <a:ext cx="6253581" cy="265680"/>
        </a:xfrm>
        <a:prstGeom prst="roundRect">
          <a:avLst/>
        </a:prstGeom>
        <a:solidFill>
          <a:schemeClr val="accent3">
            <a:hueOff val="4925928"/>
            <a:satOff val="-37974"/>
            <a:lumOff val="1030"/>
            <a:alphaOff val="0"/>
          </a:schemeClr>
        </a:solidFill>
        <a:ln w="28575"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236370" tIns="0" rIns="236370" bIns="0" numCol="1" spcCol="1270" anchor="ctr" anchorCtr="0">
          <a:noAutofit/>
        </a:bodyPr>
        <a:lstStyle/>
        <a:p>
          <a:pPr marL="0" lvl="0" indent="0" algn="l" defTabSz="577850">
            <a:lnSpc>
              <a:spcPct val="90000"/>
            </a:lnSpc>
            <a:spcBef>
              <a:spcPct val="0"/>
            </a:spcBef>
            <a:spcAft>
              <a:spcPct val="35000"/>
            </a:spcAft>
            <a:buNone/>
          </a:pPr>
          <a:r>
            <a:rPr lang="en-US" sz="1300" b="1" kern="1200">
              <a:latin typeface="Times New Roman" panose="02020603050405020304" pitchFamily="18" charset="0"/>
              <a:cs typeface="Times New Roman" panose="02020603050405020304" pitchFamily="18" charset="0"/>
            </a:rPr>
            <a:t>4. Đầu tư nâng cấp, mở rộng hạ tầng dữ liệu</a:t>
          </a:r>
          <a:endParaRPr lang="en-US" sz="1300" b="1" kern="1200" dirty="0">
            <a:latin typeface="Times New Roman" panose="02020603050405020304" pitchFamily="18" charset="0"/>
            <a:cs typeface="Times New Roman" panose="02020603050405020304" pitchFamily="18" charset="0"/>
          </a:endParaRPr>
        </a:p>
      </dsp:txBody>
      <dsp:txXfrm>
        <a:off x="459653" y="3687421"/>
        <a:ext cx="6227643" cy="239742"/>
      </dsp:txXfrm>
    </dsp:sp>
    <dsp:sp modelId="{524D3107-A11A-4713-8024-3FC53F4C74AA}">
      <dsp:nvSpPr>
        <dsp:cNvPr id="0" name=""/>
        <dsp:cNvSpPr/>
      </dsp:nvSpPr>
      <dsp:spPr>
        <a:xfrm>
          <a:off x="0" y="5009332"/>
          <a:ext cx="8933688" cy="850500"/>
        </a:xfrm>
        <a:prstGeom prst="rect">
          <a:avLst/>
        </a:prstGeom>
        <a:solidFill>
          <a:schemeClr val="lt1">
            <a:alpha val="90000"/>
            <a:hueOff val="0"/>
            <a:satOff val="0"/>
            <a:lumOff val="0"/>
            <a:alphaOff val="0"/>
          </a:schemeClr>
        </a:solidFill>
        <a:ln w="19050" cap="rnd" cmpd="sng" algn="ctr">
          <a:solidFill>
            <a:schemeClr val="accent3">
              <a:hueOff val="6567904"/>
              <a:satOff val="-50632"/>
              <a:lumOff val="137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93353" tIns="187452" rIns="693353" bIns="92456" numCol="1" spcCol="1270" anchor="t" anchorCtr="0">
          <a:noAutofit/>
        </a:bodyPr>
        <a:lstStyle/>
        <a:p>
          <a:pPr marL="114300" lvl="1" indent="-114300" algn="l" defTabSz="577850">
            <a:lnSpc>
              <a:spcPct val="90000"/>
            </a:lnSpc>
            <a:spcBef>
              <a:spcPct val="0"/>
            </a:spcBef>
            <a:spcAft>
              <a:spcPct val="15000"/>
            </a:spcAft>
            <a:buNone/>
          </a:pPr>
          <a:r>
            <a:rPr lang="en-US" sz="1300" kern="1200">
              <a:latin typeface="Times New Roman" panose="02020603050405020304" pitchFamily="18" charset="0"/>
              <a:cs typeface="Times New Roman" panose="02020603050405020304" pitchFamily="18" charset="0"/>
            </a:rPr>
            <a:t>- Đào tạo, nâng cao năng lực</a:t>
          </a:r>
          <a:endParaRPr lang="en-US" sz="1300" kern="1200" dirty="0">
            <a:latin typeface="Times New Roman" panose="02020603050405020304" pitchFamily="18" charset="0"/>
            <a:cs typeface="Times New Roman" panose="02020603050405020304" pitchFamily="18" charset="0"/>
          </a:endParaRPr>
        </a:p>
        <a:p>
          <a:pPr marL="114300" lvl="1" indent="-114300" algn="l" defTabSz="577850">
            <a:lnSpc>
              <a:spcPct val="90000"/>
            </a:lnSpc>
            <a:spcBef>
              <a:spcPct val="0"/>
            </a:spcBef>
            <a:spcAft>
              <a:spcPct val="15000"/>
            </a:spcAft>
            <a:buNone/>
          </a:pPr>
          <a:r>
            <a:rPr lang="en-US" sz="1300" kern="1200">
              <a:latin typeface="Times New Roman" panose="02020603050405020304" pitchFamily="18" charset="0"/>
              <a:cs typeface="Times New Roman" panose="02020603050405020304" pitchFamily="18" charset="0"/>
            </a:rPr>
            <a:t>- Truyền thông, tuyên truyền</a:t>
          </a:r>
          <a:endParaRPr lang="en-US" sz="1300" kern="1200" dirty="0">
            <a:latin typeface="Times New Roman" panose="02020603050405020304" pitchFamily="18" charset="0"/>
            <a:cs typeface="Times New Roman" panose="02020603050405020304" pitchFamily="18" charset="0"/>
          </a:endParaRPr>
        </a:p>
        <a:p>
          <a:pPr marL="114300" lvl="1" indent="-114300" algn="l" defTabSz="577850">
            <a:lnSpc>
              <a:spcPct val="90000"/>
            </a:lnSpc>
            <a:spcBef>
              <a:spcPct val="0"/>
            </a:spcBef>
            <a:spcAft>
              <a:spcPct val="15000"/>
            </a:spcAft>
            <a:buNone/>
          </a:pPr>
          <a:r>
            <a:rPr lang="en-US" sz="1300" kern="1200">
              <a:latin typeface="Times New Roman" panose="02020603050405020304" pitchFamily="18" charset="0"/>
              <a:cs typeface="Times New Roman" panose="02020603050405020304" pitchFamily="18" charset="0"/>
            </a:rPr>
            <a:t>- Hợp tác quốc tế, thu hút nguồn lực, tri thức, chuyển giao công nghệ về dữ liệu.</a:t>
          </a:r>
          <a:endParaRPr lang="en-US" sz="1300" kern="1200" dirty="0">
            <a:latin typeface="Times New Roman" panose="02020603050405020304" pitchFamily="18" charset="0"/>
            <a:cs typeface="Times New Roman" panose="02020603050405020304" pitchFamily="18" charset="0"/>
          </a:endParaRPr>
        </a:p>
      </dsp:txBody>
      <dsp:txXfrm>
        <a:off x="0" y="5009332"/>
        <a:ext cx="8933688" cy="850500"/>
      </dsp:txXfrm>
    </dsp:sp>
    <dsp:sp modelId="{833A403D-9F4A-44A9-BC7C-B47238DBEC24}">
      <dsp:nvSpPr>
        <dsp:cNvPr id="0" name=""/>
        <dsp:cNvSpPr/>
      </dsp:nvSpPr>
      <dsp:spPr>
        <a:xfrm>
          <a:off x="446684" y="4876492"/>
          <a:ext cx="6253581" cy="265680"/>
        </a:xfrm>
        <a:prstGeom prst="roundRect">
          <a:avLst/>
        </a:prstGeom>
        <a:solidFill>
          <a:schemeClr val="accent3">
            <a:hueOff val="6567904"/>
            <a:satOff val="-50632"/>
            <a:lumOff val="1373"/>
            <a:alphaOff val="0"/>
          </a:schemeClr>
        </a:solidFill>
        <a:ln w="28575"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236370" tIns="0" rIns="236370" bIns="0" numCol="1" spcCol="1270" anchor="ctr" anchorCtr="0">
          <a:noAutofit/>
        </a:bodyPr>
        <a:lstStyle/>
        <a:p>
          <a:pPr marL="0" lvl="0" indent="0" algn="l" defTabSz="577850">
            <a:lnSpc>
              <a:spcPct val="90000"/>
            </a:lnSpc>
            <a:spcBef>
              <a:spcPct val="0"/>
            </a:spcBef>
            <a:spcAft>
              <a:spcPct val="35000"/>
            </a:spcAft>
            <a:buNone/>
          </a:pPr>
          <a:r>
            <a:rPr lang="en-US" sz="1300" b="1" kern="1200">
              <a:latin typeface="Times New Roman" panose="02020603050405020304" pitchFamily="18" charset="0"/>
              <a:cs typeface="Times New Roman" panose="02020603050405020304" pitchFamily="18" charset="0"/>
            </a:rPr>
            <a:t>5. Đào tạo, tập huấn, tuyên truyền</a:t>
          </a:r>
          <a:endParaRPr lang="en-US" sz="1300" b="1" kern="1200" dirty="0">
            <a:latin typeface="Times New Roman" panose="02020603050405020304" pitchFamily="18" charset="0"/>
            <a:cs typeface="Times New Roman" panose="02020603050405020304" pitchFamily="18" charset="0"/>
          </a:endParaRPr>
        </a:p>
      </dsp:txBody>
      <dsp:txXfrm>
        <a:off x="459653" y="4889461"/>
        <a:ext cx="6227643" cy="23974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5364C8-252C-4CE3-9757-706A4E75F335}">
      <dsp:nvSpPr>
        <dsp:cNvPr id="0" name=""/>
        <dsp:cNvSpPr/>
      </dsp:nvSpPr>
      <dsp:spPr>
        <a:xfrm>
          <a:off x="4272" y="985258"/>
          <a:ext cx="2185546" cy="257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456" tIns="33020" rIns="92456" bIns="33020" numCol="1" spcCol="1270" anchor="ctr" anchorCtr="0">
          <a:noAutofit/>
        </a:bodyPr>
        <a:lstStyle/>
        <a:p>
          <a:pPr marL="0" lvl="0" indent="0" algn="r" defTabSz="577850">
            <a:lnSpc>
              <a:spcPct val="90000"/>
            </a:lnSpc>
            <a:spcBef>
              <a:spcPct val="0"/>
            </a:spcBef>
            <a:spcAft>
              <a:spcPct val="35000"/>
            </a:spcAft>
            <a:buFont typeface="+mj-lt"/>
            <a:buNone/>
          </a:pPr>
          <a:r>
            <a:rPr lang="pt-BR" sz="1300" b="1" kern="1200" dirty="0">
              <a:latin typeface="Times New Roman" panose="02020603050405020304" pitchFamily="18" charset="0"/>
              <a:cs typeface="Times New Roman" panose="02020603050405020304" pitchFamily="18" charset="0"/>
            </a:rPr>
            <a:t>Cục Chuyển đổi số</a:t>
          </a:r>
          <a:endParaRPr lang="en-US" sz="1300" kern="1200" dirty="0">
            <a:latin typeface="Times New Roman" panose="02020603050405020304" pitchFamily="18" charset="0"/>
            <a:cs typeface="Times New Roman" panose="02020603050405020304" pitchFamily="18" charset="0"/>
          </a:endParaRPr>
        </a:p>
      </dsp:txBody>
      <dsp:txXfrm>
        <a:off x="4272" y="985258"/>
        <a:ext cx="2185546" cy="257400"/>
      </dsp:txXfrm>
    </dsp:sp>
    <dsp:sp modelId="{ECCE7479-259E-4B58-B52D-9839886B69BA}">
      <dsp:nvSpPr>
        <dsp:cNvPr id="0" name=""/>
        <dsp:cNvSpPr/>
      </dsp:nvSpPr>
      <dsp:spPr>
        <a:xfrm>
          <a:off x="2189818" y="406108"/>
          <a:ext cx="437109" cy="1415700"/>
        </a:xfrm>
        <a:prstGeom prst="leftBrace">
          <a:avLst>
            <a:gd name="adj1" fmla="val 35000"/>
            <a:gd name="adj2" fmla="val 50000"/>
          </a:avLst>
        </a:prstGeom>
        <a:noFill/>
        <a:ln w="19050" cap="rnd" cmpd="sng" algn="ctr">
          <a:solidFill>
            <a:schemeClr val="accent3">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226EDCA-F450-4AEE-8F32-00A63602B2FF}">
      <dsp:nvSpPr>
        <dsp:cNvPr id="0" name=""/>
        <dsp:cNvSpPr/>
      </dsp:nvSpPr>
      <dsp:spPr>
        <a:xfrm>
          <a:off x="2801771" y="406108"/>
          <a:ext cx="5944685" cy="1415700"/>
        </a:xfrm>
        <a:prstGeom prst="rect">
          <a:avLst/>
        </a:prstGeom>
        <a:solidFill>
          <a:schemeClr val="accent3">
            <a:alpha val="90000"/>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114300" lvl="1" indent="-114300" algn="l" defTabSz="577850">
            <a:lnSpc>
              <a:spcPct val="90000"/>
            </a:lnSpc>
            <a:spcBef>
              <a:spcPct val="0"/>
            </a:spcBef>
            <a:spcAft>
              <a:spcPct val="15000"/>
            </a:spcAft>
            <a:buNone/>
          </a:pPr>
          <a:r>
            <a:rPr lang="en-US" sz="1300" kern="1200" dirty="0" err="1">
              <a:latin typeface="Times New Roman" panose="02020603050405020304" pitchFamily="18" charset="0"/>
              <a:cs typeface="Times New Roman" panose="02020603050405020304" pitchFamily="18" charset="0"/>
            </a:rPr>
            <a:t>Cục</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Chuyển</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đổi</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số</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là</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chủ</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đầu</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tư</a:t>
          </a:r>
          <a:r>
            <a:rPr lang="en-US" sz="1300" kern="1200" dirty="0">
              <a:latin typeface="Times New Roman" panose="02020603050405020304" pitchFamily="18" charset="0"/>
              <a:cs typeface="Times New Roman" panose="02020603050405020304" pitchFamily="18" charset="0"/>
            </a:rPr>
            <a:t>:</a:t>
          </a:r>
        </a:p>
        <a:p>
          <a:pPr marL="114300" lvl="1" indent="-114300" algn="l" defTabSz="577850">
            <a:lnSpc>
              <a:spcPct val="90000"/>
            </a:lnSpc>
            <a:spcBef>
              <a:spcPct val="0"/>
            </a:spcBef>
            <a:spcAft>
              <a:spcPct val="15000"/>
            </a:spcAft>
            <a:buNone/>
          </a:pP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Trực</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tiếp</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quản</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lý</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dự</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án</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và</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có</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thể</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thành</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lập</a:t>
          </a:r>
          <a:r>
            <a:rPr lang="en-US" sz="1300" kern="1200" dirty="0">
              <a:latin typeface="Times New Roman" panose="02020603050405020304" pitchFamily="18" charset="0"/>
              <a:cs typeface="Times New Roman" panose="02020603050405020304" pitchFamily="18" charset="0"/>
            </a:rPr>
            <a:t> Ban </a:t>
          </a:r>
          <a:r>
            <a:rPr lang="en-US" sz="1300" kern="1200" dirty="0" err="1">
              <a:latin typeface="Times New Roman" panose="02020603050405020304" pitchFamily="18" charset="0"/>
              <a:cs typeface="Times New Roman" panose="02020603050405020304" pitchFamily="18" charset="0"/>
            </a:rPr>
            <a:t>QLDA</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hoặc</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thuê</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đơn</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vị</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QLDA</a:t>
          </a:r>
          <a:r>
            <a:rPr lang="en-US" sz="1300" kern="1200" dirty="0">
              <a:latin typeface="Times New Roman" panose="02020603050405020304" pitchFamily="18" charset="0"/>
              <a:cs typeface="Times New Roman" panose="02020603050405020304" pitchFamily="18" charset="0"/>
            </a:rPr>
            <a:t>.</a:t>
          </a:r>
        </a:p>
        <a:p>
          <a:pPr marL="114300" lvl="1" indent="-114300" algn="l" defTabSz="577850">
            <a:lnSpc>
              <a:spcPct val="90000"/>
            </a:lnSpc>
            <a:spcBef>
              <a:spcPct val="0"/>
            </a:spcBef>
            <a:spcAft>
              <a:spcPct val="15000"/>
            </a:spcAft>
            <a:buNone/>
          </a:pP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Đầu</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mối</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lập</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trình</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Bô</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xem</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xét</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phê</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duyệt</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va</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tham</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mưu</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tô</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chức</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triển</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khai</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dư</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án</a:t>
          </a:r>
          <a:r>
            <a:rPr lang="en-US" sz="1300" kern="1200" dirty="0">
              <a:latin typeface="Times New Roman" panose="02020603050405020304" pitchFamily="18" charset="0"/>
              <a:cs typeface="Times New Roman" panose="02020603050405020304" pitchFamily="18" charset="0"/>
            </a:rPr>
            <a:t>.</a:t>
          </a:r>
        </a:p>
        <a:p>
          <a:pPr marL="114300" lvl="1" indent="-114300" algn="l" defTabSz="577850">
            <a:lnSpc>
              <a:spcPct val="90000"/>
            </a:lnSpc>
            <a:spcBef>
              <a:spcPct val="0"/>
            </a:spcBef>
            <a:spcAft>
              <a:spcPct val="15000"/>
            </a:spcAft>
            <a:buNone/>
          </a:pP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Chủ</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trì</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phối</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hợp</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với</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các</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đơn</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vị</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Xây</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dựng</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hoàn</a:t>
          </a:r>
          <a:r>
            <a:rPr lang="en-US" sz="1300" kern="1200" dirty="0">
              <a:latin typeface="Times New Roman" panose="02020603050405020304" pitchFamily="18" charset="0"/>
              <a:cs typeface="Times New Roman" panose="02020603050405020304" pitchFamily="18" charset="0"/>
            </a:rPr>
            <a:t> thiện </a:t>
          </a:r>
          <a:r>
            <a:rPr lang="en-US" sz="1300" kern="1200" dirty="0" err="1">
              <a:latin typeface="Times New Roman" panose="02020603050405020304" pitchFamily="18" charset="0"/>
              <a:cs typeface="Times New Roman" panose="02020603050405020304" pitchFamily="18" charset="0"/>
            </a:rPr>
            <a:t>khung</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pháp</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lý</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về</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dữ</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liệu</a:t>
          </a:r>
          <a:endParaRPr lang="en-US" sz="1300" kern="1200" dirty="0">
            <a:latin typeface="Times New Roman" panose="02020603050405020304" pitchFamily="18" charset="0"/>
            <a:cs typeface="Times New Roman" panose="02020603050405020304" pitchFamily="18" charset="0"/>
          </a:endParaRPr>
        </a:p>
        <a:p>
          <a:pPr marL="114300" lvl="1" indent="-114300" algn="l" defTabSz="577850">
            <a:lnSpc>
              <a:spcPct val="90000"/>
            </a:lnSpc>
            <a:spcBef>
              <a:spcPct val="0"/>
            </a:spcBef>
            <a:spcAft>
              <a:spcPct val="15000"/>
            </a:spcAft>
            <a:buNone/>
          </a:pP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Chủ</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trì</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phối</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hợp</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với</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các</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đơn</a:t>
          </a:r>
          <a:r>
            <a:rPr lang="en-US" sz="1300" kern="1200" dirty="0">
              <a:latin typeface="Times New Roman" panose="02020603050405020304" pitchFamily="18" charset="0"/>
              <a:cs typeface="Times New Roman" panose="02020603050405020304" pitchFamily="18" charset="0"/>
            </a:rPr>
            <a:t> vị, </a:t>
          </a:r>
          <a:r>
            <a:rPr lang="en-US" sz="1300" kern="1200" dirty="0" err="1">
              <a:latin typeface="Times New Roman" panose="02020603050405020304" pitchFamily="18" charset="0"/>
              <a:cs typeface="Times New Roman" panose="02020603050405020304" pitchFamily="18" charset="0"/>
            </a:rPr>
            <a:t>xây</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dựng</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vận</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hành</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các</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nền</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tảng</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hạng</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mục</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dùng</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chung</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dư</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án</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đầu</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mối</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kết</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nối</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liên</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thông</a:t>
          </a:r>
          <a:r>
            <a:rPr lang="en-US" sz="1300" kern="1200" dirty="0">
              <a:latin typeface="Times New Roman" panose="02020603050405020304" pitchFamily="18" charset="0"/>
              <a:cs typeface="Times New Roman" panose="02020603050405020304" pitchFamily="18" charset="0"/>
            </a:rPr>
            <a:t> chia </a:t>
          </a:r>
          <a:r>
            <a:rPr lang="en-US" sz="1300" kern="1200" dirty="0" err="1">
              <a:latin typeface="Times New Roman" panose="02020603050405020304" pitchFamily="18" charset="0"/>
              <a:cs typeface="Times New Roman" panose="02020603050405020304" pitchFamily="18" charset="0"/>
            </a:rPr>
            <a:t>sẻ</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dữ</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liệu</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với</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các</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nền</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tảng</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quốc</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gia</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CSDL</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HTTT</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khác</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của</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các</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bộ</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ngành</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địa</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phương</a:t>
          </a:r>
          <a:r>
            <a:rPr lang="en-US" sz="1300" kern="1200" dirty="0">
              <a:latin typeface="Times New Roman" panose="02020603050405020304" pitchFamily="18" charset="0"/>
              <a:cs typeface="Times New Roman" panose="02020603050405020304" pitchFamily="18" charset="0"/>
            </a:rPr>
            <a:t>.</a:t>
          </a:r>
        </a:p>
      </dsp:txBody>
      <dsp:txXfrm>
        <a:off x="2801771" y="406108"/>
        <a:ext cx="5944685" cy="1415700"/>
      </dsp:txXfrm>
    </dsp:sp>
    <dsp:sp modelId="{64A3B4B6-D4CA-48B1-BAC9-FD265FD03858}">
      <dsp:nvSpPr>
        <dsp:cNvPr id="0" name=""/>
        <dsp:cNvSpPr/>
      </dsp:nvSpPr>
      <dsp:spPr>
        <a:xfrm>
          <a:off x="4272" y="2689071"/>
          <a:ext cx="2185546" cy="257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456" tIns="33020" rIns="92456" bIns="33020" numCol="1" spcCol="1270" anchor="ctr" anchorCtr="0">
          <a:noAutofit/>
        </a:bodyPr>
        <a:lstStyle/>
        <a:p>
          <a:pPr marL="0" lvl="0" indent="0" algn="r" defTabSz="577850">
            <a:lnSpc>
              <a:spcPct val="90000"/>
            </a:lnSpc>
            <a:spcBef>
              <a:spcPct val="0"/>
            </a:spcBef>
            <a:spcAft>
              <a:spcPct val="35000"/>
            </a:spcAft>
            <a:buFont typeface="+mj-lt"/>
            <a:buNone/>
          </a:pPr>
          <a:r>
            <a:rPr lang="pt-BR" sz="1300" b="1" kern="1200" dirty="0">
              <a:latin typeface="Times New Roman" panose="02020603050405020304" pitchFamily="18" charset="0"/>
              <a:cs typeface="Times New Roman" panose="02020603050405020304" pitchFamily="18" charset="0"/>
            </a:rPr>
            <a:t>Các đơn vị trực thuộc Bộ</a:t>
          </a:r>
          <a:endParaRPr lang="en-US" sz="1300" kern="1200" dirty="0">
            <a:latin typeface="Times New Roman" panose="02020603050405020304" pitchFamily="18" charset="0"/>
            <a:cs typeface="Times New Roman" panose="02020603050405020304" pitchFamily="18" charset="0"/>
          </a:endParaRPr>
        </a:p>
      </dsp:txBody>
      <dsp:txXfrm>
        <a:off x="4272" y="2689071"/>
        <a:ext cx="2185546" cy="257400"/>
      </dsp:txXfrm>
    </dsp:sp>
    <dsp:sp modelId="{A9D5D3E8-499A-4305-BB38-38951A2B2361}">
      <dsp:nvSpPr>
        <dsp:cNvPr id="0" name=""/>
        <dsp:cNvSpPr/>
      </dsp:nvSpPr>
      <dsp:spPr>
        <a:xfrm>
          <a:off x="2189818" y="1868608"/>
          <a:ext cx="437109" cy="1898325"/>
        </a:xfrm>
        <a:prstGeom prst="leftBrace">
          <a:avLst>
            <a:gd name="adj1" fmla="val 35000"/>
            <a:gd name="adj2" fmla="val 50000"/>
          </a:avLst>
        </a:prstGeom>
        <a:noFill/>
        <a:ln w="19050" cap="rnd" cmpd="sng" algn="ctr">
          <a:solidFill>
            <a:schemeClr val="accent3">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01E9323-D2A4-464C-9383-3A2561E7C473}">
      <dsp:nvSpPr>
        <dsp:cNvPr id="0" name=""/>
        <dsp:cNvSpPr/>
      </dsp:nvSpPr>
      <dsp:spPr>
        <a:xfrm>
          <a:off x="2801771" y="1868608"/>
          <a:ext cx="5944685" cy="1898325"/>
        </a:xfrm>
        <a:prstGeom prst="rect">
          <a:avLst/>
        </a:prstGeom>
        <a:solidFill>
          <a:schemeClr val="accent3">
            <a:alpha val="90000"/>
            <a:hueOff val="0"/>
            <a:satOff val="0"/>
            <a:lumOff val="0"/>
            <a:alphaOff val="-13333"/>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114300" lvl="1" indent="-114300" algn="l" defTabSz="577850">
            <a:lnSpc>
              <a:spcPct val="90000"/>
            </a:lnSpc>
            <a:spcBef>
              <a:spcPct val="0"/>
            </a:spcBef>
            <a:spcAft>
              <a:spcPct val="15000"/>
            </a:spcAft>
            <a:buNone/>
          </a:pPr>
          <a:r>
            <a:rPr lang="en-US" sz="1300" kern="1200" dirty="0">
              <a:latin typeface="Times New Roman" panose="02020603050405020304" pitchFamily="18" charset="0"/>
              <a:cs typeface="Times New Roman" panose="02020603050405020304" pitchFamily="18" charset="0"/>
            </a:rPr>
            <a:t>- Chịu </a:t>
          </a:r>
          <a:r>
            <a:rPr lang="en-US" sz="1300" kern="1200" dirty="0" err="1">
              <a:latin typeface="Times New Roman" panose="02020603050405020304" pitchFamily="18" charset="0"/>
              <a:cs typeface="Times New Roman" panose="02020603050405020304" pitchFamily="18" charset="0"/>
            </a:rPr>
            <a:t>trách</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nhiệm</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đảm</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bảo</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sự</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cần</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thiết</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tính</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kế</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thừa</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không</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trùng</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lặp</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của</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các</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nội</a:t>
          </a:r>
          <a:r>
            <a:rPr lang="en-US" sz="1300" kern="1200" dirty="0">
              <a:latin typeface="Times New Roman" panose="02020603050405020304" pitchFamily="18" charset="0"/>
              <a:cs typeface="Times New Roman" panose="02020603050405020304" pitchFamily="18" charset="0"/>
            </a:rPr>
            <a:t> dung </a:t>
          </a:r>
          <a:r>
            <a:rPr lang="en-US" sz="1300" kern="1200" dirty="0" err="1">
              <a:latin typeface="Times New Roman" panose="02020603050405020304" pitchFamily="18" charset="0"/>
              <a:cs typeface="Times New Roman" panose="02020603050405020304" pitchFamily="18" charset="0"/>
            </a:rPr>
            <a:t>đề</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xuất</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đầu</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tư</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với</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các</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dự</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án</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nhiệm</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vụ</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đã</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và</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đang</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thực</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hiện</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tại</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đơn</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vị</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và</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lĩnh</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vực</a:t>
          </a:r>
          <a:r>
            <a:rPr lang="en-US" sz="1300" kern="1200" dirty="0">
              <a:latin typeface="Times New Roman" panose="02020603050405020304" pitchFamily="18" charset="0"/>
              <a:cs typeface="Times New Roman" panose="02020603050405020304" pitchFamily="18" charset="0"/>
            </a:rPr>
            <a:t> do </a:t>
          </a:r>
          <a:r>
            <a:rPr lang="en-US" sz="1300" kern="1200" dirty="0" err="1">
              <a:latin typeface="Times New Roman" panose="02020603050405020304" pitchFamily="18" charset="0"/>
              <a:cs typeface="Times New Roman" panose="02020603050405020304" pitchFamily="18" charset="0"/>
            </a:rPr>
            <a:t>đề</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xuất</a:t>
          </a:r>
          <a:r>
            <a:rPr lang="en-US" sz="1300" kern="1200" dirty="0">
              <a:latin typeface="Times New Roman" panose="02020603050405020304" pitchFamily="18" charset="0"/>
              <a:cs typeface="Times New Roman" panose="02020603050405020304" pitchFamily="18" charset="0"/>
            </a:rPr>
            <a:t>.</a:t>
          </a:r>
        </a:p>
        <a:p>
          <a:pPr marL="114300" lvl="1" indent="-114300" algn="l" defTabSz="577850">
            <a:lnSpc>
              <a:spcPct val="90000"/>
            </a:lnSpc>
            <a:spcBef>
              <a:spcPct val="0"/>
            </a:spcBef>
            <a:spcAft>
              <a:spcPct val="15000"/>
            </a:spcAft>
            <a:buNone/>
          </a:pP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Chủ</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trì</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xây</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dựng</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các</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yêu</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cầu</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nghiệp</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vụ</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kỹ</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thuật</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phục</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vụ</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kế</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thiết</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kế</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xây</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dựng</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nghiệm</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thu</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tiếp</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nhận</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và</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vận</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hành</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các</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hạng</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mục</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công</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việc</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đề</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xuất</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trong</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dự</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án</a:t>
          </a:r>
          <a:r>
            <a:rPr lang="en-US" sz="1300" kern="1200" dirty="0">
              <a:latin typeface="Times New Roman" panose="02020603050405020304" pitchFamily="18" charset="0"/>
              <a:cs typeface="Times New Roman" panose="02020603050405020304" pitchFamily="18" charset="0"/>
            </a:rPr>
            <a:t>.</a:t>
          </a:r>
        </a:p>
        <a:p>
          <a:pPr marL="114300" lvl="1" indent="-114300" algn="l" defTabSz="577850">
            <a:lnSpc>
              <a:spcPct val="90000"/>
            </a:lnSpc>
            <a:spcBef>
              <a:spcPct val="0"/>
            </a:spcBef>
            <a:spcAft>
              <a:spcPct val="15000"/>
            </a:spcAft>
            <a:buNone/>
          </a:pPr>
          <a:r>
            <a:rPr lang="en-US" sz="1300" kern="1200" dirty="0">
              <a:latin typeface="Times New Roman" panose="02020603050405020304" pitchFamily="18" charset="0"/>
              <a:cs typeface="Times New Roman" panose="02020603050405020304" pitchFamily="18" charset="0"/>
            </a:rPr>
            <a:t>- Tham </a:t>
          </a:r>
          <a:r>
            <a:rPr lang="en-US" sz="1300" kern="1200" dirty="0" err="1">
              <a:latin typeface="Times New Roman" panose="02020603050405020304" pitchFamily="18" charset="0"/>
              <a:cs typeface="Times New Roman" panose="02020603050405020304" pitchFamily="18" charset="0"/>
            </a:rPr>
            <a:t>mưu</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hoàn</a:t>
          </a:r>
          <a:r>
            <a:rPr lang="en-US" sz="1300" kern="1200" dirty="0">
              <a:latin typeface="Times New Roman" panose="02020603050405020304" pitchFamily="18" charset="0"/>
              <a:cs typeface="Times New Roman" panose="02020603050405020304" pitchFamily="18" charset="0"/>
            </a:rPr>
            <a:t> thiện </a:t>
          </a:r>
          <a:r>
            <a:rPr lang="en-US" sz="1300" kern="1200" dirty="0" err="1">
              <a:latin typeface="Times New Roman" panose="02020603050405020304" pitchFamily="18" charset="0"/>
              <a:cs typeface="Times New Roman" panose="02020603050405020304" pitchFamily="18" charset="0"/>
            </a:rPr>
            <a:t>quy</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định</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pháp</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luật</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thể</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chế</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đáp</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ứng</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xây</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dựng</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Chính</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phủ</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số</a:t>
          </a:r>
          <a:r>
            <a:rPr lang="en-US" sz="1300" kern="1200" dirty="0">
              <a:latin typeface="Times New Roman" panose="02020603050405020304" pitchFamily="18" charset="0"/>
              <a:cs typeface="Times New Roman" panose="02020603050405020304" pitchFamily="18" charset="0"/>
            </a:rPr>
            <a:t>.</a:t>
          </a:r>
        </a:p>
        <a:p>
          <a:pPr marL="114300" lvl="1" indent="-114300" algn="l" defTabSz="577850">
            <a:lnSpc>
              <a:spcPct val="90000"/>
            </a:lnSpc>
            <a:spcBef>
              <a:spcPct val="0"/>
            </a:spcBef>
            <a:spcAft>
              <a:spcPct val="15000"/>
            </a:spcAft>
            <a:buNone/>
          </a:pP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Phối</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hợp</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chặt</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chẽ</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với</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Đơn</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vị</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chủ</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trì</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tạo</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điều</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kiện</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cung</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cấp</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thông</a:t>
          </a:r>
          <a:r>
            <a:rPr lang="en-US" sz="1300" kern="1200" dirty="0">
              <a:latin typeface="Times New Roman" panose="02020603050405020304" pitchFamily="18" charset="0"/>
              <a:cs typeface="Times New Roman" panose="02020603050405020304" pitchFamily="18" charset="0"/>
            </a:rPr>
            <a:t> tin </a:t>
          </a:r>
          <a:r>
            <a:rPr lang="en-US" sz="1300" kern="1200" dirty="0" err="1">
              <a:latin typeface="Times New Roman" panose="02020603050405020304" pitchFamily="18" charset="0"/>
              <a:cs typeface="Times New Roman" panose="02020603050405020304" pitchFamily="18" charset="0"/>
            </a:rPr>
            <a:t>về</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hiện</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trạng</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HTTT</a:t>
          </a:r>
          <a:r>
            <a:rPr lang="en-US" sz="1300" kern="1200" dirty="0">
              <a:latin typeface="Times New Roman" panose="02020603050405020304" pitchFamily="18" charset="0"/>
              <a:cs typeface="Times New Roman" panose="02020603050405020304" pitchFamily="18" charset="0"/>
            </a:rPr>
            <a:t>/</a:t>
          </a:r>
          <a:r>
            <a:rPr lang="en-US" sz="1300" kern="1200" dirty="0" err="1">
              <a:latin typeface="Times New Roman" panose="02020603050405020304" pitchFamily="18" charset="0"/>
              <a:cs typeface="Times New Roman" panose="02020603050405020304" pitchFamily="18" charset="0"/>
            </a:rPr>
            <a:t>CSDL</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hạ</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tầng</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CNTT</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tại</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lĩnh</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vực</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nhu</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cầu</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khai</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thác</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và</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khả</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năng</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cung</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cấp</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thông</a:t>
          </a:r>
          <a:r>
            <a:rPr lang="en-US" sz="1300" kern="1200" dirty="0">
              <a:latin typeface="Times New Roman" panose="02020603050405020304" pitchFamily="18" charset="0"/>
              <a:cs typeface="Times New Roman" panose="02020603050405020304" pitchFamily="18" charset="0"/>
            </a:rPr>
            <a:t> tin, </a:t>
          </a:r>
          <a:r>
            <a:rPr lang="en-US" sz="1300" kern="1200" dirty="0" err="1">
              <a:latin typeface="Times New Roman" panose="02020603050405020304" pitchFamily="18" charset="0"/>
              <a:cs typeface="Times New Roman" panose="02020603050405020304" pitchFamily="18" charset="0"/>
            </a:rPr>
            <a:t>dữ</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liệu</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phối</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hợp</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lập</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thuyết</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minh</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các</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hạng</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mục</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xây</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dựng</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hoàn</a:t>
          </a:r>
          <a:r>
            <a:rPr lang="en-US" sz="1300" kern="1200" dirty="0">
              <a:latin typeface="Times New Roman" panose="02020603050405020304" pitchFamily="18" charset="0"/>
              <a:cs typeface="Times New Roman" panose="02020603050405020304" pitchFamily="18" charset="0"/>
            </a:rPr>
            <a:t> thiện </a:t>
          </a:r>
          <a:r>
            <a:rPr lang="en-US" sz="1300" kern="1200" dirty="0" err="1">
              <a:latin typeface="Times New Roman" panose="02020603050405020304" pitchFamily="18" charset="0"/>
              <a:cs typeface="Times New Roman" panose="02020603050405020304" pitchFamily="18" charset="0"/>
            </a:rPr>
            <a:t>CSDL</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của</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lĩnh</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vực</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phối</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hợp</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các</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công</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việc</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liên</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quan</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khác</a:t>
          </a:r>
          <a:r>
            <a:rPr lang="en-US" sz="1300" kern="1200" dirty="0">
              <a:latin typeface="Times New Roman" panose="02020603050405020304" pitchFamily="18" charset="0"/>
              <a:cs typeface="Times New Roman" panose="02020603050405020304" pitchFamily="18" charset="0"/>
            </a:rPr>
            <a:t>. </a:t>
          </a:r>
        </a:p>
      </dsp:txBody>
      <dsp:txXfrm>
        <a:off x="2801771" y="1868608"/>
        <a:ext cx="5944685" cy="1898325"/>
      </dsp:txXfrm>
    </dsp:sp>
    <dsp:sp modelId="{43FD7C2B-8C9E-4A47-8C48-5AFCFF39355A}">
      <dsp:nvSpPr>
        <dsp:cNvPr id="0" name=""/>
        <dsp:cNvSpPr/>
      </dsp:nvSpPr>
      <dsp:spPr>
        <a:xfrm>
          <a:off x="4272" y="3929111"/>
          <a:ext cx="2185546" cy="4102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456" tIns="33020" rIns="92456" bIns="33020" numCol="1" spcCol="1270" anchor="ctr" anchorCtr="0">
          <a:noAutofit/>
        </a:bodyPr>
        <a:lstStyle/>
        <a:p>
          <a:pPr marL="0" lvl="0" indent="0" algn="r" defTabSz="577850">
            <a:lnSpc>
              <a:spcPct val="90000"/>
            </a:lnSpc>
            <a:spcBef>
              <a:spcPct val="0"/>
            </a:spcBef>
            <a:spcAft>
              <a:spcPct val="35000"/>
            </a:spcAft>
            <a:buNone/>
          </a:pPr>
          <a:r>
            <a:rPr lang="pt-BR" sz="1300" b="1" kern="1200" dirty="0">
              <a:latin typeface="Times New Roman" panose="02020603050405020304" pitchFamily="18" charset="0"/>
              <a:cs typeface="Times New Roman" panose="02020603050405020304" pitchFamily="18" charset="0"/>
            </a:rPr>
            <a:t>Vụ Kế hoạch – Tài chính, Vụ Khoa học và Công nghệ</a:t>
          </a:r>
          <a:endParaRPr lang="en-US" sz="1300" kern="1200" dirty="0">
            <a:latin typeface="Times New Roman" panose="02020603050405020304" pitchFamily="18" charset="0"/>
            <a:cs typeface="Times New Roman" panose="02020603050405020304" pitchFamily="18" charset="0"/>
          </a:endParaRPr>
        </a:p>
      </dsp:txBody>
      <dsp:txXfrm>
        <a:off x="4272" y="3929111"/>
        <a:ext cx="2185546" cy="410231"/>
      </dsp:txXfrm>
    </dsp:sp>
    <dsp:sp modelId="{FA4837AD-446D-462C-8DD8-EE149825D4A7}">
      <dsp:nvSpPr>
        <dsp:cNvPr id="0" name=""/>
        <dsp:cNvSpPr/>
      </dsp:nvSpPr>
      <dsp:spPr>
        <a:xfrm>
          <a:off x="2189818" y="3813733"/>
          <a:ext cx="437109" cy="640986"/>
        </a:xfrm>
        <a:prstGeom prst="leftBrace">
          <a:avLst>
            <a:gd name="adj1" fmla="val 35000"/>
            <a:gd name="adj2" fmla="val 50000"/>
          </a:avLst>
        </a:prstGeom>
        <a:noFill/>
        <a:ln w="19050" cap="rnd" cmpd="sng" algn="ctr">
          <a:solidFill>
            <a:schemeClr val="accent3">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CD47A38-2997-47CE-BB4A-A41FABCFE99E}">
      <dsp:nvSpPr>
        <dsp:cNvPr id="0" name=""/>
        <dsp:cNvSpPr/>
      </dsp:nvSpPr>
      <dsp:spPr>
        <a:xfrm>
          <a:off x="2801771" y="3813733"/>
          <a:ext cx="5944685" cy="640986"/>
        </a:xfrm>
        <a:prstGeom prst="rect">
          <a:avLst/>
        </a:prstGeom>
        <a:solidFill>
          <a:schemeClr val="accent3">
            <a:alpha val="90000"/>
            <a:hueOff val="0"/>
            <a:satOff val="0"/>
            <a:lumOff val="0"/>
            <a:alphaOff val="-26667"/>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114300" lvl="1" indent="-114300" algn="l" defTabSz="577850">
            <a:lnSpc>
              <a:spcPct val="90000"/>
            </a:lnSpc>
            <a:spcBef>
              <a:spcPct val="0"/>
            </a:spcBef>
            <a:spcAft>
              <a:spcPct val="15000"/>
            </a:spcAft>
            <a:buNone/>
          </a:pP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Vụ</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Kế</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hoạch</a:t>
          </a:r>
          <a:r>
            <a:rPr lang="en-US" sz="1300" kern="1200" dirty="0">
              <a:latin typeface="Times New Roman" panose="02020603050405020304" pitchFamily="18" charset="0"/>
              <a:cs typeface="Times New Roman" panose="02020603050405020304" pitchFamily="18" charset="0"/>
            </a:rPr>
            <a:t> - Tài </a:t>
          </a:r>
          <a:r>
            <a:rPr lang="en-US" sz="1300" kern="1200" dirty="0" err="1">
              <a:latin typeface="Times New Roman" panose="02020603050405020304" pitchFamily="18" charset="0"/>
              <a:cs typeface="Times New Roman" panose="02020603050405020304" pitchFamily="18" charset="0"/>
            </a:rPr>
            <a:t>chính</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Chủ</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trì</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tổ</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chức</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thẩm</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định</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dự</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án</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tham</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mưu</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cho</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Bộ</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trưởng</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phê</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duyệt</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dự</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án</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đầu</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tư</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theo</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quy</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định</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của</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pháp</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luật</a:t>
          </a:r>
          <a:r>
            <a:rPr lang="en-US" sz="1300" kern="1200" dirty="0">
              <a:latin typeface="Times New Roman" panose="02020603050405020304" pitchFamily="18" charset="0"/>
              <a:cs typeface="Times New Roman" panose="02020603050405020304" pitchFamily="18" charset="0"/>
            </a:rPr>
            <a:t>.</a:t>
          </a:r>
        </a:p>
        <a:p>
          <a:pPr marL="114300" lvl="1" indent="-114300" algn="l" defTabSz="577850">
            <a:lnSpc>
              <a:spcPct val="90000"/>
            </a:lnSpc>
            <a:spcBef>
              <a:spcPct val="0"/>
            </a:spcBef>
            <a:spcAft>
              <a:spcPct val="15000"/>
            </a:spcAft>
            <a:buNone/>
          </a:pP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Vụ</a:t>
          </a:r>
          <a:r>
            <a:rPr lang="en-US" sz="1300" kern="1200" dirty="0">
              <a:latin typeface="Times New Roman" panose="02020603050405020304" pitchFamily="18" charset="0"/>
              <a:cs typeface="Times New Roman" panose="02020603050405020304" pitchFamily="18" charset="0"/>
            </a:rPr>
            <a:t> Khoa </a:t>
          </a:r>
          <a:r>
            <a:rPr lang="en-US" sz="1300" kern="1200" dirty="0" err="1">
              <a:latin typeface="Times New Roman" panose="02020603050405020304" pitchFamily="18" charset="0"/>
              <a:cs typeface="Times New Roman" panose="02020603050405020304" pitchFamily="18" charset="0"/>
            </a:rPr>
            <a:t>học</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và</a:t>
          </a:r>
          <a:r>
            <a:rPr lang="en-US" sz="1300" kern="1200" dirty="0">
              <a:latin typeface="Times New Roman" panose="02020603050405020304" pitchFamily="18" charset="0"/>
              <a:cs typeface="Times New Roman" panose="02020603050405020304" pitchFamily="18" charset="0"/>
            </a:rPr>
            <a:t> Công </a:t>
          </a:r>
          <a:r>
            <a:rPr lang="en-US" sz="1300" kern="1200" dirty="0" err="1">
              <a:latin typeface="Times New Roman" panose="02020603050405020304" pitchFamily="18" charset="0"/>
              <a:cs typeface="Times New Roman" panose="02020603050405020304" pitchFamily="18" charset="0"/>
            </a:rPr>
            <a:t>nghệ</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Phối</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hợp</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thẩm</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định</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dự</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án</a:t>
          </a:r>
          <a:r>
            <a:rPr lang="en-US" sz="1300" kern="1200" dirty="0">
              <a:latin typeface="Times New Roman" panose="02020603050405020304" pitchFamily="18" charset="0"/>
              <a:cs typeface="Times New Roman" panose="02020603050405020304" pitchFamily="18" charset="0"/>
            </a:rPr>
            <a:t>.</a:t>
          </a:r>
        </a:p>
      </dsp:txBody>
      <dsp:txXfrm>
        <a:off x="2801771" y="3813733"/>
        <a:ext cx="5944685" cy="640986"/>
      </dsp:txXfrm>
    </dsp:sp>
    <dsp:sp modelId="{81510F85-C77A-4166-8E2A-98B70D6DFEFE}">
      <dsp:nvSpPr>
        <dsp:cNvPr id="0" name=""/>
        <dsp:cNvSpPr/>
      </dsp:nvSpPr>
      <dsp:spPr>
        <a:xfrm>
          <a:off x="4272" y="4604078"/>
          <a:ext cx="2185546" cy="4102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456" tIns="33020" rIns="92456" bIns="33020" numCol="1" spcCol="1270" anchor="ctr" anchorCtr="0">
          <a:noAutofit/>
        </a:bodyPr>
        <a:lstStyle/>
        <a:p>
          <a:pPr marL="0" lvl="0" indent="0" algn="r" defTabSz="577850">
            <a:lnSpc>
              <a:spcPct val="90000"/>
            </a:lnSpc>
            <a:spcBef>
              <a:spcPct val="0"/>
            </a:spcBef>
            <a:spcAft>
              <a:spcPct val="35000"/>
            </a:spcAft>
            <a:buNone/>
          </a:pPr>
          <a:r>
            <a:rPr lang="pt-BR" sz="1300" b="1" kern="1200" dirty="0">
              <a:latin typeface="Times New Roman" panose="02020603050405020304" pitchFamily="18" charset="0"/>
              <a:cs typeface="Times New Roman" panose="02020603050405020304" pitchFamily="18" charset="0"/>
            </a:rPr>
            <a:t>4. Các bộ, ngành, địa phương</a:t>
          </a:r>
          <a:endParaRPr lang="en-US" sz="1300" kern="1200" dirty="0">
            <a:latin typeface="Times New Roman" panose="02020603050405020304" pitchFamily="18" charset="0"/>
            <a:cs typeface="Times New Roman" panose="02020603050405020304" pitchFamily="18" charset="0"/>
          </a:endParaRPr>
        </a:p>
      </dsp:txBody>
      <dsp:txXfrm>
        <a:off x="4272" y="4604078"/>
        <a:ext cx="2185546" cy="410231"/>
      </dsp:txXfrm>
    </dsp:sp>
    <dsp:sp modelId="{4882851C-0187-4899-AEFA-8CE68B0EDB5E}">
      <dsp:nvSpPr>
        <dsp:cNvPr id="0" name=""/>
        <dsp:cNvSpPr/>
      </dsp:nvSpPr>
      <dsp:spPr>
        <a:xfrm>
          <a:off x="2189818" y="4501520"/>
          <a:ext cx="437109" cy="615346"/>
        </a:xfrm>
        <a:prstGeom prst="leftBrace">
          <a:avLst>
            <a:gd name="adj1" fmla="val 35000"/>
            <a:gd name="adj2" fmla="val 50000"/>
          </a:avLst>
        </a:prstGeom>
        <a:noFill/>
        <a:ln w="19050" cap="rnd" cmpd="sng" algn="ctr">
          <a:solidFill>
            <a:schemeClr val="accent3">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6FD1A2D-23F5-469C-9517-F3CD14F928D4}">
      <dsp:nvSpPr>
        <dsp:cNvPr id="0" name=""/>
        <dsp:cNvSpPr/>
      </dsp:nvSpPr>
      <dsp:spPr>
        <a:xfrm>
          <a:off x="2801771" y="4501520"/>
          <a:ext cx="5944685" cy="615346"/>
        </a:xfrm>
        <a:prstGeom prst="rect">
          <a:avLst/>
        </a:prstGeom>
        <a:solidFill>
          <a:schemeClr val="accent3">
            <a:alpha val="90000"/>
            <a:hueOff val="0"/>
            <a:satOff val="0"/>
            <a:lumOff val="0"/>
            <a:alphaOff val="-40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114300" lvl="1" indent="-114300" algn="l" defTabSz="577850">
            <a:lnSpc>
              <a:spcPct val="90000"/>
            </a:lnSpc>
            <a:spcBef>
              <a:spcPct val="0"/>
            </a:spcBef>
            <a:spcAft>
              <a:spcPct val="15000"/>
            </a:spcAft>
            <a:buNone/>
          </a:pPr>
          <a:r>
            <a:rPr lang="pt-BR" sz="1300" kern="1200" dirty="0">
              <a:latin typeface="Times New Roman" panose="02020603050405020304" pitchFamily="18" charset="0"/>
              <a:cs typeface="Times New Roman" panose="02020603050405020304" pitchFamily="18" charset="0"/>
            </a:rPr>
            <a:t>	Phối hợp chặt chẽ với Trung tâm Dữ liệu quốc gia (C12), </a:t>
          </a:r>
          <a:r>
            <a:rPr lang="en-US" sz="1300" kern="1200" dirty="0">
              <a:latin typeface="Times New Roman" panose="02020603050405020304" pitchFamily="18" charset="0"/>
              <a:cs typeface="Times New Roman" panose="02020603050405020304" pitchFamily="18" charset="0"/>
            </a:rPr>
            <a:t>Trung </a:t>
          </a:r>
          <a:r>
            <a:rPr lang="en-US" sz="1300" kern="1200" dirty="0" err="1">
              <a:latin typeface="Times New Roman" panose="02020603050405020304" pitchFamily="18" charset="0"/>
              <a:cs typeface="Times New Roman" panose="02020603050405020304" pitchFamily="18" charset="0"/>
            </a:rPr>
            <a:t>tâm</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dữ</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liệu</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quốc</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gia</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về</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dân</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cư</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C06</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và</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các</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bộ</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ngành</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địa</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phương</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liên</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quan</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trong</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quá</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trình</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lập</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triển</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khai</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dự</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án</a:t>
          </a:r>
          <a:r>
            <a:rPr lang="en-US" sz="1300" kern="1200" dirty="0">
              <a:latin typeface="Times New Roman" panose="02020603050405020304" pitchFamily="18" charset="0"/>
              <a:cs typeface="Times New Roman" panose="02020603050405020304" pitchFamily="18" charset="0"/>
            </a:rPr>
            <a:t>.</a:t>
          </a:r>
        </a:p>
      </dsp:txBody>
      <dsp:txXfrm>
        <a:off x="2801771" y="4501520"/>
        <a:ext cx="5944685" cy="61534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9AC295-F237-4A0F-A109-93E04E6903FD}">
      <dsp:nvSpPr>
        <dsp:cNvPr id="0" name=""/>
        <dsp:cNvSpPr/>
      </dsp:nvSpPr>
      <dsp:spPr>
        <a:xfrm>
          <a:off x="2" y="0"/>
          <a:ext cx="9143995" cy="4914810"/>
        </a:xfrm>
        <a:prstGeom prst="rightArrow">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FD5841A-C172-4538-82C6-51F3BE326303}">
      <dsp:nvSpPr>
        <dsp:cNvPr id="0" name=""/>
        <dsp:cNvSpPr/>
      </dsp:nvSpPr>
      <dsp:spPr>
        <a:xfrm>
          <a:off x="781" y="1474443"/>
          <a:ext cx="1252388" cy="1965924"/>
        </a:xfrm>
        <a:prstGeom prst="roundRect">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pt-BR" sz="1200" b="1" kern="1200" dirty="0">
              <a:latin typeface="Times New Roman" panose="02020603050405020304" pitchFamily="18" charset="0"/>
              <a:cs typeface="Times New Roman" panose="02020603050405020304" pitchFamily="18" charset="0"/>
            </a:rPr>
            <a:t>1. Quý II-Quý III năm 2025:</a:t>
          </a:r>
          <a:r>
            <a:rPr lang="pt-BR" sz="1200" kern="1200" dirty="0">
              <a:latin typeface="Times New Roman" panose="02020603050405020304" pitchFamily="18" charset="0"/>
              <a:cs typeface="Times New Roman" panose="02020603050405020304" pitchFamily="18" charset="0"/>
            </a:rPr>
            <a:t> </a:t>
          </a:r>
        </a:p>
        <a:p>
          <a:pPr marL="0" lvl="0" indent="0" algn="ctr" defTabSz="533400">
            <a:lnSpc>
              <a:spcPct val="90000"/>
            </a:lnSpc>
            <a:spcBef>
              <a:spcPct val="0"/>
            </a:spcBef>
            <a:spcAft>
              <a:spcPct val="35000"/>
            </a:spcAft>
            <a:buNone/>
          </a:pPr>
          <a:r>
            <a:rPr lang="pt-BR" sz="1200" kern="1200" dirty="0">
              <a:latin typeface="Times New Roman" panose="02020603050405020304" pitchFamily="18" charset="0"/>
              <a:cs typeface="Times New Roman" panose="02020603050405020304" pitchFamily="18" charset="0"/>
            </a:rPr>
            <a:t>- Rà soát hiện trạng tại các đơn vị</a:t>
          </a:r>
        </a:p>
        <a:p>
          <a:pPr marL="0" lvl="0" indent="0" algn="ctr" defTabSz="533400">
            <a:lnSpc>
              <a:spcPct val="90000"/>
            </a:lnSpc>
            <a:spcBef>
              <a:spcPct val="0"/>
            </a:spcBef>
            <a:spcAft>
              <a:spcPct val="35000"/>
            </a:spcAft>
            <a:buNone/>
          </a:pPr>
          <a:r>
            <a:rPr lang="pt-BR" sz="1200" kern="1200" dirty="0">
              <a:latin typeface="Times New Roman" panose="02020603050405020304" pitchFamily="18" charset="0"/>
              <a:cs typeface="Times New Roman" panose="02020603050405020304" pitchFamily="18" charset="0"/>
            </a:rPr>
            <a:t> - Tổng hợp nhu cầu.</a:t>
          </a:r>
          <a:endParaRPr lang="en-US" sz="1200" kern="1200" dirty="0">
            <a:latin typeface="Times New Roman" panose="02020603050405020304" pitchFamily="18" charset="0"/>
            <a:cs typeface="Times New Roman" panose="02020603050405020304" pitchFamily="18" charset="0"/>
          </a:endParaRPr>
        </a:p>
      </dsp:txBody>
      <dsp:txXfrm>
        <a:off x="61918" y="1535580"/>
        <a:ext cx="1130114" cy="1843650"/>
      </dsp:txXfrm>
    </dsp:sp>
    <dsp:sp modelId="{2788088A-093D-489A-8AAF-08FA25FF56EF}">
      <dsp:nvSpPr>
        <dsp:cNvPr id="0" name=""/>
        <dsp:cNvSpPr/>
      </dsp:nvSpPr>
      <dsp:spPr>
        <a:xfrm>
          <a:off x="1315789" y="1474443"/>
          <a:ext cx="1252388" cy="1965924"/>
        </a:xfrm>
        <a:prstGeom prst="roundRect">
          <a:avLst/>
        </a:prstGeom>
        <a:solidFill>
          <a:schemeClr val="accent3">
            <a:hueOff val="1094651"/>
            <a:satOff val="-8439"/>
            <a:lumOff val="229"/>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pt-BR" sz="1200" b="1" kern="1200">
              <a:latin typeface="Times New Roman" panose="02020603050405020304" pitchFamily="18" charset="0"/>
              <a:cs typeface="Times New Roman" panose="02020603050405020304" pitchFamily="18" charset="0"/>
            </a:rPr>
            <a:t>2. Ngày 10/10/2025:</a:t>
          </a:r>
          <a:r>
            <a:rPr lang="pt-BR" sz="1200" kern="1200">
              <a:latin typeface="Times New Roman" panose="02020603050405020304" pitchFamily="18" charset="0"/>
              <a:cs typeface="Times New Roman" panose="02020603050405020304" pitchFamily="18" charset="0"/>
            </a:rPr>
            <a:t> Quyết định số 4197/QĐ-BNNMT, Cục Chuyển đổi số được giao chủ trì tổ chức lập BC đề xuất chủ trương đầu tư</a:t>
          </a:r>
          <a:endParaRPr lang="en-US" sz="1200" kern="1200" dirty="0">
            <a:latin typeface="Times New Roman" panose="02020603050405020304" pitchFamily="18" charset="0"/>
            <a:cs typeface="Times New Roman" panose="02020603050405020304" pitchFamily="18" charset="0"/>
          </a:endParaRPr>
        </a:p>
      </dsp:txBody>
      <dsp:txXfrm>
        <a:off x="1376926" y="1535580"/>
        <a:ext cx="1130114" cy="1843650"/>
      </dsp:txXfrm>
    </dsp:sp>
    <dsp:sp modelId="{B3060848-C116-4B6A-B13B-53EFCD64E5F1}">
      <dsp:nvSpPr>
        <dsp:cNvPr id="0" name=""/>
        <dsp:cNvSpPr/>
      </dsp:nvSpPr>
      <dsp:spPr>
        <a:xfrm>
          <a:off x="2630797" y="1474443"/>
          <a:ext cx="1252388" cy="1965924"/>
        </a:xfrm>
        <a:prstGeom prst="roundRect">
          <a:avLst/>
        </a:prstGeom>
        <a:solidFill>
          <a:schemeClr val="accent3">
            <a:hueOff val="2189301"/>
            <a:satOff val="-16877"/>
            <a:lumOff val="458"/>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pt-BR" sz="1200" b="1" kern="1200" dirty="0">
              <a:latin typeface="Times New Roman" panose="02020603050405020304" pitchFamily="18" charset="0"/>
              <a:cs typeface="Times New Roman" panose="02020603050405020304" pitchFamily="18" charset="0"/>
            </a:rPr>
            <a:t>3. Quý III-Quý IV năm 2025:</a:t>
          </a:r>
          <a:r>
            <a:rPr lang="pt-BR" sz="1200" kern="1200" dirty="0">
              <a:latin typeface="Times New Roman" panose="02020603050405020304" pitchFamily="18" charset="0"/>
              <a:cs typeface="Times New Roman" panose="02020603050405020304" pitchFamily="18" charset="0"/>
            </a:rPr>
            <a:t> </a:t>
          </a:r>
        </a:p>
        <a:p>
          <a:pPr marL="0" lvl="0" indent="0" algn="ctr" defTabSz="533400">
            <a:lnSpc>
              <a:spcPct val="90000"/>
            </a:lnSpc>
            <a:spcBef>
              <a:spcPct val="0"/>
            </a:spcBef>
            <a:spcAft>
              <a:spcPct val="35000"/>
            </a:spcAft>
            <a:buNone/>
          </a:pPr>
          <a:r>
            <a:rPr lang="pt-BR" sz="1200" kern="1200" dirty="0">
              <a:latin typeface="Times New Roman" panose="02020603050405020304" pitchFamily="18" charset="0"/>
              <a:cs typeface="Times New Roman" panose="02020603050405020304" pitchFamily="18" charset="0"/>
            </a:rPr>
            <a:t>Chủ trì xây dựng, hoàn thiện BC đề xuất chủ trương đầu tư</a:t>
          </a:r>
          <a:endParaRPr lang="en-US" sz="1200" kern="1200" dirty="0">
            <a:latin typeface="Times New Roman" panose="02020603050405020304" pitchFamily="18" charset="0"/>
            <a:cs typeface="Times New Roman" panose="02020603050405020304" pitchFamily="18" charset="0"/>
          </a:endParaRPr>
        </a:p>
      </dsp:txBody>
      <dsp:txXfrm>
        <a:off x="2691934" y="1535580"/>
        <a:ext cx="1130114" cy="1843650"/>
      </dsp:txXfrm>
    </dsp:sp>
    <dsp:sp modelId="{3D879654-DF3C-430E-B937-81FC696A3A3B}">
      <dsp:nvSpPr>
        <dsp:cNvPr id="0" name=""/>
        <dsp:cNvSpPr/>
      </dsp:nvSpPr>
      <dsp:spPr>
        <a:xfrm>
          <a:off x="3945805" y="1474443"/>
          <a:ext cx="1252388" cy="1965924"/>
        </a:xfrm>
        <a:prstGeom prst="roundRect">
          <a:avLst/>
        </a:prstGeom>
        <a:solidFill>
          <a:schemeClr val="accent3">
            <a:hueOff val="3283952"/>
            <a:satOff val="-25316"/>
            <a:lumOff val="686"/>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pt-BR" sz="1200" b="1" kern="1200">
              <a:latin typeface="Times New Roman" panose="02020603050405020304" pitchFamily="18" charset="0"/>
              <a:cs typeface="Times New Roman" panose="02020603050405020304" pitchFamily="18" charset="0"/>
            </a:rPr>
            <a:t>4. Tháng 11 năm 2025: </a:t>
          </a:r>
        </a:p>
        <a:p>
          <a:pPr marL="0" lvl="0" indent="0" algn="ctr" defTabSz="533400">
            <a:lnSpc>
              <a:spcPct val="90000"/>
            </a:lnSpc>
            <a:spcBef>
              <a:spcPct val="0"/>
            </a:spcBef>
            <a:spcAft>
              <a:spcPct val="35000"/>
            </a:spcAft>
            <a:buNone/>
          </a:pPr>
          <a:r>
            <a:rPr lang="pt-BR" sz="1200" kern="1200">
              <a:latin typeface="Times New Roman" panose="02020603050405020304" pitchFamily="18" charset="0"/>
              <a:cs typeface="Times New Roman" panose="02020603050405020304" pitchFamily="18" charset="0"/>
            </a:rPr>
            <a:t>Gửi xin ý kiến các đơn vị thuộc Bộ; tổng hợp, tiếp thu và giải trình ý kiến góp ý để hoàn thiện hồ sơ.</a:t>
          </a:r>
          <a:endParaRPr lang="en-US" sz="1200" kern="1200" dirty="0">
            <a:latin typeface="Times New Roman" panose="02020603050405020304" pitchFamily="18" charset="0"/>
            <a:cs typeface="Times New Roman" panose="02020603050405020304" pitchFamily="18" charset="0"/>
          </a:endParaRPr>
        </a:p>
      </dsp:txBody>
      <dsp:txXfrm>
        <a:off x="4006942" y="1535580"/>
        <a:ext cx="1130114" cy="1843650"/>
      </dsp:txXfrm>
    </dsp:sp>
    <dsp:sp modelId="{6A7CC1C1-8F90-4E73-B091-1192DFA4DE4A}">
      <dsp:nvSpPr>
        <dsp:cNvPr id="0" name=""/>
        <dsp:cNvSpPr/>
      </dsp:nvSpPr>
      <dsp:spPr>
        <a:xfrm>
          <a:off x="5260813" y="1474443"/>
          <a:ext cx="1252388" cy="1965924"/>
        </a:xfrm>
        <a:prstGeom prst="roundRect">
          <a:avLst/>
        </a:prstGeom>
        <a:solidFill>
          <a:schemeClr val="accent3">
            <a:hueOff val="4378603"/>
            <a:satOff val="-33755"/>
            <a:lumOff val="915"/>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pt-BR" sz="1200" b="1" kern="1200">
              <a:latin typeface="Times New Roman" panose="02020603050405020304" pitchFamily="18" charset="0"/>
              <a:cs typeface="Times New Roman" panose="02020603050405020304" pitchFamily="18" charset="0"/>
            </a:rPr>
            <a:t>5. Ngày 28/11/2025:</a:t>
          </a:r>
          <a:r>
            <a:rPr lang="pt-BR" sz="1200" kern="1200">
              <a:latin typeface="Times New Roman" panose="02020603050405020304" pitchFamily="18" charset="0"/>
              <a:cs typeface="Times New Roman" panose="02020603050405020304" pitchFamily="18" charset="0"/>
            </a:rPr>
            <a:t> </a:t>
          </a:r>
        </a:p>
        <a:p>
          <a:pPr marL="0" lvl="0" indent="0" algn="ctr" defTabSz="533400">
            <a:lnSpc>
              <a:spcPct val="90000"/>
            </a:lnSpc>
            <a:spcBef>
              <a:spcPct val="0"/>
            </a:spcBef>
            <a:spcAft>
              <a:spcPct val="35000"/>
            </a:spcAft>
            <a:buNone/>
          </a:pPr>
          <a:r>
            <a:rPr lang="pt-BR" sz="1200" kern="1200">
              <a:latin typeface="Times New Roman" panose="02020603050405020304" pitchFamily="18" charset="0"/>
              <a:cs typeface="Times New Roman" panose="02020603050405020304" pitchFamily="18" charset="0"/>
            </a:rPr>
            <a:t>Trình Bộ xem xét, phê duyệt chủ trương đầu tư tại Tờ trình số 20/TTr-CĐS.</a:t>
          </a:r>
          <a:endParaRPr lang="en-US" sz="1200" kern="1200" dirty="0">
            <a:latin typeface="Times New Roman" panose="02020603050405020304" pitchFamily="18" charset="0"/>
            <a:cs typeface="Times New Roman" panose="02020603050405020304" pitchFamily="18" charset="0"/>
          </a:endParaRPr>
        </a:p>
      </dsp:txBody>
      <dsp:txXfrm>
        <a:off x="5321950" y="1535580"/>
        <a:ext cx="1130114" cy="1843650"/>
      </dsp:txXfrm>
    </dsp:sp>
    <dsp:sp modelId="{ADD33474-7CE7-41EE-B9CD-F39DD0A8C523}">
      <dsp:nvSpPr>
        <dsp:cNvPr id="0" name=""/>
        <dsp:cNvSpPr/>
      </dsp:nvSpPr>
      <dsp:spPr>
        <a:xfrm>
          <a:off x="6575821" y="1474443"/>
          <a:ext cx="1252388" cy="1965924"/>
        </a:xfrm>
        <a:prstGeom prst="roundRect">
          <a:avLst/>
        </a:prstGeom>
        <a:solidFill>
          <a:schemeClr val="accent3">
            <a:hueOff val="5473254"/>
            <a:satOff val="-42193"/>
            <a:lumOff val="1144"/>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pt-BR" sz="1200" b="1" kern="1200">
              <a:latin typeface="Times New Roman" panose="02020603050405020304" pitchFamily="18" charset="0"/>
              <a:cs typeface="Times New Roman" panose="02020603050405020304" pitchFamily="18" charset="0"/>
            </a:rPr>
            <a:t>6. Tháng 12 năm 2025:</a:t>
          </a:r>
          <a:r>
            <a:rPr lang="pt-BR" sz="1200" kern="1200">
              <a:latin typeface="Times New Roman" panose="02020603050405020304" pitchFamily="18" charset="0"/>
              <a:cs typeface="Times New Roman" panose="02020603050405020304" pitchFamily="18" charset="0"/>
            </a:rPr>
            <a:t> </a:t>
          </a:r>
        </a:p>
        <a:p>
          <a:pPr marL="0" lvl="0" indent="0" algn="ctr" defTabSz="533400">
            <a:lnSpc>
              <a:spcPct val="90000"/>
            </a:lnSpc>
            <a:spcBef>
              <a:spcPct val="0"/>
            </a:spcBef>
            <a:spcAft>
              <a:spcPct val="35000"/>
            </a:spcAft>
            <a:buNone/>
          </a:pPr>
          <a:r>
            <a:rPr lang="pt-BR" sz="1200" kern="1200">
              <a:latin typeface="Times New Roman" panose="02020603050405020304" pitchFamily="18" charset="0"/>
              <a:cs typeface="Times New Roman" panose="02020603050405020304" pitchFamily="18" charset="0"/>
            </a:rPr>
            <a:t>Tiếp thu, chỉnh sửa hồ sơ theo ý kiến thẩm định theo công văn của Vụ KHTC</a:t>
          </a:r>
          <a:endParaRPr lang="en-US" sz="1200" kern="1200" dirty="0">
            <a:latin typeface="Times New Roman" panose="02020603050405020304" pitchFamily="18" charset="0"/>
            <a:cs typeface="Times New Roman" panose="02020603050405020304" pitchFamily="18" charset="0"/>
          </a:endParaRPr>
        </a:p>
      </dsp:txBody>
      <dsp:txXfrm>
        <a:off x="6636958" y="1535580"/>
        <a:ext cx="1130114" cy="1843650"/>
      </dsp:txXfrm>
    </dsp:sp>
    <dsp:sp modelId="{6FA3BF3A-E9A5-4B55-B631-20A25ED4D1B9}">
      <dsp:nvSpPr>
        <dsp:cNvPr id="0" name=""/>
        <dsp:cNvSpPr/>
      </dsp:nvSpPr>
      <dsp:spPr>
        <a:xfrm>
          <a:off x="7890829" y="1474443"/>
          <a:ext cx="1252388" cy="1965924"/>
        </a:xfrm>
        <a:prstGeom prst="roundRect">
          <a:avLst/>
        </a:prstGeom>
        <a:solidFill>
          <a:schemeClr val="accent3">
            <a:hueOff val="6567904"/>
            <a:satOff val="-50632"/>
            <a:lumOff val="1373"/>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pt-BR" sz="1200" b="1" kern="1200" dirty="0">
              <a:solidFill>
                <a:schemeClr val="accent1"/>
              </a:solidFill>
              <a:latin typeface="Times New Roman" panose="02020603050405020304" pitchFamily="18" charset="0"/>
              <a:cs typeface="Times New Roman" panose="02020603050405020304" pitchFamily="18" charset="0"/>
            </a:rPr>
            <a:t>Đến nay:</a:t>
          </a:r>
          <a:r>
            <a:rPr lang="pt-BR" sz="1200" kern="1200" dirty="0">
              <a:solidFill>
                <a:schemeClr val="accent1"/>
              </a:solidFill>
              <a:latin typeface="Times New Roman" panose="02020603050405020304" pitchFamily="18" charset="0"/>
              <a:cs typeface="Times New Roman" panose="02020603050405020304" pitchFamily="18" charset="0"/>
            </a:rPr>
            <a:t> </a:t>
          </a:r>
        </a:p>
        <a:p>
          <a:pPr marL="0" lvl="0" indent="0" algn="ctr" defTabSz="533400">
            <a:lnSpc>
              <a:spcPct val="90000"/>
            </a:lnSpc>
            <a:spcBef>
              <a:spcPct val="0"/>
            </a:spcBef>
            <a:spcAft>
              <a:spcPct val="35000"/>
            </a:spcAft>
            <a:buNone/>
          </a:pPr>
          <a:r>
            <a:rPr lang="pt-BR" sz="1200" kern="1200" dirty="0">
              <a:solidFill>
                <a:schemeClr val="accent1"/>
              </a:solidFill>
              <a:latin typeface="Times New Roman" panose="02020603050405020304" pitchFamily="18" charset="0"/>
              <a:cs typeface="Times New Roman" panose="02020603050405020304" pitchFamily="18" charset="0"/>
            </a:rPr>
            <a:t>Đã tiếp thu, giải trình ý kiến của 15/19 đơn vị; hoàn thiện hồ sơ để trình phê duyệt</a:t>
          </a:r>
          <a:endParaRPr lang="en-US" sz="1200" kern="1200" dirty="0">
            <a:solidFill>
              <a:schemeClr val="accent1"/>
            </a:solidFill>
            <a:latin typeface="Times New Roman" panose="02020603050405020304" pitchFamily="18" charset="0"/>
            <a:cs typeface="Times New Roman" panose="02020603050405020304" pitchFamily="18" charset="0"/>
          </a:endParaRPr>
        </a:p>
      </dsp:txBody>
      <dsp:txXfrm>
        <a:off x="7951966" y="1535580"/>
        <a:ext cx="1130114" cy="184365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B7147E-7DA3-4185-82B6-C462BEAB557C}">
      <dsp:nvSpPr>
        <dsp:cNvPr id="0" name=""/>
        <dsp:cNvSpPr/>
      </dsp:nvSpPr>
      <dsp:spPr>
        <a:xfrm>
          <a:off x="-6255339" y="-956924"/>
          <a:ext cx="7445969" cy="7445969"/>
        </a:xfrm>
        <a:prstGeom prst="blockArc">
          <a:avLst>
            <a:gd name="adj1" fmla="val 18900000"/>
            <a:gd name="adj2" fmla="val 2700000"/>
            <a:gd name="adj3" fmla="val 290"/>
          </a:avLst>
        </a:prstGeom>
        <a:noFill/>
        <a:ln w="19050" cap="rnd"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140C8D0-C7E8-4FB3-BBDF-57822FD1FCFD}">
      <dsp:nvSpPr>
        <dsp:cNvPr id="0" name=""/>
        <dsp:cNvSpPr/>
      </dsp:nvSpPr>
      <dsp:spPr>
        <a:xfrm>
          <a:off x="520201" y="345646"/>
          <a:ext cx="8170520" cy="691736"/>
        </a:xfrm>
        <a:prstGeom prst="rect">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49066" tIns="33020" rIns="33020" bIns="33020" numCol="1" spcCol="1270" anchor="ctr" anchorCtr="0">
          <a:noAutofit/>
        </a:bodyPr>
        <a:lstStyle/>
        <a:p>
          <a:pPr marL="0" lvl="0" indent="0" algn="l" defTabSz="577850">
            <a:lnSpc>
              <a:spcPct val="90000"/>
            </a:lnSpc>
            <a:spcBef>
              <a:spcPct val="0"/>
            </a:spcBef>
            <a:spcAft>
              <a:spcPct val="35000"/>
            </a:spcAft>
            <a:buNone/>
          </a:pPr>
          <a:r>
            <a:rPr lang="en-US" sz="1300" kern="1200" dirty="0" err="1">
              <a:latin typeface="Times New Roman" panose="02020603050405020304" pitchFamily="18" charset="0"/>
              <a:cs typeface="Times New Roman" panose="02020603050405020304" pitchFamily="18" charset="0"/>
            </a:rPr>
            <a:t>Thống</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nhất</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nhận</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thức</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trách</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nhiệm</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của</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từng</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đơn</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vị</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thủ</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trưởng</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các</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đơn</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vị</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trong</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việc</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triển</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khai</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xây</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dựng</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hoàn</a:t>
          </a:r>
          <a:r>
            <a:rPr lang="en-US" sz="1300" kern="1200" dirty="0">
              <a:latin typeface="Times New Roman" panose="02020603050405020304" pitchFamily="18" charset="0"/>
              <a:cs typeface="Times New Roman" panose="02020603050405020304" pitchFamily="18" charset="0"/>
            </a:rPr>
            <a:t> thiện </a:t>
          </a:r>
          <a:r>
            <a:rPr lang="en-US" sz="1300" kern="1200" dirty="0" err="1">
              <a:latin typeface="Times New Roman" panose="02020603050405020304" pitchFamily="18" charset="0"/>
              <a:cs typeface="Times New Roman" panose="02020603050405020304" pitchFamily="18" charset="0"/>
            </a:rPr>
            <a:t>dữ</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liệu</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nông</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nghiệp</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và</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môi</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trường</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tại</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Bộ</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theo</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đúng</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yêu</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cầu</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tiêu</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chí</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của</a:t>
          </a:r>
          <a:r>
            <a:rPr lang="en-US" sz="1300" kern="1200" dirty="0">
              <a:latin typeface="Times New Roman" panose="02020603050405020304" pitchFamily="18" charset="0"/>
              <a:cs typeface="Times New Roman" panose="02020603050405020304" pitchFamily="18" charset="0"/>
            </a:rPr>
            <a:t> Ban </a:t>
          </a:r>
          <a:r>
            <a:rPr lang="en-US" sz="1300" kern="1200" dirty="0" err="1">
              <a:latin typeface="Times New Roman" panose="02020603050405020304" pitchFamily="18" charset="0"/>
              <a:cs typeface="Times New Roman" panose="02020603050405020304" pitchFamily="18" charset="0"/>
            </a:rPr>
            <a:t>Chỉ</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đạo</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quốc</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gia</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về</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dữ</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liệu</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Bộ</a:t>
          </a:r>
          <a:r>
            <a:rPr lang="en-US" sz="1300" kern="1200" dirty="0">
              <a:latin typeface="Times New Roman" panose="02020603050405020304" pitchFamily="18" charset="0"/>
              <a:cs typeface="Times New Roman" panose="02020603050405020304" pitchFamily="18" charset="0"/>
            </a:rPr>
            <a:t> Công an, </a:t>
          </a:r>
          <a:r>
            <a:rPr lang="en-US" sz="1300" kern="1200" dirty="0" err="1">
              <a:latin typeface="Times New Roman" panose="02020603050405020304" pitchFamily="18" charset="0"/>
              <a:cs typeface="Times New Roman" panose="02020603050405020304" pitchFamily="18" charset="0"/>
            </a:rPr>
            <a:t>Bộ</a:t>
          </a:r>
          <a:r>
            <a:rPr lang="en-US" sz="1300" kern="1200" dirty="0">
              <a:latin typeface="Times New Roman" panose="02020603050405020304" pitchFamily="18" charset="0"/>
              <a:cs typeface="Times New Roman" panose="02020603050405020304" pitchFamily="18" charset="0"/>
            </a:rPr>
            <a:t> Khoa </a:t>
          </a:r>
          <a:r>
            <a:rPr lang="en-US" sz="1300" kern="1200" dirty="0" err="1">
              <a:latin typeface="Times New Roman" panose="02020603050405020304" pitchFamily="18" charset="0"/>
              <a:cs typeface="Times New Roman" panose="02020603050405020304" pitchFamily="18" charset="0"/>
            </a:rPr>
            <a:t>học</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và</a:t>
          </a:r>
          <a:r>
            <a:rPr lang="en-US" sz="1300" kern="1200" dirty="0">
              <a:latin typeface="Times New Roman" panose="02020603050405020304" pitchFamily="18" charset="0"/>
              <a:cs typeface="Times New Roman" panose="02020603050405020304" pitchFamily="18" charset="0"/>
            </a:rPr>
            <a:t> Công </a:t>
          </a:r>
          <a:r>
            <a:rPr lang="en-US" sz="1300" kern="1200" dirty="0" err="1">
              <a:latin typeface="Times New Roman" panose="02020603050405020304" pitchFamily="18" charset="0"/>
              <a:cs typeface="Times New Roman" panose="02020603050405020304" pitchFamily="18" charset="0"/>
            </a:rPr>
            <a:t>nghệ</a:t>
          </a:r>
          <a:r>
            <a:rPr lang="en-US" sz="1300" kern="1200" dirty="0">
              <a:latin typeface="Times New Roman" panose="02020603050405020304" pitchFamily="18" charset="0"/>
              <a:cs typeface="Times New Roman" panose="02020603050405020304" pitchFamily="18" charset="0"/>
            </a:rPr>
            <a:t>.</a:t>
          </a:r>
        </a:p>
      </dsp:txBody>
      <dsp:txXfrm>
        <a:off x="520201" y="345646"/>
        <a:ext cx="8170520" cy="691736"/>
      </dsp:txXfrm>
    </dsp:sp>
    <dsp:sp modelId="{16D0F3A8-2CA3-44FA-8110-D0B050D8ECB8}">
      <dsp:nvSpPr>
        <dsp:cNvPr id="0" name=""/>
        <dsp:cNvSpPr/>
      </dsp:nvSpPr>
      <dsp:spPr>
        <a:xfrm>
          <a:off x="87866" y="259179"/>
          <a:ext cx="864670" cy="864670"/>
        </a:xfrm>
        <a:prstGeom prst="ellipse">
          <a:avLst/>
        </a:prstGeom>
        <a:solidFill>
          <a:schemeClr val="lt1">
            <a:hueOff val="0"/>
            <a:satOff val="0"/>
            <a:lumOff val="0"/>
            <a:alphaOff val="0"/>
          </a:schemeClr>
        </a:solidFill>
        <a:ln w="19050" cap="rnd"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DFB9F2B-F74D-4F34-AE4F-54B4F08C74F8}">
      <dsp:nvSpPr>
        <dsp:cNvPr id="0" name=""/>
        <dsp:cNvSpPr/>
      </dsp:nvSpPr>
      <dsp:spPr>
        <a:xfrm>
          <a:off x="1015879" y="1382919"/>
          <a:ext cx="7674842" cy="691736"/>
        </a:xfrm>
        <a:prstGeom prst="rect">
          <a:avLst/>
        </a:prstGeom>
        <a:solidFill>
          <a:schemeClr val="accent3">
            <a:hueOff val="1641976"/>
            <a:satOff val="-12658"/>
            <a:lumOff val="343"/>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49066" tIns="33020" rIns="33020" bIns="33020" numCol="1" spcCol="1270" anchor="ctr" anchorCtr="0">
          <a:noAutofit/>
        </a:bodyPr>
        <a:lstStyle/>
        <a:p>
          <a:pPr marL="0" lvl="0" indent="0" algn="l" defTabSz="577850">
            <a:lnSpc>
              <a:spcPct val="90000"/>
            </a:lnSpc>
            <a:spcBef>
              <a:spcPct val="0"/>
            </a:spcBef>
            <a:spcAft>
              <a:spcPct val="35000"/>
            </a:spcAft>
            <a:buNone/>
          </a:pPr>
          <a:r>
            <a:rPr lang="en-US" sz="1300" kern="1200" dirty="0">
              <a:latin typeface="Times New Roman" panose="02020603050405020304" pitchFamily="18" charset="0"/>
              <a:cs typeface="Times New Roman" panose="02020603050405020304" pitchFamily="18" charset="0"/>
            </a:rPr>
            <a:t>Các </a:t>
          </a:r>
          <a:r>
            <a:rPr lang="en-US" sz="1300" kern="1200" dirty="0" err="1">
              <a:latin typeface="Times New Roman" panose="02020603050405020304" pitchFamily="18" charset="0"/>
              <a:cs typeface="Times New Roman" panose="02020603050405020304" pitchFamily="18" charset="0"/>
            </a:rPr>
            <a:t>đơn</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vị</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chủ</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quản</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dữ</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liệu</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phải</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xây</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dựng</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kế</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hoạch</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lộ</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trình</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giải</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pháp</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triển</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khai</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cho</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từng</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cơ</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sở</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dữ</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liệu</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trong</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đó</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các</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cơ</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sở</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dữ</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liệu</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theo</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Nghị</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quyết</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số</a:t>
          </a:r>
          <a:r>
            <a:rPr lang="en-US" sz="1300" kern="1200" dirty="0">
              <a:latin typeface="Times New Roman" panose="02020603050405020304" pitchFamily="18" charset="0"/>
              <a:cs typeface="Times New Roman" panose="02020603050405020304" pitchFamily="18" charset="0"/>
            </a:rPr>
            <a:t> 11/2026/</a:t>
          </a:r>
          <a:r>
            <a:rPr lang="en-US" sz="1300" kern="1200" dirty="0" err="1">
              <a:latin typeface="Times New Roman" panose="02020603050405020304" pitchFamily="18" charset="0"/>
              <a:cs typeface="Times New Roman" panose="02020603050405020304" pitchFamily="18" charset="0"/>
            </a:rPr>
            <a:t>NQCP</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phải</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hoàn</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thành</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đáp</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ứng</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đủ</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các</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tiêu</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chí</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trong</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năm</a:t>
          </a:r>
          <a:r>
            <a:rPr lang="en-US" sz="1300" kern="1200" dirty="0">
              <a:latin typeface="Times New Roman" panose="02020603050405020304" pitchFamily="18" charset="0"/>
              <a:cs typeface="Times New Roman" panose="02020603050405020304" pitchFamily="18" charset="0"/>
            </a:rPr>
            <a:t> 2026.</a:t>
          </a:r>
        </a:p>
      </dsp:txBody>
      <dsp:txXfrm>
        <a:off x="1015879" y="1382919"/>
        <a:ext cx="7674842" cy="691736"/>
      </dsp:txXfrm>
    </dsp:sp>
    <dsp:sp modelId="{6D838336-B472-4C33-9857-2DBBF4CD7FCC}">
      <dsp:nvSpPr>
        <dsp:cNvPr id="0" name=""/>
        <dsp:cNvSpPr/>
      </dsp:nvSpPr>
      <dsp:spPr>
        <a:xfrm>
          <a:off x="583544" y="1296452"/>
          <a:ext cx="864670" cy="864670"/>
        </a:xfrm>
        <a:prstGeom prst="ellipse">
          <a:avLst/>
        </a:prstGeom>
        <a:solidFill>
          <a:schemeClr val="lt1">
            <a:hueOff val="0"/>
            <a:satOff val="0"/>
            <a:lumOff val="0"/>
            <a:alphaOff val="0"/>
          </a:schemeClr>
        </a:solidFill>
        <a:ln w="19050" cap="rnd" cmpd="sng" algn="ctr">
          <a:solidFill>
            <a:schemeClr val="accent3">
              <a:hueOff val="1641976"/>
              <a:satOff val="-12658"/>
              <a:lumOff val="343"/>
              <a:alphaOff val="0"/>
            </a:schemeClr>
          </a:solidFill>
          <a:prstDash val="solid"/>
        </a:ln>
        <a:effectLst/>
      </dsp:spPr>
      <dsp:style>
        <a:lnRef idx="2">
          <a:scrgbClr r="0" g="0" b="0"/>
        </a:lnRef>
        <a:fillRef idx="1">
          <a:scrgbClr r="0" g="0" b="0"/>
        </a:fillRef>
        <a:effectRef idx="0">
          <a:scrgbClr r="0" g="0" b="0"/>
        </a:effectRef>
        <a:fontRef idx="minor"/>
      </dsp:style>
    </dsp:sp>
    <dsp:sp modelId="{E8485881-6878-4866-AE1D-43FC34673E94}">
      <dsp:nvSpPr>
        <dsp:cNvPr id="0" name=""/>
        <dsp:cNvSpPr/>
      </dsp:nvSpPr>
      <dsp:spPr>
        <a:xfrm>
          <a:off x="1168012" y="2420191"/>
          <a:ext cx="7522709" cy="691736"/>
        </a:xfrm>
        <a:prstGeom prst="rect">
          <a:avLst/>
        </a:prstGeom>
        <a:solidFill>
          <a:schemeClr val="accent3">
            <a:hueOff val="3283952"/>
            <a:satOff val="-25316"/>
            <a:lumOff val="686"/>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49066" tIns="33020" rIns="33020" bIns="33020" numCol="1" spcCol="1270" anchor="ctr" anchorCtr="0">
          <a:noAutofit/>
        </a:bodyPr>
        <a:lstStyle/>
        <a:p>
          <a:pPr marL="0" lvl="0" indent="0" algn="l" defTabSz="577850">
            <a:lnSpc>
              <a:spcPct val="90000"/>
            </a:lnSpc>
            <a:spcBef>
              <a:spcPct val="0"/>
            </a:spcBef>
            <a:spcAft>
              <a:spcPct val="35000"/>
            </a:spcAft>
            <a:buNone/>
          </a:pPr>
          <a:r>
            <a:rPr lang="en-US" sz="1300" kern="1200" dirty="0" err="1">
              <a:latin typeface="Times New Roman" panose="02020603050405020304" pitchFamily="18" charset="0"/>
              <a:cs typeface="Times New Roman" panose="02020603050405020304" pitchFamily="18" charset="0"/>
            </a:rPr>
            <a:t>Thống</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nhất</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phương</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án</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triển</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khai</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dự</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án</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đầu</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tư</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công</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để</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tập</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trung</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phê</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duyệt</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triển</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khai</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đảm</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bảo</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kế</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hoạch</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được</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giao</a:t>
          </a:r>
          <a:r>
            <a:rPr lang="en-US" sz="1300" kern="1200" dirty="0">
              <a:latin typeface="Times New Roman" panose="02020603050405020304" pitchFamily="18" charset="0"/>
              <a:cs typeface="Times New Roman" panose="02020603050405020304" pitchFamily="18" charset="0"/>
            </a:rPr>
            <a:t>. </a:t>
          </a:r>
        </a:p>
      </dsp:txBody>
      <dsp:txXfrm>
        <a:off x="1168012" y="2420191"/>
        <a:ext cx="7522709" cy="691736"/>
      </dsp:txXfrm>
    </dsp:sp>
    <dsp:sp modelId="{F17E1732-8CF7-4857-AF45-DF89926FA2E5}">
      <dsp:nvSpPr>
        <dsp:cNvPr id="0" name=""/>
        <dsp:cNvSpPr/>
      </dsp:nvSpPr>
      <dsp:spPr>
        <a:xfrm>
          <a:off x="735677" y="2333724"/>
          <a:ext cx="864670" cy="864670"/>
        </a:xfrm>
        <a:prstGeom prst="ellipse">
          <a:avLst/>
        </a:prstGeom>
        <a:solidFill>
          <a:schemeClr val="lt1">
            <a:hueOff val="0"/>
            <a:satOff val="0"/>
            <a:lumOff val="0"/>
            <a:alphaOff val="0"/>
          </a:schemeClr>
        </a:solidFill>
        <a:ln w="19050" cap="rnd" cmpd="sng" algn="ctr">
          <a:solidFill>
            <a:schemeClr val="accent3">
              <a:hueOff val="3283952"/>
              <a:satOff val="-25316"/>
              <a:lumOff val="686"/>
              <a:alphaOff val="0"/>
            </a:schemeClr>
          </a:solidFill>
          <a:prstDash val="solid"/>
        </a:ln>
        <a:effectLst/>
      </dsp:spPr>
      <dsp:style>
        <a:lnRef idx="2">
          <a:scrgbClr r="0" g="0" b="0"/>
        </a:lnRef>
        <a:fillRef idx="1">
          <a:scrgbClr r="0" g="0" b="0"/>
        </a:fillRef>
        <a:effectRef idx="0">
          <a:scrgbClr r="0" g="0" b="0"/>
        </a:effectRef>
        <a:fontRef idx="minor"/>
      </dsp:style>
    </dsp:sp>
    <dsp:sp modelId="{D7167D0E-3AA6-407D-B9D4-CCFBDA6F7293}">
      <dsp:nvSpPr>
        <dsp:cNvPr id="0" name=""/>
        <dsp:cNvSpPr/>
      </dsp:nvSpPr>
      <dsp:spPr>
        <a:xfrm>
          <a:off x="1015879" y="3457464"/>
          <a:ext cx="7674842" cy="691736"/>
        </a:xfrm>
        <a:prstGeom prst="rect">
          <a:avLst/>
        </a:prstGeom>
        <a:solidFill>
          <a:schemeClr val="accent3">
            <a:hueOff val="4925928"/>
            <a:satOff val="-37974"/>
            <a:lumOff val="103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49066" tIns="33020" rIns="33020" bIns="33020" numCol="1" spcCol="1270" anchor="ctr" anchorCtr="0">
          <a:noAutofit/>
        </a:bodyPr>
        <a:lstStyle/>
        <a:p>
          <a:pPr marL="0" lvl="0" indent="0" algn="l" defTabSz="577850">
            <a:lnSpc>
              <a:spcPct val="90000"/>
            </a:lnSpc>
            <a:spcBef>
              <a:spcPct val="0"/>
            </a:spcBef>
            <a:spcAft>
              <a:spcPct val="35000"/>
            </a:spcAft>
            <a:buNone/>
          </a:pPr>
          <a:r>
            <a:rPr lang="en-US" sz="1300" kern="1200" dirty="0">
              <a:latin typeface="Times New Roman" panose="02020603050405020304" pitchFamily="18" charset="0"/>
              <a:cs typeface="Times New Roman" panose="02020603050405020304" pitchFamily="18" charset="0"/>
            </a:rPr>
            <a:t>Các </a:t>
          </a:r>
          <a:r>
            <a:rPr lang="en-US" sz="1300" kern="1200" dirty="0" err="1">
              <a:latin typeface="Times New Roman" panose="02020603050405020304" pitchFamily="18" charset="0"/>
              <a:cs typeface="Times New Roman" panose="02020603050405020304" pitchFamily="18" charset="0"/>
            </a:rPr>
            <a:t>nhiệm</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vụ</a:t>
          </a:r>
          <a:r>
            <a:rPr lang="en-US" sz="1300" kern="1200" dirty="0">
              <a:latin typeface="Times New Roman" panose="02020603050405020304" pitchFamily="18" charset="0"/>
              <a:cs typeface="Times New Roman" panose="02020603050405020304" pitchFamily="18" charset="0"/>
            </a:rPr>
            <a:t>: Ban </a:t>
          </a:r>
          <a:r>
            <a:rPr lang="en-US" sz="1300" kern="1200" dirty="0" err="1">
              <a:latin typeface="Times New Roman" panose="02020603050405020304" pitchFamily="18" charset="0"/>
              <a:cs typeface="Times New Roman" panose="02020603050405020304" pitchFamily="18" charset="0"/>
            </a:rPr>
            <a:t>hành</a:t>
          </a:r>
          <a:r>
            <a:rPr lang="en-US" sz="1300" kern="1200" dirty="0">
              <a:latin typeface="Times New Roman" panose="02020603050405020304" pitchFamily="18" charset="0"/>
              <a:cs typeface="Times New Roman" panose="02020603050405020304" pitchFamily="18" charset="0"/>
            </a:rPr>
            <a:t> Khung </a:t>
          </a:r>
          <a:r>
            <a:rPr lang="en-US" sz="1300" kern="1200" dirty="0" err="1">
              <a:latin typeface="Times New Roman" panose="02020603050405020304" pitchFamily="18" charset="0"/>
              <a:cs typeface="Times New Roman" panose="02020603050405020304" pitchFamily="18" charset="0"/>
            </a:rPr>
            <a:t>quản</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trị</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quản</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lý</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dữ</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liệu</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và</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Từ</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điển</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dữ</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liệu</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dùng</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chung</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đầu</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tư</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mở</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rộng</a:t>
          </a:r>
          <a:r>
            <a:rPr lang="en-US" sz="1300" kern="1200" dirty="0">
              <a:latin typeface="Times New Roman" panose="02020603050405020304" pitchFamily="18" charset="0"/>
              <a:cs typeface="Times New Roman" panose="02020603050405020304" pitchFamily="18" charset="0"/>
            </a:rPr>
            <a:t>/</a:t>
          </a:r>
          <a:r>
            <a:rPr lang="en-US" sz="1300" kern="1200" dirty="0" err="1">
              <a:latin typeface="Times New Roman" panose="02020603050405020304" pitchFamily="18" charset="0"/>
              <a:cs typeface="Times New Roman" panose="02020603050405020304" pitchFamily="18" charset="0"/>
            </a:rPr>
            <a:t>thuê</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hạ</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tầng</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số</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triển</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khai</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hoàn</a:t>
          </a:r>
          <a:r>
            <a:rPr lang="en-US" sz="1300" kern="1200" dirty="0">
              <a:latin typeface="Times New Roman" panose="02020603050405020304" pitchFamily="18" charset="0"/>
              <a:cs typeface="Times New Roman" panose="02020603050405020304" pitchFamily="18" charset="0"/>
            </a:rPr>
            <a:t> thiện </a:t>
          </a:r>
          <a:r>
            <a:rPr lang="en-US" sz="1300" kern="1200" dirty="0" err="1">
              <a:latin typeface="Times New Roman" panose="02020603050405020304" pitchFamily="18" charset="0"/>
              <a:cs typeface="Times New Roman" panose="02020603050405020304" pitchFamily="18" charset="0"/>
            </a:rPr>
            <a:t>các</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CSDL</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được</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giao</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trong</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Nghị</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quyết</a:t>
          </a:r>
          <a:r>
            <a:rPr lang="en-US" sz="1300" kern="1200" dirty="0">
              <a:latin typeface="Times New Roman" panose="02020603050405020304" pitchFamily="18" charset="0"/>
              <a:cs typeface="Times New Roman" panose="02020603050405020304" pitchFamily="18" charset="0"/>
            </a:rPr>
            <a:t> 11</a:t>
          </a:r>
          <a:r>
            <a:rPr lang="en-US" sz="1300" kern="1200">
              <a:latin typeface="Times New Roman" panose="02020603050405020304" pitchFamily="18" charset="0"/>
              <a:cs typeface="Times New Roman" panose="02020603050405020304" pitchFamily="18" charset="0"/>
            </a:rPr>
            <a:t>/NQ-CP</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các</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CSDL</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liên</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quan</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đến</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cắt</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giảm</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thành</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phần</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hồ</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sơ</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trong</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giải</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quyết</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TTHC</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phải</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được</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ưu</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tiên</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triển</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khai</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sớm</a:t>
          </a:r>
          <a:r>
            <a:rPr lang="en-US" sz="1300" kern="1200" dirty="0">
              <a:latin typeface="Times New Roman" panose="02020603050405020304" pitchFamily="18" charset="0"/>
              <a:cs typeface="Times New Roman" panose="02020603050405020304" pitchFamily="18" charset="0"/>
            </a:rPr>
            <a:t>.</a:t>
          </a:r>
        </a:p>
      </dsp:txBody>
      <dsp:txXfrm>
        <a:off x="1015879" y="3457464"/>
        <a:ext cx="7674842" cy="691736"/>
      </dsp:txXfrm>
    </dsp:sp>
    <dsp:sp modelId="{8BCE48FF-8AD5-4C0D-9984-CB93F98971C8}">
      <dsp:nvSpPr>
        <dsp:cNvPr id="0" name=""/>
        <dsp:cNvSpPr/>
      </dsp:nvSpPr>
      <dsp:spPr>
        <a:xfrm>
          <a:off x="583544" y="3370997"/>
          <a:ext cx="864670" cy="864670"/>
        </a:xfrm>
        <a:prstGeom prst="ellipse">
          <a:avLst/>
        </a:prstGeom>
        <a:solidFill>
          <a:schemeClr val="lt1">
            <a:hueOff val="0"/>
            <a:satOff val="0"/>
            <a:lumOff val="0"/>
            <a:alphaOff val="0"/>
          </a:schemeClr>
        </a:solidFill>
        <a:ln w="19050" cap="rnd" cmpd="sng" algn="ctr">
          <a:solidFill>
            <a:schemeClr val="accent3">
              <a:hueOff val="4925928"/>
              <a:satOff val="-37974"/>
              <a:lumOff val="1030"/>
              <a:alphaOff val="0"/>
            </a:schemeClr>
          </a:solidFill>
          <a:prstDash val="solid"/>
        </a:ln>
        <a:effectLst/>
      </dsp:spPr>
      <dsp:style>
        <a:lnRef idx="2">
          <a:scrgbClr r="0" g="0" b="0"/>
        </a:lnRef>
        <a:fillRef idx="1">
          <a:scrgbClr r="0" g="0" b="0"/>
        </a:fillRef>
        <a:effectRef idx="0">
          <a:scrgbClr r="0" g="0" b="0"/>
        </a:effectRef>
        <a:fontRef idx="minor"/>
      </dsp:style>
    </dsp:sp>
    <dsp:sp modelId="{9FEB58C9-7EA2-4C16-8642-0ACD68CD6832}">
      <dsp:nvSpPr>
        <dsp:cNvPr id="0" name=""/>
        <dsp:cNvSpPr/>
      </dsp:nvSpPr>
      <dsp:spPr>
        <a:xfrm>
          <a:off x="520201" y="4494736"/>
          <a:ext cx="8170520" cy="691736"/>
        </a:xfrm>
        <a:prstGeom prst="rect">
          <a:avLst/>
        </a:prstGeom>
        <a:solidFill>
          <a:schemeClr val="accent3">
            <a:hueOff val="6567904"/>
            <a:satOff val="-50632"/>
            <a:lumOff val="1373"/>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49066" tIns="33020" rIns="33020" bIns="33020" numCol="1" spcCol="1270" anchor="ctr" anchorCtr="0">
          <a:noAutofit/>
        </a:bodyPr>
        <a:lstStyle/>
        <a:p>
          <a:pPr marL="0" lvl="0" indent="0" algn="l" defTabSz="577850">
            <a:lnSpc>
              <a:spcPct val="90000"/>
            </a:lnSpc>
            <a:spcBef>
              <a:spcPct val="0"/>
            </a:spcBef>
            <a:spcAft>
              <a:spcPct val="35000"/>
            </a:spcAft>
            <a:buNone/>
          </a:pPr>
          <a:r>
            <a:rPr lang="en-US" sz="1300" kern="1200" dirty="0" err="1">
              <a:latin typeface="Times New Roman" panose="02020603050405020304" pitchFamily="18" charset="0"/>
              <a:cs typeface="Times New Roman" panose="02020603050405020304" pitchFamily="18" charset="0"/>
            </a:rPr>
            <a:t>Cần</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có</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cơ</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chế</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giải</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pháp</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đẩy</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nhanh</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tiến</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độ</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phê</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duyệt</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triển</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khai</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các</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Dự</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án</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đầu</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tư</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công</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theo</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các</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quy</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định</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mới</a:t>
          </a:r>
          <a:r>
            <a:rPr lang="en-US" sz="1300" kern="1200" dirty="0">
              <a:latin typeface="Times New Roman" panose="02020603050405020304" pitchFamily="18" charset="0"/>
              <a:cs typeface="Times New Roman" panose="02020603050405020304" pitchFamily="18" charset="0"/>
            </a:rPr>
            <a:t>.</a:t>
          </a:r>
        </a:p>
      </dsp:txBody>
      <dsp:txXfrm>
        <a:off x="520201" y="4494736"/>
        <a:ext cx="8170520" cy="691736"/>
      </dsp:txXfrm>
    </dsp:sp>
    <dsp:sp modelId="{6215B93E-73BB-40F8-8C74-FDF86CD2C3C5}">
      <dsp:nvSpPr>
        <dsp:cNvPr id="0" name=""/>
        <dsp:cNvSpPr/>
      </dsp:nvSpPr>
      <dsp:spPr>
        <a:xfrm>
          <a:off x="87866" y="4408269"/>
          <a:ext cx="864670" cy="864670"/>
        </a:xfrm>
        <a:prstGeom prst="ellipse">
          <a:avLst/>
        </a:prstGeom>
        <a:solidFill>
          <a:schemeClr val="lt1">
            <a:hueOff val="0"/>
            <a:satOff val="0"/>
            <a:lumOff val="0"/>
            <a:alphaOff val="0"/>
          </a:schemeClr>
        </a:solidFill>
        <a:ln w="19050" cap="rnd" cmpd="sng" algn="ctr">
          <a:solidFill>
            <a:schemeClr val="accent3">
              <a:hueOff val="6567904"/>
              <a:satOff val="-50632"/>
              <a:lumOff val="1373"/>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8/layout/VerticalAccentList">
  <dgm:title val=""/>
  <dgm:desc val=""/>
  <dgm:catLst>
    <dgm:cat type="list" pri="16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dgm:chPref/>
      <dgm:dir/>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constrLst>
      <dgm:constr type="primFontSz" for="des" forName="parenttext" refType="primFontSz" refFor="des" refForName="childtext" op="gte"/>
      <dgm:constr type="w" for="ch" forName="composite" refType="w"/>
      <dgm:constr type="h" for="ch" forName="composite" refType="h"/>
      <dgm:constr type="w" for="ch" forName="parallelogramComposite" refType="w"/>
      <dgm:constr type="h" for="ch" forName="parallelogramComposite" refType="h"/>
      <dgm:constr type="w" for="ch" forName="parenttextcomposite" refType="w" fact="0.9"/>
      <dgm:constr type="h" for="ch" forName="parenttextcomposite" refType="h" fact="0.6"/>
      <dgm:constr type="h" for="ch" forName="sibTrans" refType="h" refFor="ch" refForName="composite" op="equ" fact="0.02"/>
      <dgm:constr type="h" for="ch" forName="sibTrans" op="equ"/>
    </dgm:constrLst>
    <dgm:forEach name="nodesForEach" axis="ch" ptType="node">
      <dgm:layoutNode name="parenttextcomposite">
        <dgm:alg type="composite">
          <dgm:param type="ar" val="11"/>
        </dgm:alg>
        <dgm:shape xmlns:r="http://schemas.openxmlformats.org/officeDocument/2006/relationships" r:blip="">
          <dgm:adjLst/>
        </dgm:shape>
        <dgm:constrLst>
          <dgm:constr type="h" for="ch" forName="parenttext" refType="h"/>
          <dgm:constr type="w" for="ch" forName="parenttext" refType="w"/>
        </dgm:constrLst>
        <dgm:layoutNode name="parenttext" styleLbl="revTx">
          <dgm:varLst>
            <dgm:chMax/>
            <dgm:chPref val="2"/>
            <dgm:bulletEnabled val="1"/>
          </dgm:varLst>
          <dgm:choose name="Name4">
            <dgm:if name="Name5" func="var" arg="dir" op="equ" val="norm">
              <dgm:alg type="tx">
                <dgm:param type="parTxLTRAlign" val="l"/>
                <dgm:param type="txAnchorVert" val="b"/>
              </dgm:alg>
            </dgm:if>
            <dgm:else name="Name6">
              <dgm:alg type="tx">
                <dgm:param type="parTxLTRAlign" val="r"/>
                <dgm:param type="txAnchorVert" val="b"/>
              </dgm:alg>
            </dgm:else>
          </dgm:choose>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choose name="Name7">
        <dgm:if name="Name8" axis="ch" ptType="node" func="cnt" op="gte" val="1">
          <dgm:layoutNode name="composite">
            <dgm:alg type="composite">
              <dgm:param type="ar" val="6"/>
            </dgm:alg>
            <dgm:shape xmlns:r="http://schemas.openxmlformats.org/officeDocument/2006/relationships" r:blip="">
              <dgm:adjLst/>
            </dgm:shape>
            <dgm:choose name="Name9">
              <dgm:if name="Name10" func="var" arg="dir" op="equ" val="norm">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301"/>
                  <dgm:constr type="t" for="ch" forName="childtext" refType="h" fact="0.1"/>
                  <dgm:constr type="w" for="ch" forName="childtext" refType="w" fact="0.9117"/>
                  <dgm:constr type="h" for="ch" forName="childtext" refType="h" fact="0.8"/>
                </dgm:constrLst>
              </dgm:if>
              <dgm:else name="Name11">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883"/>
                  <dgm:constr type="t" for="ch" forName="childtext" refType="h" fact="0.1"/>
                  <dgm:constr type="w" for="ch" forName="childtext" refType="w" fact="0.9117"/>
                  <dgm:constr type="h" for="ch" forName="childtext" refType="h" fact="0.8"/>
                </dgm:constrLst>
              </dgm:else>
            </dgm:choose>
            <dgm:ruleLst/>
            <dgm:layoutNode name="chevron1" styleLbl="alignNode1">
              <dgm:alg type="sp"/>
              <dgm:choose name="Name12">
                <dgm:if name="Name13" func="var" arg="dir" op="equ" val="norm">
                  <dgm:shape xmlns:r="http://schemas.openxmlformats.org/officeDocument/2006/relationships" type="chevron" r:blip="">
                    <dgm:adjLst>
                      <dgm:adj idx="1" val="0.7061"/>
                    </dgm:adjLst>
                  </dgm:shape>
                </dgm:if>
                <dgm:else name="Name14">
                  <dgm:shape xmlns:r="http://schemas.openxmlformats.org/officeDocument/2006/relationships" rot="180" type="chevron" r:blip="">
                    <dgm:adjLst>
                      <dgm:adj idx="1" val="0.7061"/>
                    </dgm:adjLst>
                  </dgm:shape>
                </dgm:else>
              </dgm:choose>
              <dgm:presOf/>
            </dgm:layoutNode>
            <dgm:layoutNode name="chevron2" styleLbl="alignNode1">
              <dgm:alg type="sp"/>
              <dgm:choose name="Name15">
                <dgm:if name="Name16" func="var" arg="dir" op="equ" val="norm">
                  <dgm:shape xmlns:r="http://schemas.openxmlformats.org/officeDocument/2006/relationships" type="chevron" r:blip="">
                    <dgm:adjLst>
                      <dgm:adj idx="1" val="0.7061"/>
                    </dgm:adjLst>
                  </dgm:shape>
                </dgm:if>
                <dgm:else name="Name17">
                  <dgm:shape xmlns:r="http://schemas.openxmlformats.org/officeDocument/2006/relationships" rot="180" type="chevron" r:blip="">
                    <dgm:adjLst>
                      <dgm:adj idx="1" val="0.7061"/>
                    </dgm:adjLst>
                  </dgm:shape>
                </dgm:else>
              </dgm:choose>
              <dgm:presOf/>
            </dgm:layoutNode>
            <dgm:layoutNode name="chevron3" styleLbl="alignNode1">
              <dgm:alg type="sp"/>
              <dgm:choose name="Name18">
                <dgm:if name="Name19" func="var" arg="dir" op="equ" val="norm">
                  <dgm:shape xmlns:r="http://schemas.openxmlformats.org/officeDocument/2006/relationships" type="chevron" r:blip="">
                    <dgm:adjLst>
                      <dgm:adj idx="1" val="0.7061"/>
                    </dgm:adjLst>
                  </dgm:shape>
                </dgm:if>
                <dgm:else name="Name20">
                  <dgm:shape xmlns:r="http://schemas.openxmlformats.org/officeDocument/2006/relationships" rot="180" type="chevron" r:blip="">
                    <dgm:adjLst>
                      <dgm:adj idx="1" val="0.7061"/>
                    </dgm:adjLst>
                  </dgm:shape>
                </dgm:else>
              </dgm:choose>
              <dgm:presOf/>
            </dgm:layoutNode>
            <dgm:layoutNode name="chevron4" styleLbl="alignNode1">
              <dgm:alg type="sp"/>
              <dgm:choose name="Name21">
                <dgm:if name="Name22" func="var" arg="dir" op="equ" val="norm">
                  <dgm:shape xmlns:r="http://schemas.openxmlformats.org/officeDocument/2006/relationships" type="chevron" r:blip="">
                    <dgm:adjLst>
                      <dgm:adj idx="1" val="0.7061"/>
                    </dgm:adjLst>
                  </dgm:shape>
                </dgm:if>
                <dgm:else name="Name23">
                  <dgm:shape xmlns:r="http://schemas.openxmlformats.org/officeDocument/2006/relationships" rot="180" type="chevron" r:blip="">
                    <dgm:adjLst>
                      <dgm:adj idx="1" val="0.7061"/>
                    </dgm:adjLst>
                  </dgm:shape>
                </dgm:else>
              </dgm:choose>
              <dgm:presOf/>
            </dgm:layoutNode>
            <dgm:layoutNode name="chevron5" styleLbl="alignNode1">
              <dgm:alg type="sp"/>
              <dgm:choose name="Name24">
                <dgm:if name="Name25" func="var" arg="dir" op="equ" val="norm">
                  <dgm:shape xmlns:r="http://schemas.openxmlformats.org/officeDocument/2006/relationships" type="chevron" r:blip="">
                    <dgm:adjLst>
                      <dgm:adj idx="1" val="0.7061"/>
                    </dgm:adjLst>
                  </dgm:shape>
                </dgm:if>
                <dgm:else name="Name26">
                  <dgm:shape xmlns:r="http://schemas.openxmlformats.org/officeDocument/2006/relationships" rot="180" type="chevron" r:blip="">
                    <dgm:adjLst>
                      <dgm:adj idx="1" val="0.7061"/>
                    </dgm:adjLst>
                  </dgm:shape>
                </dgm:else>
              </dgm:choose>
              <dgm:presOf/>
            </dgm:layoutNode>
            <dgm:layoutNode name="chevron6" styleLbl="alignNode1">
              <dgm:alg type="sp"/>
              <dgm:choose name="Name27">
                <dgm:if name="Name28" func="var" arg="dir" op="equ" val="norm">
                  <dgm:shape xmlns:r="http://schemas.openxmlformats.org/officeDocument/2006/relationships" type="chevron" r:blip="">
                    <dgm:adjLst>
                      <dgm:adj idx="1" val="0.7061"/>
                    </dgm:adjLst>
                  </dgm:shape>
                </dgm:if>
                <dgm:else name="Name29">
                  <dgm:shape xmlns:r="http://schemas.openxmlformats.org/officeDocument/2006/relationships" rot="180" type="chevron" r:blip="">
                    <dgm:adjLst>
                      <dgm:adj idx="1" val="0.7061"/>
                    </dgm:adjLst>
                  </dgm:shape>
                </dgm:else>
              </dgm:choose>
              <dgm:presOf/>
            </dgm:layoutNode>
            <dgm:layoutNode name="chevron7" styleLbl="alignNode1">
              <dgm:alg type="sp"/>
              <dgm:choose name="Name30">
                <dgm:if name="Name31" func="var" arg="dir" op="equ" val="norm">
                  <dgm:shape xmlns:r="http://schemas.openxmlformats.org/officeDocument/2006/relationships" type="chevron" r:blip="">
                    <dgm:adjLst>
                      <dgm:adj idx="1" val="0.7061"/>
                    </dgm:adjLst>
                  </dgm:shape>
                </dgm:if>
                <dgm:else name="Name32">
                  <dgm:shape xmlns:r="http://schemas.openxmlformats.org/officeDocument/2006/relationships" rot="180" type="chevron" r:blip="">
                    <dgm:adjLst>
                      <dgm:adj idx="1" val="0.7061"/>
                    </dgm:adjLst>
                  </dgm:shape>
                </dgm:else>
              </dgm:choose>
              <dgm:presOf/>
            </dgm:layoutNode>
            <dgm:layoutNode name="childtext" styleLbl="solidFgAcc1">
              <dgm:varLst>
                <dgm:chMax/>
                <dgm:chPref val="0"/>
                <dgm:bulletEnabled val="1"/>
              </dgm:varLst>
              <dgm:choose name="Name33">
                <dgm:if name="Name34" func="var" arg="dir" op="equ" val="norm">
                  <dgm:alg type="tx">
                    <dgm:param type="parTxLTRAlign" val="l"/>
                    <dgm:param type="txAnchorVertCh" val="t"/>
                  </dgm:alg>
                </dgm:if>
                <dgm:else name="Name35">
                  <dgm:alg type="tx">
                    <dgm:param type="parTxLTRAlign" val="r"/>
                    <dgm:param type="shpTxLTRAlignCh" val="r"/>
                    <dgm:param type="txAnchorVertCh" val="t"/>
                  </dgm:alg>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if>
        <dgm:else name="Name36">
          <dgm:layoutNode name="parallelogramComposite">
            <dgm:alg type="composite">
              <dgm:param type="ar" val="50"/>
            </dgm:alg>
            <dgm:shape xmlns:r="http://schemas.openxmlformats.org/officeDocument/2006/relationships" r:blip="">
              <dgm:adjLst/>
            </dgm:shape>
            <dgm:constrLst>
              <dgm:constr type="l" for="ch" forName="parallelogram1" refType="w" fact="0"/>
              <dgm:constr type="t" for="ch" forName="parallelogram1" refType="h" fact="0"/>
              <dgm:constr type="w" for="ch" forName="parallelogram1" refType="w" fact="0.12"/>
              <dgm:constr type="h" for="ch" forName="parallelogram1" refType="h"/>
              <dgm:constr type="l" for="ch" forName="parallelogram2" refType="w" fact="0.127"/>
              <dgm:constr type="t" for="ch" forName="parallelogram2" refType="h" fact="0"/>
              <dgm:constr type="w" for="ch" forName="parallelogram2" refType="w" fact="0.12"/>
              <dgm:constr type="h" for="ch" forName="parallelogram2" refType="h"/>
              <dgm:constr type="l" for="ch" forName="parallelogram3" refType="w" fact="0.254"/>
              <dgm:constr type="t" for="ch" forName="parallelogram3" refType="h" fact="0"/>
              <dgm:constr type="w" for="ch" forName="parallelogram3" refType="w" fact="0.12"/>
              <dgm:constr type="h" for="ch" forName="parallelogram3" refType="h"/>
              <dgm:constr type="l" for="ch" forName="parallelogram4" refType="w" fact="0.381"/>
              <dgm:constr type="t" for="ch" forName="parallelogram4" refType="h" fact="0"/>
              <dgm:constr type="w" for="ch" forName="parallelogram4" refType="w" fact="0.12"/>
              <dgm:constr type="h" for="ch" forName="parallelogram4" refType="h"/>
              <dgm:constr type="l" for="ch" forName="parallelogram5" refType="w" fact="0.508"/>
              <dgm:constr type="t" for="ch" forName="parallelogram5" refType="h" fact="0"/>
              <dgm:constr type="w" for="ch" forName="parallelogram5" refType="w" fact="0.12"/>
              <dgm:constr type="h" for="ch" forName="parallelogram5" refType="h"/>
              <dgm:constr type="l" for="ch" forName="parallelogram6" refType="w" fact="0.635"/>
              <dgm:constr type="t" for="ch" forName="parallelogram6" refType="h" fact="0"/>
              <dgm:constr type="w" for="ch" forName="parallelogram6" refType="w" fact="0.12"/>
              <dgm:constr type="h" for="ch" forName="parallelogram6" refType="h"/>
              <dgm:constr type="l" for="ch" forName="parallelogram7" refType="w" fact="0.762"/>
              <dgm:constr type="t" for="ch" forName="parallelogram7" refType="h" fact="0"/>
              <dgm:constr type="w" for="ch" forName="parallelogram7" refType="w" fact="0.12"/>
              <dgm:constr type="h" for="ch" forName="parallelogram7" refType="h"/>
            </dgm:constrLst>
            <dgm:ruleLst/>
            <dgm:layoutNode name="parallelogram1" styleLbl="alignNode1">
              <dgm:alg type="sp"/>
              <dgm:shape xmlns:r="http://schemas.openxmlformats.org/officeDocument/2006/relationships" type="parallelogram" r:blip="">
                <dgm:adjLst>
                  <dgm:adj idx="1" val="1.4084"/>
                </dgm:adjLst>
              </dgm:shape>
              <dgm:presOf/>
            </dgm:layoutNode>
            <dgm:layoutNode name="parallelogram2" styleLbl="alignNode1">
              <dgm:alg type="sp"/>
              <dgm:shape xmlns:r="http://schemas.openxmlformats.org/officeDocument/2006/relationships" type="parallelogram" r:blip="">
                <dgm:adjLst>
                  <dgm:adj idx="1" val="1.4084"/>
                </dgm:adjLst>
              </dgm:shape>
              <dgm:presOf/>
            </dgm:layoutNode>
            <dgm:layoutNode name="parallelogram3" styleLbl="alignNode1">
              <dgm:alg type="sp"/>
              <dgm:shape xmlns:r="http://schemas.openxmlformats.org/officeDocument/2006/relationships" type="parallelogram" r:blip="">
                <dgm:adjLst>
                  <dgm:adj idx="1" val="1.4084"/>
                </dgm:adjLst>
              </dgm:shape>
              <dgm:presOf/>
            </dgm:layoutNode>
            <dgm:layoutNode name="parallelogram4" styleLbl="alignNode1">
              <dgm:alg type="sp"/>
              <dgm:shape xmlns:r="http://schemas.openxmlformats.org/officeDocument/2006/relationships" type="parallelogram" r:blip="">
                <dgm:adjLst>
                  <dgm:adj idx="1" val="1.4084"/>
                </dgm:adjLst>
              </dgm:shape>
              <dgm:presOf/>
            </dgm:layoutNode>
            <dgm:layoutNode name="parallelogram5" styleLbl="alignNode1">
              <dgm:alg type="sp"/>
              <dgm:shape xmlns:r="http://schemas.openxmlformats.org/officeDocument/2006/relationships" type="parallelogram" r:blip="">
                <dgm:adjLst>
                  <dgm:adj idx="1" val="1.4084"/>
                </dgm:adjLst>
              </dgm:shape>
              <dgm:presOf/>
            </dgm:layoutNode>
            <dgm:layoutNode name="parallelogram6" styleLbl="alignNode1">
              <dgm:alg type="sp"/>
              <dgm:shape xmlns:r="http://schemas.openxmlformats.org/officeDocument/2006/relationships" type="parallelogram" r:blip="">
                <dgm:adjLst>
                  <dgm:adj idx="1" val="1.4084"/>
                </dgm:adjLst>
              </dgm:shape>
              <dgm:presOf/>
            </dgm:layoutNode>
            <dgm:layoutNode name="parallelogram7" styleLbl="alignNode1">
              <dgm:alg type="sp"/>
              <dgm:shape xmlns:r="http://schemas.openxmlformats.org/officeDocument/2006/relationships" type="parallelogram" r:blip="">
                <dgm:adjLst>
                  <dgm:adj idx="1" val="1.4084"/>
                </dgm:adjLst>
              </dgm:shape>
              <dgm:presOf/>
            </dgm:layoutNode>
          </dgm:layoutNode>
        </dgm:else>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diagrams.loki3.com/BracketList">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8.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32366E-3148-4C77-9E19-C9A846BE5506}" type="datetimeFigureOut">
              <a:rPr lang="en-US" smtClean="0"/>
              <a:t>1/22/2026</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72BB11-977D-447E-B607-824771105017}" type="slidenum">
              <a:rPr lang="en-US" smtClean="0"/>
              <a:t>‹#›</a:t>
            </a:fld>
            <a:endParaRPr lang="en-US"/>
          </a:p>
        </p:txBody>
      </p:sp>
    </p:spTree>
    <p:extLst>
      <p:ext uri="{BB962C8B-B14F-4D97-AF65-F5344CB8AC3E}">
        <p14:creationId xmlns:p14="http://schemas.microsoft.com/office/powerpoint/2010/main" val="31527860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72BB11-977D-447E-B607-824771105017}" type="slidenum">
              <a:rPr lang="en-US" smtClean="0"/>
              <a:t>12</a:t>
            </a:fld>
            <a:endParaRPr lang="en-US"/>
          </a:p>
        </p:txBody>
      </p:sp>
    </p:spTree>
    <p:extLst>
      <p:ext uri="{BB962C8B-B14F-4D97-AF65-F5344CB8AC3E}">
        <p14:creationId xmlns:p14="http://schemas.microsoft.com/office/powerpoint/2010/main" val="40089927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72BB11-977D-447E-B607-824771105017}" type="slidenum">
              <a:rPr lang="en-US" smtClean="0"/>
              <a:t>16</a:t>
            </a:fld>
            <a:endParaRPr lang="en-US"/>
          </a:p>
        </p:txBody>
      </p:sp>
    </p:spTree>
    <p:extLst>
      <p:ext uri="{BB962C8B-B14F-4D97-AF65-F5344CB8AC3E}">
        <p14:creationId xmlns:p14="http://schemas.microsoft.com/office/powerpoint/2010/main" val="7117951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66442" y="1447801"/>
            <a:ext cx="662096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866442" y="4777380"/>
            <a:ext cx="662096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BCAD085-E8A6-8845-BD4E-CB4CCA059FC4}" type="datetimeFigureOut">
              <a:rPr lang="en-US" smtClean="0"/>
              <a:t>1/22/2026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8383606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3" y="4800587"/>
            <a:ext cx="66209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866442" y="685800"/>
            <a:ext cx="662096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866443" y="5367325"/>
            <a:ext cx="662096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93207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2" y="1447800"/>
            <a:ext cx="6620968"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866442" y="3657600"/>
            <a:ext cx="6620968"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1/22/2026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0554103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81409" y="1447800"/>
            <a:ext cx="6001049"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448177" y="3771174"/>
            <a:ext cx="546115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Click to edit Master text styles</a:t>
            </a:r>
          </a:p>
        </p:txBody>
      </p:sp>
      <p:sp>
        <p:nvSpPr>
          <p:cNvPr id="10" name="Text Placeholder 3"/>
          <p:cNvSpPr>
            <a:spLocks noGrp="1"/>
          </p:cNvSpPr>
          <p:nvPr>
            <p:ph type="body" sz="half" idx="2"/>
          </p:nvPr>
        </p:nvSpPr>
        <p:spPr>
          <a:xfrm>
            <a:off x="866442" y="4350657"/>
            <a:ext cx="6620968"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1/22/2026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
        <p:nvSpPr>
          <p:cNvPr id="12" name="TextBox 11"/>
          <p:cNvSpPr txBox="1"/>
          <p:nvPr/>
        </p:nvSpPr>
        <p:spPr>
          <a:xfrm>
            <a:off x="673897" y="971253"/>
            <a:ext cx="601591"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12200" dirty="0"/>
              <a:t>“</a:t>
            </a:r>
          </a:p>
        </p:txBody>
      </p:sp>
      <p:sp>
        <p:nvSpPr>
          <p:cNvPr id="15" name="TextBox 14"/>
          <p:cNvSpPr txBox="1"/>
          <p:nvPr/>
        </p:nvSpPr>
        <p:spPr>
          <a:xfrm>
            <a:off x="6999690" y="2613787"/>
            <a:ext cx="601591"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12200" dirty="0"/>
              <a:t>”</a:t>
            </a:r>
          </a:p>
        </p:txBody>
      </p:sp>
    </p:spTree>
    <p:extLst>
      <p:ext uri="{BB962C8B-B14F-4D97-AF65-F5344CB8AC3E}">
        <p14:creationId xmlns:p14="http://schemas.microsoft.com/office/powerpoint/2010/main" val="34295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66441" y="3124201"/>
            <a:ext cx="6620969"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1/22/2026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363599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474834" y="1981200"/>
            <a:ext cx="22107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489475" y="2667000"/>
            <a:ext cx="219608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2913504" y="1981200"/>
            <a:ext cx="2202754"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2905586" y="2667000"/>
            <a:ext cx="2210671"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5344917" y="1981200"/>
            <a:ext cx="219965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5344917" y="2667000"/>
            <a:ext cx="2199658"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2795334"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223030"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5BCAD085-E8A6-8845-BD4E-CB4CCA059FC4}" type="datetimeFigureOut">
              <a:rPr lang="en-US" smtClean="0"/>
              <a:t>1/22/2026</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42336271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489475" y="4250949"/>
            <a:ext cx="2205612"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489475" y="2209800"/>
            <a:ext cx="2205612"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489475" y="4827212"/>
            <a:ext cx="2205612"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2917792" y="4250949"/>
            <a:ext cx="21984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2917791" y="2209800"/>
            <a:ext cx="2198466"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2916776" y="4827211"/>
            <a:ext cx="2201378"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5344917" y="4250949"/>
            <a:ext cx="219965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5344916" y="2209800"/>
            <a:ext cx="2199658"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5344824" y="4827209"/>
            <a:ext cx="2202571"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9" name="Straight Connector 18"/>
          <p:cNvCxnSpPr/>
          <p:nvPr/>
        </p:nvCxnSpPr>
        <p:spPr>
          <a:xfrm>
            <a:off x="2795334"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5223030"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5BCAD085-E8A6-8845-BD4E-CB4CCA059FC4}" type="datetimeFigureOut">
              <a:rPr lang="en-US" smtClean="0"/>
              <a:t>1/22/2026</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3894366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BCAD085-E8A6-8845-BD4E-CB4CCA059FC4}" type="datetimeFigureOut">
              <a:rPr lang="en-US" smtClean="0"/>
              <a:t>1/22/2026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1438304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29782" y="430214"/>
            <a:ext cx="1314793"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489475" y="773205"/>
            <a:ext cx="5568812" cy="548313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BCAD085-E8A6-8845-BD4E-CB4CCA059FC4}" type="datetimeFigureOut">
              <a:rPr lang="en-US" smtClean="0"/>
              <a:t>1/22/2026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1845621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5BCAD085-E8A6-8845-BD4E-CB4CCA059FC4}" type="datetimeFigureOut">
              <a:rPr lang="en-US" smtClean="0"/>
              <a:t>1/22/2026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7491535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66443" y="2861734"/>
            <a:ext cx="662096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1/22/2026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7231335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27700" y="2060576"/>
            <a:ext cx="3298113"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241975" y="2056093"/>
            <a:ext cx="3298115"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BCAD085-E8A6-8845-BD4E-CB4CCA059FC4}" type="datetimeFigureOut">
              <a:rPr lang="en-US" smtClean="0"/>
              <a:t>1/22/2026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741857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827700" y="1905000"/>
            <a:ext cx="3298112"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27700"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241976" y="1905000"/>
            <a:ext cx="3298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241976"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BCAD085-E8A6-8845-BD4E-CB4CCA059FC4}" type="datetimeFigureOut">
              <a:rPr lang="en-US" smtClean="0"/>
              <a:t>1/22/2026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5294322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5BCAD085-E8A6-8845-BD4E-CB4CCA059FC4}" type="datetimeFigureOut">
              <a:rPr lang="en-US" smtClean="0"/>
              <a:t>1/22/2026</a:t>
            </a:fld>
            <a:endParaRPr lang="en-US"/>
          </a:p>
        </p:txBody>
      </p:sp>
      <p:sp>
        <p:nvSpPr>
          <p:cNvPr id="5" name="Footer Placeholder 3"/>
          <p:cNvSpPr>
            <a:spLocks noGrp="1"/>
          </p:cNvSpPr>
          <p:nvPr>
            <p:ph type="ftr" sz="quarter" idx="11"/>
          </p:nvPr>
        </p:nvSpPr>
        <p:spPr/>
        <p:txBody>
          <a:bodyPr/>
          <a:lstStyle/>
          <a:p>
            <a:endParaRPr lang="en-US"/>
          </a:p>
        </p:txBody>
      </p:sp>
      <p:sp>
        <p:nvSpPr>
          <p:cNvPr id="6"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9803153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5BCAD085-E8A6-8845-BD4E-CB4CCA059FC4}" type="datetimeFigureOut">
              <a:rPr lang="en-US" smtClean="0"/>
              <a:t>1/22/2026</a:t>
            </a:fld>
            <a:endParaRPr lang="en-US"/>
          </a:p>
        </p:txBody>
      </p:sp>
      <p:sp>
        <p:nvSpPr>
          <p:cNvPr id="5" name="Footer Placeholder 2"/>
          <p:cNvSpPr>
            <a:spLocks noGrp="1"/>
          </p:cNvSpPr>
          <p:nvPr>
            <p:ph type="ftr" sz="quarter" idx="11"/>
          </p:nvPr>
        </p:nvSpPr>
        <p:spPr/>
        <p:txBody>
          <a:bodyPr/>
          <a:lstStyle/>
          <a:p>
            <a:endParaRPr lang="en-US"/>
          </a:p>
        </p:txBody>
      </p:sp>
      <p:sp>
        <p:nvSpPr>
          <p:cNvPr id="6"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3429187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1" y="1447800"/>
            <a:ext cx="2551462"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3589397" y="1447800"/>
            <a:ext cx="3898013"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66441" y="3129281"/>
            <a:ext cx="2551462"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5BCAD085-E8A6-8845-BD4E-CB4CCA059FC4}" type="datetimeFigureOut">
              <a:rPr lang="en-US" smtClean="0"/>
              <a:t>1/22/2026</a:t>
            </a:fld>
            <a:endParaRPr lang="en-US"/>
          </a:p>
        </p:txBody>
      </p:sp>
      <p:sp>
        <p:nvSpPr>
          <p:cNvPr id="5" name="Footer Placeholder 5"/>
          <p:cNvSpPr>
            <a:spLocks noGrp="1"/>
          </p:cNvSpPr>
          <p:nvPr>
            <p:ph type="ftr" sz="quarter" idx="11"/>
          </p:nvPr>
        </p:nvSpPr>
        <p:spPr/>
        <p:txBody>
          <a:bodyPr/>
          <a:lstStyle/>
          <a:p>
            <a:endParaRPr lang="en-US"/>
          </a:p>
        </p:txBody>
      </p:sp>
      <p:sp>
        <p:nvSpPr>
          <p:cNvPr id="6"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2159493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5656" y="1854192"/>
            <a:ext cx="3820674"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213517" y="1143000"/>
            <a:ext cx="2400925"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866441" y="3657600"/>
            <a:ext cx="3814728"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0371015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Oval 21"/>
          <p:cNvSpPr/>
          <p:nvPr/>
        </p:nvSpPr>
        <p:spPr>
          <a:xfrm>
            <a:off x="629943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3" name="Oval 22"/>
          <p:cNvSpPr/>
          <p:nvPr/>
        </p:nvSpPr>
        <p:spPr>
          <a:xfrm>
            <a:off x="5689832" y="-457200"/>
            <a:ext cx="1600200" cy="1600200"/>
          </a:xfrm>
          <a:prstGeom prst="ellipse">
            <a:avLst/>
          </a:prstGeom>
          <a:gradFill flip="none" rotWithShape="1">
            <a:gsLst>
              <a:gs pos="0">
                <a:schemeClr val="bg2">
                  <a:lumMod val="60000"/>
                  <a:lumOff val="40000"/>
                  <a:alpha val="14000"/>
                </a:schemeClr>
              </a:gs>
              <a:gs pos="73000">
                <a:schemeClr val="bg2">
                  <a:lumMod val="60000"/>
                  <a:lumOff val="40000"/>
                  <a:alpha val="0"/>
                </a:schemeClr>
              </a:gs>
              <a:gs pos="36000">
                <a:schemeClr val="bg2">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4" name="Oval 23"/>
          <p:cNvSpPr/>
          <p:nvPr/>
        </p:nvSpPr>
        <p:spPr>
          <a:xfrm>
            <a:off x="6299432" y="6096000"/>
            <a:ext cx="990600" cy="990600"/>
          </a:xfrm>
          <a:prstGeom prst="ellipse">
            <a:avLst/>
          </a:prstGeom>
          <a:gradFill flip="none" rotWithShape="1">
            <a:gsLst>
              <a:gs pos="0">
                <a:schemeClr val="bg2">
                  <a:lumMod val="60000"/>
                  <a:lumOff val="40000"/>
                  <a:alpha val="9000"/>
                </a:schemeClr>
              </a:gs>
              <a:gs pos="66000">
                <a:schemeClr val="bg2">
                  <a:lumMod val="60000"/>
                  <a:lumOff val="40000"/>
                  <a:alpha val="0"/>
                </a:schemeClr>
              </a:gs>
              <a:gs pos="36000">
                <a:schemeClr val="bg2">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0" name="Oval 19"/>
          <p:cNvSpPr/>
          <p:nvPr/>
        </p:nvSpPr>
        <p:spPr>
          <a:xfrm>
            <a:off x="-153988" y="2667000"/>
            <a:ext cx="4191000" cy="4191000"/>
          </a:xfrm>
          <a:prstGeom prst="ellipse">
            <a:avLst/>
          </a:prstGeom>
          <a:gradFill flip="none" rotWithShape="1">
            <a:gsLst>
              <a:gs pos="0">
                <a:schemeClr val="bg2">
                  <a:lumMod val="60000"/>
                  <a:lumOff val="40000"/>
                  <a:alpha val="11000"/>
                </a:schemeClr>
              </a:gs>
              <a:gs pos="75000">
                <a:schemeClr val="bg2">
                  <a:lumMod val="60000"/>
                  <a:lumOff val="40000"/>
                  <a:alpha val="0"/>
                </a:schemeClr>
              </a:gs>
              <a:gs pos="36000">
                <a:schemeClr val="bg2">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1" name="Oval 20"/>
          <p:cNvSpPr/>
          <p:nvPr/>
        </p:nvSpPr>
        <p:spPr>
          <a:xfrm>
            <a:off x="-839788" y="2895600"/>
            <a:ext cx="2362200" cy="2362200"/>
          </a:xfrm>
          <a:prstGeom prst="ellipse">
            <a:avLst/>
          </a:prstGeom>
          <a:gradFill flip="none" rotWithShape="1">
            <a:gsLst>
              <a:gs pos="0">
                <a:schemeClr val="bg2">
                  <a:lumMod val="60000"/>
                  <a:lumOff val="40000"/>
                  <a:alpha val="8000"/>
                </a:schemeClr>
              </a:gs>
              <a:gs pos="72000">
                <a:schemeClr val="bg2">
                  <a:lumMod val="60000"/>
                  <a:lumOff val="40000"/>
                  <a:alpha val="0"/>
                </a:schemeClr>
              </a:gs>
              <a:gs pos="36000">
                <a:schemeClr val="bg2">
                  <a:lumMod val="60000"/>
                  <a:lumOff val="4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9" name="Rectangle 18"/>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Placeholder 1"/>
          <p:cNvSpPr>
            <a:spLocks noGrp="1"/>
          </p:cNvSpPr>
          <p:nvPr>
            <p:ph type="title"/>
          </p:nvPr>
        </p:nvSpPr>
        <p:spPr>
          <a:xfrm>
            <a:off x="484710" y="452718"/>
            <a:ext cx="7055380"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827700" y="2052925"/>
            <a:ext cx="6711654"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7494989" y="1828771"/>
            <a:ext cx="990599" cy="22865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5BCAD085-E8A6-8845-BD4E-CB4CCA059FC4}" type="datetimeFigureOut">
              <a:rPr lang="en-US" smtClean="0"/>
              <a:t>1/22/2026</a:t>
            </a:fld>
            <a:endParaRPr lang="en-US"/>
          </a:p>
        </p:txBody>
      </p:sp>
      <p:sp>
        <p:nvSpPr>
          <p:cNvPr id="5" name="Footer Placeholder 4"/>
          <p:cNvSpPr>
            <a:spLocks noGrp="1"/>
          </p:cNvSpPr>
          <p:nvPr>
            <p:ph type="ftr" sz="quarter" idx="3"/>
          </p:nvPr>
        </p:nvSpPr>
        <p:spPr>
          <a:xfrm rot="5400000">
            <a:off x="6233335" y="3263371"/>
            <a:ext cx="3859795" cy="228660"/>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a:p>
        </p:txBody>
      </p:sp>
      <p:sp>
        <p:nvSpPr>
          <p:cNvPr id="6" name="Slide Number Placeholder 5"/>
          <p:cNvSpPr>
            <a:spLocks noGrp="1"/>
          </p:cNvSpPr>
          <p:nvPr>
            <p:ph type="sldNum" sz="quarter" idx="4"/>
          </p:nvPr>
        </p:nvSpPr>
        <p:spPr bwMode="gray">
          <a:xfrm>
            <a:off x="7766431" y="295736"/>
            <a:ext cx="628813" cy="767687"/>
          </a:xfrm>
          <a:prstGeom prst="rect">
            <a:avLst/>
          </a:prstGeom>
        </p:spPr>
        <p:txBody>
          <a:bodyPr vert="horz" lIns="91440" tIns="45720" rIns="91440" bIns="45720" rtlCol="0" anchor="b"/>
          <a:lstStyle>
            <a:lvl1pPr algn="ctr">
              <a:defRPr sz="2801" b="0" i="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360995400"/>
      </p:ext>
    </p:extLst>
  </p:cSld>
  <p:clrMap bg1="dk1" tx1="lt1" bg2="dk2"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 id="2147483723" r:id="rId15"/>
    <p:sldLayoutId id="2147483724" r:id="rId16"/>
    <p:sldLayoutId id="2147483725" r:id="rId17"/>
  </p:sldLayoutIdLst>
  <p:txStyles>
    <p:titleStyle>
      <a:lvl1pPr algn="l" defTabSz="457207"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6" indent="-342906" algn="l" defTabSz="457207"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62" indent="-285755" algn="l" defTabSz="457207"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20"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2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3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14642"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49"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5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6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7" rtl="0" eaLnBrk="1" latinLnBrk="0" hangingPunct="1">
        <a:defRPr sz="1800" kern="1200">
          <a:solidFill>
            <a:schemeClr val="tx1"/>
          </a:solidFill>
          <a:latin typeface="+mn-lt"/>
          <a:ea typeface="+mn-ea"/>
          <a:cs typeface="+mn-cs"/>
        </a:defRPr>
      </a:lvl1pPr>
      <a:lvl2pPr marL="457207" algn="l" defTabSz="457207" rtl="0" eaLnBrk="1" latinLnBrk="0" hangingPunct="1">
        <a:defRPr sz="1800" kern="1200">
          <a:solidFill>
            <a:schemeClr val="tx1"/>
          </a:solidFill>
          <a:latin typeface="+mn-lt"/>
          <a:ea typeface="+mn-ea"/>
          <a:cs typeface="+mn-cs"/>
        </a:defRPr>
      </a:lvl2pPr>
      <a:lvl3pPr marL="914415" algn="l" defTabSz="457207" rtl="0" eaLnBrk="1" latinLnBrk="0" hangingPunct="1">
        <a:defRPr sz="1800" kern="1200">
          <a:solidFill>
            <a:schemeClr val="tx1"/>
          </a:solidFill>
          <a:latin typeface="+mn-lt"/>
          <a:ea typeface="+mn-ea"/>
          <a:cs typeface="+mn-cs"/>
        </a:defRPr>
      </a:lvl3pPr>
      <a:lvl4pPr marL="1371622" algn="l" defTabSz="457207" rtl="0" eaLnBrk="1" latinLnBrk="0" hangingPunct="1">
        <a:defRPr sz="1800" kern="1200">
          <a:solidFill>
            <a:schemeClr val="tx1"/>
          </a:solidFill>
          <a:latin typeface="+mn-lt"/>
          <a:ea typeface="+mn-ea"/>
          <a:cs typeface="+mn-cs"/>
        </a:defRPr>
      </a:lvl4pPr>
      <a:lvl5pPr marL="1828831" algn="l" defTabSz="457207" rtl="0" eaLnBrk="1" latinLnBrk="0" hangingPunct="1">
        <a:defRPr sz="1800" kern="1200">
          <a:solidFill>
            <a:schemeClr val="tx1"/>
          </a:solidFill>
          <a:latin typeface="+mn-lt"/>
          <a:ea typeface="+mn-ea"/>
          <a:cs typeface="+mn-cs"/>
        </a:defRPr>
      </a:lvl5pPr>
      <a:lvl6pPr marL="2286038" algn="l" defTabSz="457207" rtl="0" eaLnBrk="1" latinLnBrk="0" hangingPunct="1">
        <a:defRPr sz="1800" kern="1200">
          <a:solidFill>
            <a:schemeClr val="tx1"/>
          </a:solidFill>
          <a:latin typeface="+mn-lt"/>
          <a:ea typeface="+mn-ea"/>
          <a:cs typeface="+mn-cs"/>
        </a:defRPr>
      </a:lvl6pPr>
      <a:lvl7pPr marL="2743246" algn="l" defTabSz="457207" rtl="0" eaLnBrk="1" latinLnBrk="0" hangingPunct="1">
        <a:defRPr sz="1800" kern="1200">
          <a:solidFill>
            <a:schemeClr val="tx1"/>
          </a:solidFill>
          <a:latin typeface="+mn-lt"/>
          <a:ea typeface="+mn-ea"/>
          <a:cs typeface="+mn-cs"/>
        </a:defRPr>
      </a:lvl7pPr>
      <a:lvl8pPr marL="3200453" algn="l" defTabSz="457207" rtl="0" eaLnBrk="1" latinLnBrk="0" hangingPunct="1">
        <a:defRPr sz="1800" kern="1200">
          <a:solidFill>
            <a:schemeClr val="tx1"/>
          </a:solidFill>
          <a:latin typeface="+mn-lt"/>
          <a:ea typeface="+mn-ea"/>
          <a:cs typeface="+mn-cs"/>
        </a:defRPr>
      </a:lvl8pPr>
      <a:lvl9pPr marL="3657661" algn="l" defTabSz="45720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21792" y="2496185"/>
            <a:ext cx="8202168" cy="1470025"/>
          </a:xfrm>
        </p:spPr>
        <p:txBody>
          <a:bodyPr>
            <a:noAutofit/>
          </a:bodyPr>
          <a:lstStyle/>
          <a:p>
            <a:pPr>
              <a:spcAft>
                <a:spcPts val="1800"/>
              </a:spcAft>
            </a:pPr>
            <a:r>
              <a:rPr lang="pt-BR" sz="3000" b="1" cap="all" dirty="0">
                <a:latin typeface="Times New Roman" panose="02020603050405020304" pitchFamily="18" charset="0"/>
                <a:cs typeface="Times New Roman" panose="02020603050405020304" pitchFamily="18" charset="0"/>
              </a:rPr>
              <a:t>BÁO CÁO CHỦ TRƯƠNG ĐẦU TƯ</a:t>
            </a:r>
            <a:br>
              <a:rPr lang="pt-BR" sz="3000" b="1" cap="all" dirty="0">
                <a:latin typeface="Times New Roman" panose="02020603050405020304" pitchFamily="18" charset="0"/>
                <a:cs typeface="Times New Roman" panose="02020603050405020304" pitchFamily="18" charset="0"/>
              </a:rPr>
            </a:br>
            <a:br>
              <a:rPr lang="pt-BR" sz="3000" b="1" cap="all" dirty="0">
                <a:latin typeface="Times New Roman" panose="02020603050405020304" pitchFamily="18" charset="0"/>
                <a:cs typeface="Times New Roman" panose="02020603050405020304" pitchFamily="18" charset="0"/>
              </a:rPr>
            </a:br>
            <a:r>
              <a:rPr lang="pt-BR" sz="3000" b="1" cap="all" dirty="0">
                <a:latin typeface="Times New Roman" panose="02020603050405020304" pitchFamily="18" charset="0"/>
                <a:cs typeface="Times New Roman" panose="02020603050405020304" pitchFamily="18" charset="0"/>
              </a:rPr>
              <a:t>D</a:t>
            </a:r>
            <a:r>
              <a:rPr lang="vi-VN" sz="3000" b="1" cap="all" dirty="0">
                <a:latin typeface="Times New Roman" panose="02020603050405020304" pitchFamily="18" charset="0"/>
                <a:cs typeface="Times New Roman" panose="02020603050405020304" pitchFamily="18" charset="0"/>
              </a:rPr>
              <a:t>ự án </a:t>
            </a:r>
            <a:r>
              <a:rPr lang="pt-BR" sz="3000" b="1" cap="all" dirty="0">
                <a:latin typeface="Times New Roman" panose="02020603050405020304" pitchFamily="18" charset="0"/>
                <a:cs typeface="Times New Roman" panose="02020603050405020304" pitchFamily="18" charset="0"/>
              </a:rPr>
              <a:t>“</a:t>
            </a:r>
            <a:r>
              <a:rPr lang="vi-VN" sz="3000" b="1" cap="all" dirty="0">
                <a:latin typeface="Times New Roman" panose="02020603050405020304" pitchFamily="18" charset="0"/>
                <a:cs typeface="Times New Roman" panose="02020603050405020304" pitchFamily="18" charset="0"/>
              </a:rPr>
              <a:t>Xây dựng, hoàn thiện cơ sở dữ liệu nông nghiệp và môi trường kết nối liên thông với các bộ, ngành, địa phương</a:t>
            </a:r>
            <a:r>
              <a:rPr lang="pt-BR" sz="3000" b="1" cap="all" dirty="0">
                <a:latin typeface="Times New Roman" panose="02020603050405020304" pitchFamily="18" charset="0"/>
                <a:cs typeface="Times New Roman" panose="02020603050405020304" pitchFamily="18" charset="0"/>
              </a:rPr>
              <a:t>”</a:t>
            </a:r>
            <a:endParaRPr lang="en-US" sz="3000" b="1" cap="all"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835327E4-C2CD-C918-30AD-985357EDC558}"/>
              </a:ext>
            </a:extLst>
          </p:cNvPr>
          <p:cNvSpPr txBox="1"/>
          <p:nvPr/>
        </p:nvSpPr>
        <p:spPr>
          <a:xfrm>
            <a:off x="4572000" y="5550408"/>
            <a:ext cx="3813048" cy="646331"/>
          </a:xfrm>
          <a:prstGeom prst="rect">
            <a:avLst/>
          </a:prstGeom>
          <a:noFill/>
        </p:spPr>
        <p:txBody>
          <a:bodyPr wrap="square" rtlCol="0">
            <a:spAutoFit/>
          </a:bodyPr>
          <a:lstStyle/>
          <a:p>
            <a:r>
              <a:rPr lang="en-US" dirty="0" err="1">
                <a:latin typeface="Times New Roman" panose="02020603050405020304" pitchFamily="18" charset="0"/>
                <a:cs typeface="Times New Roman" panose="02020603050405020304" pitchFamily="18" charset="0"/>
              </a:rPr>
              <a:t>Đơn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vị</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thực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hiện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Cục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Chuyển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đổi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số</a:t>
            </a:r>
            <a:endParaRPr lang="en-US" dirty="0">
              <a:latin typeface="Times New Roman" panose="02020603050405020304" pitchFamily="18" charset="0"/>
              <a:cs typeface="Times New Roman" panose="02020603050405020304" pitchFamily="18" charset="0"/>
            </a:endParaRPr>
          </a:p>
          <a:p>
            <a:pPr algn="ctr"/>
            <a:r>
              <a:rPr lang="en-US" dirty="0" err="1">
                <a:latin typeface="Times New Roman" panose="02020603050405020304" pitchFamily="18" charset="0"/>
                <a:cs typeface="Times New Roman" panose="02020603050405020304" pitchFamily="18" charset="0"/>
              </a:rPr>
              <a:t>Ngày</a:t>
            </a:r>
            <a:r>
              <a:rPr lang="en-US" dirty="0">
                <a:latin typeface="Times New Roman" panose="02020603050405020304" pitchFamily="18" charset="0"/>
                <a:cs typeface="Times New Roman" panose="02020603050405020304" pitchFamily="18" charset="0"/>
              </a:rPr>
              <a:t> 22 </a:t>
            </a:r>
            <a:r>
              <a:rPr lang="en-US" dirty="0" err="1">
                <a:latin typeface="Times New Roman" panose="02020603050405020304" pitchFamily="18" charset="0"/>
                <a:cs typeface="Times New Roman" panose="02020603050405020304" pitchFamily="18" charset="0"/>
              </a:rPr>
              <a:t>tháng</a:t>
            </a:r>
            <a:r>
              <a:rPr lang="en-US" dirty="0">
                <a:latin typeface="Times New Roman" panose="02020603050405020304" pitchFamily="18" charset="0"/>
                <a:cs typeface="Times New Roman" panose="02020603050405020304" pitchFamily="18" charset="0"/>
              </a:rPr>
              <a:t> 01 </a:t>
            </a:r>
            <a:r>
              <a:rPr lang="en-US" dirty="0" err="1">
                <a:latin typeface="Times New Roman" panose="02020603050405020304" pitchFamily="18" charset="0"/>
                <a:cs typeface="Times New Roman" panose="02020603050405020304" pitchFamily="18" charset="0"/>
              </a:rPr>
              <a:t>năm</a:t>
            </a:r>
            <a:r>
              <a:rPr lang="en-US" dirty="0">
                <a:latin typeface="Times New Roman" panose="02020603050405020304" pitchFamily="18" charset="0"/>
                <a:cs typeface="Times New Roman" panose="02020603050405020304" pitchFamily="18" charset="0"/>
              </a:rPr>
              <a:t> 2026</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2F0DBE6F-D625-5277-15E2-F2BDF3C36C9F}"/>
              </a:ext>
            </a:extLst>
          </p:cNvPr>
          <p:cNvPicPr>
            <a:picLocks noGrp="1" noChangeAspect="1"/>
          </p:cNvPicPr>
          <p:nvPr>
            <p:ph idx="1"/>
          </p:nvPr>
        </p:nvPicPr>
        <p:blipFill>
          <a:blip r:embed="rId2"/>
          <a:stretch>
            <a:fillRect/>
          </a:stretch>
        </p:blipFill>
        <p:spPr>
          <a:xfrm>
            <a:off x="0" y="823217"/>
            <a:ext cx="9144000" cy="4987636"/>
          </a:xfrm>
        </p:spPr>
      </p:pic>
      <p:sp>
        <p:nvSpPr>
          <p:cNvPr id="6" name="Title 1">
            <a:extLst>
              <a:ext uri="{FF2B5EF4-FFF2-40B4-BE49-F238E27FC236}">
                <a16:creationId xmlns:a16="http://schemas.microsoft.com/office/drawing/2014/main" id="{758EA704-FDE4-E6A3-5519-D9C8E9EAF47B}"/>
              </a:ext>
            </a:extLst>
          </p:cNvPr>
          <p:cNvSpPr txBox="1">
            <a:spLocks/>
          </p:cNvSpPr>
          <p:nvPr/>
        </p:nvSpPr>
        <p:spPr>
          <a:xfrm>
            <a:off x="365760" y="123534"/>
            <a:ext cx="6625690" cy="900594"/>
          </a:xfrm>
          <a:prstGeom prst="rect">
            <a:avLst/>
          </a:prstGeom>
        </p:spPr>
        <p:txBody>
          <a:bodyPr vert="horz" lIns="91440" tIns="45720" rIns="91440" bIns="45720" rtlCol="0" anchor="t">
            <a:noAutofit/>
          </a:bodyPr>
          <a:lstStyle>
            <a:lvl1pPr algn="l" defTabSz="457207"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000" b="1" dirty="0" err="1">
                <a:latin typeface="Times New Roman" panose="02020603050405020304" pitchFamily="18" charset="0"/>
                <a:cs typeface="Times New Roman" panose="02020603050405020304" pitchFamily="18" charset="0"/>
              </a:rPr>
              <a:t>Yêu</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cầu</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về</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xây</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dựng</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CSDL</a:t>
            </a:r>
            <a:endParaRPr lang="en-US" sz="3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74486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BC2F11-77F9-2DC8-3A4A-FA370C267B2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D7325AD-4E81-891B-9558-52A5230643EC}"/>
              </a:ext>
            </a:extLst>
          </p:cNvPr>
          <p:cNvSpPr>
            <a:spLocks noGrp="1"/>
          </p:cNvSpPr>
          <p:nvPr>
            <p:ph type="title"/>
          </p:nvPr>
        </p:nvSpPr>
        <p:spPr>
          <a:xfrm>
            <a:off x="457200" y="274638"/>
            <a:ext cx="8229600" cy="712914"/>
          </a:xfrm>
        </p:spPr>
        <p:txBody>
          <a:bodyPr>
            <a:normAutofit/>
          </a:bodyPr>
          <a:lstStyle/>
          <a:p>
            <a:r>
              <a:rPr sz="3600" b="1" dirty="0" err="1">
                <a:latin typeface="Times New Roman" panose="02020603050405020304" pitchFamily="18" charset="0"/>
                <a:cs typeface="Times New Roman" panose="02020603050405020304" pitchFamily="18" charset="0"/>
              </a:rPr>
              <a:t>Mục</a:t>
            </a:r>
            <a:r>
              <a:rPr sz="3600" b="1" dirty="0">
                <a:latin typeface="Times New Roman" panose="02020603050405020304" pitchFamily="18" charset="0"/>
                <a:cs typeface="Times New Roman" panose="02020603050405020304" pitchFamily="18" charset="0"/>
              </a:rPr>
              <a:t> </a:t>
            </a:r>
            <a:r>
              <a:rPr sz="3600" b="1" dirty="0" err="1">
                <a:latin typeface="Times New Roman" panose="02020603050405020304" pitchFamily="18" charset="0"/>
                <a:cs typeface="Times New Roman" panose="02020603050405020304" pitchFamily="18" charset="0"/>
              </a:rPr>
              <a:t>tiêu</a:t>
            </a:r>
            <a:endParaRPr sz="3600" b="1" dirty="0">
              <a:latin typeface="Times New Roman" panose="02020603050405020304" pitchFamily="18" charset="0"/>
              <a:cs typeface="Times New Roman" panose="02020603050405020304" pitchFamily="18" charset="0"/>
            </a:endParaRPr>
          </a:p>
        </p:txBody>
      </p:sp>
      <p:graphicFrame>
        <p:nvGraphicFramePr>
          <p:cNvPr id="5" name="Diagram 4">
            <a:extLst>
              <a:ext uri="{FF2B5EF4-FFF2-40B4-BE49-F238E27FC236}">
                <a16:creationId xmlns:a16="http://schemas.microsoft.com/office/drawing/2014/main" id="{F248769F-CEAA-F797-55C7-3CF271A972C7}"/>
              </a:ext>
            </a:extLst>
          </p:cNvPr>
          <p:cNvGraphicFramePr/>
          <p:nvPr>
            <p:extLst>
              <p:ext uri="{D42A27DB-BD31-4B8C-83A1-F6EECF244321}">
                <p14:modId xmlns:p14="http://schemas.microsoft.com/office/powerpoint/2010/main" val="187781493"/>
              </p:ext>
            </p:extLst>
          </p:nvPr>
        </p:nvGraphicFramePr>
        <p:xfrm>
          <a:off x="672084" y="1140650"/>
          <a:ext cx="7799832" cy="512298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455854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3964" y="0"/>
            <a:ext cx="8229600" cy="850074"/>
          </a:xfrm>
        </p:spPr>
        <p:txBody>
          <a:bodyPr>
            <a:normAutofit/>
          </a:bodyPr>
          <a:lstStyle/>
          <a:p>
            <a:r>
              <a:rPr sz="3400" b="1" dirty="0">
                <a:latin typeface="Times New Roman" panose="02020603050405020304" pitchFamily="18" charset="0"/>
                <a:cs typeface="Times New Roman" panose="02020603050405020304" pitchFamily="18" charset="0"/>
              </a:rPr>
              <a:t>Quy </a:t>
            </a:r>
            <a:r>
              <a:rPr sz="3400" b="1" dirty="0" err="1">
                <a:latin typeface="Times New Roman" panose="02020603050405020304" pitchFamily="18" charset="0"/>
                <a:cs typeface="Times New Roman" panose="02020603050405020304" pitchFamily="18" charset="0"/>
              </a:rPr>
              <a:t>mô</a:t>
            </a:r>
            <a:r>
              <a:rPr sz="3400" b="1" dirty="0">
                <a:latin typeface="Times New Roman" panose="02020603050405020304" pitchFamily="18" charset="0"/>
                <a:cs typeface="Times New Roman" panose="02020603050405020304" pitchFamily="18" charset="0"/>
              </a:rPr>
              <a:t> </a:t>
            </a:r>
            <a:r>
              <a:rPr sz="3400" b="1" dirty="0" err="1">
                <a:latin typeface="Times New Roman" panose="02020603050405020304" pitchFamily="18" charset="0"/>
                <a:cs typeface="Times New Roman" panose="02020603050405020304" pitchFamily="18" charset="0"/>
              </a:rPr>
              <a:t>đầu</a:t>
            </a:r>
            <a:r>
              <a:rPr sz="3400" b="1" dirty="0">
                <a:latin typeface="Times New Roman" panose="02020603050405020304" pitchFamily="18" charset="0"/>
                <a:cs typeface="Times New Roman" panose="02020603050405020304" pitchFamily="18" charset="0"/>
              </a:rPr>
              <a:t> </a:t>
            </a:r>
            <a:r>
              <a:rPr sz="3400" b="1" dirty="0" err="1">
                <a:latin typeface="Times New Roman" panose="02020603050405020304" pitchFamily="18" charset="0"/>
                <a:cs typeface="Times New Roman" panose="02020603050405020304" pitchFamily="18" charset="0"/>
              </a:rPr>
              <a:t>tư</a:t>
            </a:r>
            <a:endParaRPr sz="3400" b="1" dirty="0">
              <a:latin typeface="Times New Roman" panose="02020603050405020304" pitchFamily="18" charset="0"/>
              <a:cs typeface="Times New Roman" panose="02020603050405020304" pitchFamily="18" charset="0"/>
            </a:endParaRPr>
          </a:p>
        </p:txBody>
      </p:sp>
      <p:graphicFrame>
        <p:nvGraphicFramePr>
          <p:cNvPr id="4" name="Diagram 3">
            <a:extLst>
              <a:ext uri="{FF2B5EF4-FFF2-40B4-BE49-F238E27FC236}">
                <a16:creationId xmlns:a16="http://schemas.microsoft.com/office/drawing/2014/main" id="{82A39FF0-04DB-2A10-CDE3-12512B45A29C}"/>
              </a:ext>
            </a:extLst>
          </p:cNvPr>
          <p:cNvGraphicFramePr/>
          <p:nvPr>
            <p:extLst>
              <p:ext uri="{D42A27DB-BD31-4B8C-83A1-F6EECF244321}">
                <p14:modId xmlns:p14="http://schemas.microsoft.com/office/powerpoint/2010/main" val="2867500295"/>
              </p:ext>
            </p:extLst>
          </p:nvPr>
        </p:nvGraphicFramePr>
        <p:xfrm>
          <a:off x="105156" y="639572"/>
          <a:ext cx="8933688" cy="58714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82B4AE-12FE-5A7F-C91C-8E0E9F16879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A7F7D23-F814-06B9-85CC-731CA9F27DCB}"/>
              </a:ext>
            </a:extLst>
          </p:cNvPr>
          <p:cNvSpPr>
            <a:spLocks noGrp="1"/>
          </p:cNvSpPr>
          <p:nvPr>
            <p:ph type="title"/>
          </p:nvPr>
        </p:nvSpPr>
        <p:spPr>
          <a:xfrm>
            <a:off x="292686" y="0"/>
            <a:ext cx="7055380" cy="1400530"/>
          </a:xfrm>
        </p:spPr>
        <p:txBody>
          <a:bodyPr>
            <a:noAutofit/>
          </a:bodyPr>
          <a:lstStyle/>
          <a:p>
            <a:r>
              <a:rPr lang="pt-BR" sz="3600" b="1" dirty="0">
                <a:latin typeface="Times New Roman" panose="02020603050405020304" pitchFamily="18" charset="0"/>
                <a:cs typeface="Times New Roman" panose="02020603050405020304" pitchFamily="18" charset="0"/>
              </a:rPr>
              <a:t>Tổng mức đầu tư, nguồn vốn </a:t>
            </a:r>
            <a:br>
              <a:rPr lang="pt-BR" sz="3600" b="1" dirty="0">
                <a:latin typeface="Times New Roman" panose="02020603050405020304" pitchFamily="18" charset="0"/>
                <a:cs typeface="Times New Roman" panose="02020603050405020304" pitchFamily="18" charset="0"/>
              </a:rPr>
            </a:br>
            <a:r>
              <a:rPr lang="pt-BR" sz="3600" b="1" dirty="0">
                <a:latin typeface="Times New Roman" panose="02020603050405020304" pitchFamily="18" charset="0"/>
                <a:cs typeface="Times New Roman" panose="02020603050405020304" pitchFamily="18" charset="0"/>
              </a:rPr>
              <a:t>và tiến độ thực hiện</a:t>
            </a:r>
            <a:endParaRPr sz="3600"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4141E1E7-E390-55F6-E2E1-D37A0A1AE211}"/>
              </a:ext>
            </a:extLst>
          </p:cNvPr>
          <p:cNvSpPr>
            <a:spLocks noGrp="1"/>
          </p:cNvSpPr>
          <p:nvPr>
            <p:ph idx="1"/>
          </p:nvPr>
        </p:nvSpPr>
        <p:spPr>
          <a:xfrm>
            <a:off x="457200" y="1783081"/>
            <a:ext cx="8229600" cy="3803904"/>
          </a:xfrm>
        </p:spPr>
        <p:txBody>
          <a:bodyPr/>
          <a:lstStyle/>
          <a:p>
            <a:pPr marL="0" indent="0">
              <a:buNone/>
            </a:pPr>
            <a:endParaRPr lang="en-US" dirty="0">
              <a:latin typeface="Times New Roman" panose="02020603050405020304" pitchFamily="18" charset="0"/>
              <a:cs typeface="Times New Roman" panose="02020603050405020304" pitchFamily="18" charset="0"/>
            </a:endParaRPr>
          </a:p>
          <a:p>
            <a:r>
              <a:rPr lang="en-US" dirty="0" err="1">
                <a:latin typeface="Times New Roman" panose="02020603050405020304" pitchFamily="18" charset="0"/>
                <a:cs typeface="Times New Roman" panose="02020603050405020304" pitchFamily="18" charset="0"/>
              </a:rPr>
              <a:t>Dự</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kiến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tổng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mức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đầu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tư</a:t>
            </a:r>
            <a:r>
              <a:rPr lang="en-US" dirty="0">
                <a:latin typeface="Times New Roman" panose="02020603050405020304" pitchFamily="18" charset="0"/>
                <a:cs typeface="Times New Roman" panose="02020603050405020304" pitchFamily="18" charset="0"/>
              </a:rPr>
              <a:t>: 1.500 </a:t>
            </a:r>
            <a:r>
              <a:rPr lang="en-US" dirty="0" err="1">
                <a:latin typeface="Times New Roman" panose="02020603050405020304" pitchFamily="18" charset="0"/>
                <a:cs typeface="Times New Roman" panose="02020603050405020304" pitchFamily="18" charset="0"/>
              </a:rPr>
              <a:t>tỷ</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đồng</a:t>
            </a:r>
            <a:r>
              <a:rPr lang="en-US" dirty="0">
                <a:latin typeface="Times New Roman" panose="02020603050405020304" pitchFamily="18" charset="0"/>
                <a:cs typeface="Times New Roman" panose="02020603050405020304" pitchFamily="18" charset="0"/>
              </a:rPr>
              <a:t>.</a:t>
            </a:r>
          </a:p>
          <a:p>
            <a:r>
              <a:rPr lang="en-US" dirty="0" err="1">
                <a:latin typeface="Times New Roman" panose="02020603050405020304" pitchFamily="18" charset="0"/>
                <a:cs typeface="Times New Roman" panose="02020603050405020304" pitchFamily="18" charset="0"/>
              </a:rPr>
              <a:t>Vốn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đầu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tư</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công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trung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hạn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nguồn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ngân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sách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trung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ương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giai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đoạn</a:t>
            </a:r>
            <a:r>
              <a:rPr lang="en-US" dirty="0">
                <a:latin typeface="Times New Roman" panose="02020603050405020304" pitchFamily="18" charset="0"/>
                <a:cs typeface="Times New Roman" panose="02020603050405020304" pitchFamily="18" charset="0"/>
              </a:rPr>
              <a:t> 2026 -2030.</a:t>
            </a:r>
          </a:p>
          <a:p>
            <a:r>
              <a:rPr lang="en-US" dirty="0" err="1">
                <a:latin typeface="Times New Roman" panose="02020603050405020304" pitchFamily="18" charset="0"/>
                <a:cs typeface="Times New Roman" panose="02020603050405020304" pitchFamily="18" charset="0"/>
              </a:rPr>
              <a:t>Dự</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án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triển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khai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trong</a:t>
            </a:r>
            <a:r>
              <a:rPr lang="en-US" dirty="0">
                <a:latin typeface="Times New Roman" panose="02020603050405020304" pitchFamily="18" charset="0"/>
                <a:cs typeface="Times New Roman" panose="02020603050405020304" pitchFamily="18" charset="0"/>
              </a:rPr>
              <a:t> 4 </a:t>
            </a:r>
            <a:r>
              <a:rPr lang="en-US" dirty="0" err="1">
                <a:latin typeface="Times New Roman" panose="02020603050405020304" pitchFamily="18" charset="0"/>
                <a:cs typeface="Times New Roman" panose="02020603050405020304" pitchFamily="18" charset="0"/>
              </a:rPr>
              <a:t>năm</a:t>
            </a:r>
            <a:r>
              <a:rPr lang="en-US" dirty="0">
                <a:latin typeface="Times New Roman" panose="02020603050405020304" pitchFamily="18" charset="0"/>
                <a:cs typeface="Times New Roman" panose="02020603050405020304" pitchFamily="18" charset="0"/>
              </a:rPr>
              <a:t> (2026 - 2029).</a:t>
            </a:r>
          </a:p>
        </p:txBody>
      </p:sp>
    </p:spTree>
    <p:extLst>
      <p:ext uri="{BB962C8B-B14F-4D97-AF65-F5344CB8AC3E}">
        <p14:creationId xmlns:p14="http://schemas.microsoft.com/office/powerpoint/2010/main" val="38517118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3CEF54-047F-8523-38D0-9AB4267DBA1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BC8E4A4-12CB-5B0F-BEAB-9DAF62958DD2}"/>
              </a:ext>
            </a:extLst>
          </p:cNvPr>
          <p:cNvSpPr>
            <a:spLocks noGrp="1"/>
          </p:cNvSpPr>
          <p:nvPr>
            <p:ph type="title"/>
          </p:nvPr>
        </p:nvSpPr>
        <p:spPr>
          <a:xfrm>
            <a:off x="393270" y="196686"/>
            <a:ext cx="7055380" cy="1400530"/>
          </a:xfrm>
        </p:spPr>
        <p:txBody>
          <a:bodyPr>
            <a:noAutofit/>
          </a:bodyPr>
          <a:lstStyle/>
          <a:p>
            <a:r>
              <a:rPr lang="pt-BR" sz="3600" b="1" dirty="0">
                <a:latin typeface="Times New Roman" panose="02020603050405020304" pitchFamily="18" charset="0"/>
                <a:cs typeface="Times New Roman" panose="02020603050405020304" pitchFamily="18" charset="0"/>
              </a:rPr>
              <a:t>Tổ chức thực hiện</a:t>
            </a:r>
            <a:endParaRPr sz="3600" dirty="0">
              <a:latin typeface="Times New Roman" panose="02020603050405020304" pitchFamily="18" charset="0"/>
              <a:cs typeface="Times New Roman" panose="02020603050405020304" pitchFamily="18" charset="0"/>
            </a:endParaRPr>
          </a:p>
        </p:txBody>
      </p:sp>
      <p:graphicFrame>
        <p:nvGraphicFramePr>
          <p:cNvPr id="3" name="Content Placeholder 2">
            <a:extLst>
              <a:ext uri="{FF2B5EF4-FFF2-40B4-BE49-F238E27FC236}">
                <a16:creationId xmlns:a16="http://schemas.microsoft.com/office/drawing/2014/main" id="{BC4994BA-38FD-111A-6583-5BDF2A6F4E93}"/>
              </a:ext>
            </a:extLst>
          </p:cNvPr>
          <p:cNvGraphicFramePr>
            <a:graphicFrameLocks noGrp="1"/>
          </p:cNvGraphicFramePr>
          <p:nvPr>
            <p:ph idx="1"/>
            <p:extLst>
              <p:ext uri="{D42A27DB-BD31-4B8C-83A1-F6EECF244321}">
                <p14:modId xmlns:p14="http://schemas.microsoft.com/office/powerpoint/2010/main" val="690490631"/>
              </p:ext>
            </p:extLst>
          </p:nvPr>
        </p:nvGraphicFramePr>
        <p:xfrm>
          <a:off x="73152" y="841248"/>
          <a:ext cx="8750730" cy="55229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906178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2E8934-0826-37FE-8218-45A49FED2EB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D8E95BC-D8C7-B22B-6B8C-38841A8307D2}"/>
              </a:ext>
            </a:extLst>
          </p:cNvPr>
          <p:cNvSpPr>
            <a:spLocks noGrp="1"/>
          </p:cNvSpPr>
          <p:nvPr>
            <p:ph type="title"/>
          </p:nvPr>
        </p:nvSpPr>
        <p:spPr/>
        <p:txBody>
          <a:bodyPr>
            <a:noAutofit/>
          </a:bodyPr>
          <a:lstStyle/>
          <a:p>
            <a:r>
              <a:rPr lang="pt-BR" sz="3600" b="1" dirty="0">
                <a:latin typeface="Times New Roman" panose="02020603050405020304" pitchFamily="18" charset="0"/>
                <a:cs typeface="Times New Roman" panose="02020603050405020304" pitchFamily="18" charset="0"/>
              </a:rPr>
              <a:t>Kế hoạch thực hiện</a:t>
            </a:r>
            <a:endParaRPr sz="3600" dirty="0">
              <a:latin typeface="Times New Roman" panose="02020603050405020304" pitchFamily="18" charset="0"/>
              <a:cs typeface="Times New Roman" panose="02020603050405020304" pitchFamily="18" charset="0"/>
            </a:endParaRPr>
          </a:p>
        </p:txBody>
      </p:sp>
      <p:graphicFrame>
        <p:nvGraphicFramePr>
          <p:cNvPr id="3" name="Table 2">
            <a:extLst>
              <a:ext uri="{FF2B5EF4-FFF2-40B4-BE49-F238E27FC236}">
                <a16:creationId xmlns:a16="http://schemas.microsoft.com/office/drawing/2014/main" id="{486E2F3A-ADF3-D667-5E3F-7ECFC3FC3071}"/>
              </a:ext>
            </a:extLst>
          </p:cNvPr>
          <p:cNvGraphicFramePr>
            <a:graphicFrameLocks noGrp="1"/>
          </p:cNvGraphicFramePr>
          <p:nvPr>
            <p:extLst>
              <p:ext uri="{D42A27DB-BD31-4B8C-83A1-F6EECF244321}">
                <p14:modId xmlns:p14="http://schemas.microsoft.com/office/powerpoint/2010/main" val="3773787619"/>
              </p:ext>
            </p:extLst>
          </p:nvPr>
        </p:nvGraphicFramePr>
        <p:xfrm>
          <a:off x="621792" y="1527048"/>
          <a:ext cx="8065009" cy="4617719"/>
        </p:xfrm>
        <a:graphic>
          <a:graphicData uri="http://schemas.openxmlformats.org/drawingml/2006/table">
            <a:tbl>
              <a:tblPr firstRow="1" firstCol="1" bandRow="1">
                <a:tableStyleId>{306799F8-075E-4A3A-A7F6-7FBC6576F1A4}</a:tableStyleId>
              </a:tblPr>
              <a:tblGrid>
                <a:gridCol w="562297">
                  <a:extLst>
                    <a:ext uri="{9D8B030D-6E8A-4147-A177-3AD203B41FA5}">
                      <a16:colId xmlns:a16="http://schemas.microsoft.com/office/drawing/2014/main" val="1826504443"/>
                    </a:ext>
                  </a:extLst>
                </a:gridCol>
                <a:gridCol w="2161260">
                  <a:extLst>
                    <a:ext uri="{9D8B030D-6E8A-4147-A177-3AD203B41FA5}">
                      <a16:colId xmlns:a16="http://schemas.microsoft.com/office/drawing/2014/main" val="4168307106"/>
                    </a:ext>
                  </a:extLst>
                </a:gridCol>
                <a:gridCol w="1151933">
                  <a:extLst>
                    <a:ext uri="{9D8B030D-6E8A-4147-A177-3AD203B41FA5}">
                      <a16:colId xmlns:a16="http://schemas.microsoft.com/office/drawing/2014/main" val="1614254464"/>
                    </a:ext>
                  </a:extLst>
                </a:gridCol>
                <a:gridCol w="1571624">
                  <a:extLst>
                    <a:ext uri="{9D8B030D-6E8A-4147-A177-3AD203B41FA5}">
                      <a16:colId xmlns:a16="http://schemas.microsoft.com/office/drawing/2014/main" val="261650727"/>
                    </a:ext>
                  </a:extLst>
                </a:gridCol>
                <a:gridCol w="1148238">
                  <a:extLst>
                    <a:ext uri="{9D8B030D-6E8A-4147-A177-3AD203B41FA5}">
                      <a16:colId xmlns:a16="http://schemas.microsoft.com/office/drawing/2014/main" val="503759532"/>
                    </a:ext>
                  </a:extLst>
                </a:gridCol>
                <a:gridCol w="1469657">
                  <a:extLst>
                    <a:ext uri="{9D8B030D-6E8A-4147-A177-3AD203B41FA5}">
                      <a16:colId xmlns:a16="http://schemas.microsoft.com/office/drawing/2014/main" val="992706754"/>
                    </a:ext>
                  </a:extLst>
                </a:gridCol>
              </a:tblGrid>
              <a:tr h="513079">
                <a:tc>
                  <a:txBody>
                    <a:bodyPr/>
                    <a:lstStyle/>
                    <a:p>
                      <a:pPr algn="ctr">
                        <a:buNone/>
                      </a:pPr>
                      <a:r>
                        <a:rPr lang="en-US" sz="1400">
                          <a:solidFill>
                            <a:schemeClr val="bg1"/>
                          </a:solidFill>
                          <a:effectLst/>
                          <a:latin typeface="Times New Roman" panose="02020603050405020304" pitchFamily="18" charset="0"/>
                          <a:cs typeface="Times New Roman" panose="02020603050405020304" pitchFamily="18" charset="0"/>
                        </a:rPr>
                        <a:t>STT</a:t>
                      </a:r>
                      <a:endParaRPr lang="en-US" sz="1200">
                        <a:solidFill>
                          <a:schemeClr val="bg1"/>
                        </a:solidFill>
                        <a:effectLst/>
                        <a:latin typeface="Times New Roman" panose="02020603050405020304" pitchFamily="18" charset="0"/>
                        <a:ea typeface="Courier New" panose="02070309020205020404" pitchFamily="49" charset="0"/>
                        <a:cs typeface="Times New Roman" panose="02020603050405020304" pitchFamily="18" charset="0"/>
                      </a:endParaRPr>
                    </a:p>
                  </a:txBody>
                  <a:tcPr marL="36195" marR="36195" marT="0" marB="0" anchor="ctr"/>
                </a:tc>
                <a:tc>
                  <a:txBody>
                    <a:bodyPr/>
                    <a:lstStyle/>
                    <a:p>
                      <a:pPr algn="ctr">
                        <a:buNone/>
                      </a:pPr>
                      <a:r>
                        <a:rPr lang="en-US" sz="1400" dirty="0" err="1">
                          <a:solidFill>
                            <a:schemeClr val="bg1"/>
                          </a:solidFill>
                          <a:effectLst/>
                          <a:latin typeface="Times New Roman" panose="02020603050405020304" pitchFamily="18" charset="0"/>
                          <a:cs typeface="Times New Roman" panose="02020603050405020304" pitchFamily="18" charset="0"/>
                        </a:rPr>
                        <a:t>Nội</a:t>
                      </a:r>
                      <a:r>
                        <a:rPr lang="en-US" sz="1400" dirty="0">
                          <a:solidFill>
                            <a:schemeClr val="bg1"/>
                          </a:solidFill>
                          <a:effectLst/>
                          <a:latin typeface="Times New Roman" panose="02020603050405020304" pitchFamily="18" charset="0"/>
                          <a:cs typeface="Times New Roman" panose="02020603050405020304" pitchFamily="18" charset="0"/>
                        </a:rPr>
                        <a:t> dung </a:t>
                      </a:r>
                      <a:r>
                        <a:rPr lang="en-US" sz="1400" dirty="0" err="1">
                          <a:solidFill>
                            <a:schemeClr val="bg1"/>
                          </a:solidFill>
                          <a:effectLst/>
                          <a:latin typeface="Times New Roman" panose="02020603050405020304" pitchFamily="18" charset="0"/>
                          <a:cs typeface="Times New Roman" panose="02020603050405020304" pitchFamily="18" charset="0"/>
                        </a:rPr>
                        <a:t>công</a:t>
                      </a:r>
                      <a:r>
                        <a:rPr lang="en-US" sz="1400" dirty="0">
                          <a:solidFill>
                            <a:schemeClr val="bg1"/>
                          </a:solidFill>
                          <a:effectLst/>
                          <a:latin typeface="Times New Roman" panose="02020603050405020304" pitchFamily="18" charset="0"/>
                          <a:cs typeface="Times New Roman" panose="02020603050405020304" pitchFamily="18" charset="0"/>
                        </a:rPr>
                        <a:t> </a:t>
                      </a:r>
                      <a:r>
                        <a:rPr lang="en-US" sz="1400" dirty="0" err="1">
                          <a:solidFill>
                            <a:schemeClr val="bg1"/>
                          </a:solidFill>
                          <a:effectLst/>
                          <a:latin typeface="Times New Roman" panose="02020603050405020304" pitchFamily="18" charset="0"/>
                          <a:cs typeface="Times New Roman" panose="02020603050405020304" pitchFamily="18" charset="0"/>
                        </a:rPr>
                        <a:t>việc</a:t>
                      </a:r>
                      <a:endParaRPr lang="en-US" sz="1200" dirty="0">
                        <a:solidFill>
                          <a:schemeClr val="bg1"/>
                        </a:solidFill>
                        <a:effectLst/>
                        <a:latin typeface="Times New Roman" panose="02020603050405020304" pitchFamily="18" charset="0"/>
                        <a:ea typeface="Courier New" panose="02070309020205020404" pitchFamily="49" charset="0"/>
                        <a:cs typeface="Times New Roman" panose="02020603050405020304" pitchFamily="18" charset="0"/>
                      </a:endParaRPr>
                    </a:p>
                  </a:txBody>
                  <a:tcPr marL="36195" marR="36195" marT="0" marB="0" anchor="ctr"/>
                </a:tc>
                <a:tc>
                  <a:txBody>
                    <a:bodyPr/>
                    <a:lstStyle/>
                    <a:p>
                      <a:pPr algn="ctr">
                        <a:buNone/>
                      </a:pPr>
                      <a:r>
                        <a:rPr lang="en-US" sz="1400" dirty="0" err="1">
                          <a:solidFill>
                            <a:schemeClr val="bg1"/>
                          </a:solidFill>
                          <a:effectLst/>
                          <a:latin typeface="Times New Roman" panose="02020603050405020304" pitchFamily="18" charset="0"/>
                          <a:cs typeface="Times New Roman" panose="02020603050405020304" pitchFamily="18" charset="0"/>
                        </a:rPr>
                        <a:t>Cơ</a:t>
                      </a:r>
                      <a:r>
                        <a:rPr lang="en-US" sz="1400" dirty="0">
                          <a:solidFill>
                            <a:schemeClr val="bg1"/>
                          </a:solidFill>
                          <a:effectLst/>
                          <a:latin typeface="Times New Roman" panose="02020603050405020304" pitchFamily="18" charset="0"/>
                          <a:cs typeface="Times New Roman" panose="02020603050405020304" pitchFamily="18" charset="0"/>
                        </a:rPr>
                        <a:t> </a:t>
                      </a:r>
                      <a:r>
                        <a:rPr lang="en-US" sz="1400" dirty="0" err="1">
                          <a:solidFill>
                            <a:schemeClr val="bg1"/>
                          </a:solidFill>
                          <a:effectLst/>
                          <a:latin typeface="Times New Roman" panose="02020603050405020304" pitchFamily="18" charset="0"/>
                          <a:cs typeface="Times New Roman" panose="02020603050405020304" pitchFamily="18" charset="0"/>
                        </a:rPr>
                        <a:t>quan</a:t>
                      </a:r>
                      <a:r>
                        <a:rPr lang="en-US" sz="1400" dirty="0">
                          <a:solidFill>
                            <a:schemeClr val="bg1"/>
                          </a:solidFill>
                          <a:effectLst/>
                          <a:latin typeface="Times New Roman" panose="02020603050405020304" pitchFamily="18" charset="0"/>
                          <a:cs typeface="Times New Roman" panose="02020603050405020304" pitchFamily="18" charset="0"/>
                        </a:rPr>
                        <a:t> </a:t>
                      </a:r>
                    </a:p>
                    <a:p>
                      <a:pPr algn="ctr">
                        <a:buNone/>
                      </a:pPr>
                      <a:r>
                        <a:rPr lang="en-US" sz="1400" dirty="0" err="1">
                          <a:solidFill>
                            <a:schemeClr val="bg1"/>
                          </a:solidFill>
                          <a:effectLst/>
                          <a:latin typeface="Times New Roman" panose="02020603050405020304" pitchFamily="18" charset="0"/>
                          <a:cs typeface="Times New Roman" panose="02020603050405020304" pitchFamily="18" charset="0"/>
                        </a:rPr>
                        <a:t>chủ</a:t>
                      </a:r>
                      <a:r>
                        <a:rPr lang="en-US" sz="1400" dirty="0">
                          <a:solidFill>
                            <a:schemeClr val="bg1"/>
                          </a:solidFill>
                          <a:effectLst/>
                          <a:latin typeface="Times New Roman" panose="02020603050405020304" pitchFamily="18" charset="0"/>
                          <a:cs typeface="Times New Roman" panose="02020603050405020304" pitchFamily="18" charset="0"/>
                        </a:rPr>
                        <a:t> </a:t>
                      </a:r>
                      <a:r>
                        <a:rPr lang="en-US" sz="1400" dirty="0" err="1">
                          <a:solidFill>
                            <a:schemeClr val="bg1"/>
                          </a:solidFill>
                          <a:effectLst/>
                          <a:latin typeface="Times New Roman" panose="02020603050405020304" pitchFamily="18" charset="0"/>
                          <a:cs typeface="Times New Roman" panose="02020603050405020304" pitchFamily="18" charset="0"/>
                        </a:rPr>
                        <a:t>trì</a:t>
                      </a:r>
                      <a:endParaRPr lang="en-US" sz="1200" dirty="0">
                        <a:solidFill>
                          <a:schemeClr val="bg1"/>
                        </a:solidFill>
                        <a:effectLst/>
                        <a:latin typeface="Times New Roman" panose="02020603050405020304" pitchFamily="18" charset="0"/>
                        <a:ea typeface="Courier New" panose="02070309020205020404" pitchFamily="49" charset="0"/>
                        <a:cs typeface="Times New Roman" panose="02020603050405020304" pitchFamily="18" charset="0"/>
                      </a:endParaRPr>
                    </a:p>
                  </a:txBody>
                  <a:tcPr marL="36195" marR="36195" marT="0" marB="0" anchor="ctr"/>
                </a:tc>
                <a:tc>
                  <a:txBody>
                    <a:bodyPr/>
                    <a:lstStyle/>
                    <a:p>
                      <a:pPr algn="ctr">
                        <a:buNone/>
                      </a:pPr>
                      <a:r>
                        <a:rPr lang="en-US" sz="1400">
                          <a:solidFill>
                            <a:schemeClr val="bg1"/>
                          </a:solidFill>
                          <a:effectLst/>
                          <a:latin typeface="Times New Roman" panose="02020603050405020304" pitchFamily="18" charset="0"/>
                          <a:cs typeface="Times New Roman" panose="02020603050405020304" pitchFamily="18" charset="0"/>
                        </a:rPr>
                        <a:t>Cơ quan </a:t>
                      </a:r>
                      <a:endParaRPr lang="en-US" sz="1200">
                        <a:solidFill>
                          <a:schemeClr val="bg1"/>
                        </a:solidFill>
                        <a:effectLst/>
                        <a:latin typeface="Times New Roman" panose="02020603050405020304" pitchFamily="18" charset="0"/>
                        <a:cs typeface="Times New Roman" panose="02020603050405020304" pitchFamily="18" charset="0"/>
                      </a:endParaRPr>
                    </a:p>
                    <a:p>
                      <a:pPr algn="ctr">
                        <a:buNone/>
                      </a:pPr>
                      <a:r>
                        <a:rPr lang="en-US" sz="1400">
                          <a:solidFill>
                            <a:schemeClr val="bg1"/>
                          </a:solidFill>
                          <a:effectLst/>
                          <a:latin typeface="Times New Roman" panose="02020603050405020304" pitchFamily="18" charset="0"/>
                          <a:cs typeface="Times New Roman" panose="02020603050405020304" pitchFamily="18" charset="0"/>
                        </a:rPr>
                        <a:t>phối hợp</a:t>
                      </a:r>
                      <a:endParaRPr lang="en-US" sz="1200">
                        <a:solidFill>
                          <a:schemeClr val="bg1"/>
                        </a:solidFill>
                        <a:effectLst/>
                        <a:latin typeface="Times New Roman" panose="02020603050405020304" pitchFamily="18" charset="0"/>
                        <a:ea typeface="Courier New" panose="02070309020205020404" pitchFamily="49" charset="0"/>
                        <a:cs typeface="Times New Roman" panose="02020603050405020304" pitchFamily="18" charset="0"/>
                      </a:endParaRPr>
                    </a:p>
                  </a:txBody>
                  <a:tcPr marL="36195" marR="36195" marT="0" marB="0" anchor="ctr"/>
                </a:tc>
                <a:tc>
                  <a:txBody>
                    <a:bodyPr/>
                    <a:lstStyle/>
                    <a:p>
                      <a:pPr algn="ctr">
                        <a:buNone/>
                      </a:pPr>
                      <a:r>
                        <a:rPr lang="en-US" sz="1400">
                          <a:solidFill>
                            <a:schemeClr val="bg1"/>
                          </a:solidFill>
                          <a:effectLst/>
                          <a:latin typeface="Times New Roman" panose="02020603050405020304" pitchFamily="18" charset="0"/>
                          <a:cs typeface="Times New Roman" panose="02020603050405020304" pitchFamily="18" charset="0"/>
                        </a:rPr>
                        <a:t>Kết quả</a:t>
                      </a:r>
                      <a:endParaRPr lang="en-US" sz="1200">
                        <a:solidFill>
                          <a:schemeClr val="bg1"/>
                        </a:solidFill>
                        <a:effectLst/>
                        <a:latin typeface="Times New Roman" panose="02020603050405020304" pitchFamily="18" charset="0"/>
                        <a:ea typeface="Courier New" panose="02070309020205020404" pitchFamily="49" charset="0"/>
                        <a:cs typeface="Times New Roman" panose="02020603050405020304" pitchFamily="18" charset="0"/>
                      </a:endParaRPr>
                    </a:p>
                  </a:txBody>
                  <a:tcPr marL="36195" marR="36195" marT="0" marB="0" anchor="ctr"/>
                </a:tc>
                <a:tc>
                  <a:txBody>
                    <a:bodyPr/>
                    <a:lstStyle/>
                    <a:p>
                      <a:pPr algn="ctr">
                        <a:buNone/>
                      </a:pPr>
                      <a:r>
                        <a:rPr lang="en-US" sz="1400" spc="-20">
                          <a:solidFill>
                            <a:schemeClr val="bg1"/>
                          </a:solidFill>
                          <a:effectLst/>
                          <a:latin typeface="Times New Roman" panose="02020603050405020304" pitchFamily="18" charset="0"/>
                          <a:cs typeface="Times New Roman" panose="02020603050405020304" pitchFamily="18" charset="0"/>
                        </a:rPr>
                        <a:t>Thời gian </a:t>
                      </a:r>
                      <a:endParaRPr lang="en-US" sz="1200">
                        <a:solidFill>
                          <a:schemeClr val="bg1"/>
                        </a:solidFill>
                        <a:effectLst/>
                        <a:latin typeface="Times New Roman" panose="02020603050405020304" pitchFamily="18" charset="0"/>
                        <a:cs typeface="Times New Roman" panose="02020603050405020304" pitchFamily="18" charset="0"/>
                      </a:endParaRPr>
                    </a:p>
                    <a:p>
                      <a:pPr algn="ctr">
                        <a:buNone/>
                      </a:pPr>
                      <a:r>
                        <a:rPr lang="en-US" sz="1400" spc="-20">
                          <a:solidFill>
                            <a:schemeClr val="bg1"/>
                          </a:solidFill>
                          <a:effectLst/>
                          <a:latin typeface="Times New Roman" panose="02020603050405020304" pitchFamily="18" charset="0"/>
                          <a:cs typeface="Times New Roman" panose="02020603050405020304" pitchFamily="18" charset="0"/>
                        </a:rPr>
                        <a:t>hoàn thành</a:t>
                      </a:r>
                      <a:endParaRPr lang="en-US" sz="1200">
                        <a:solidFill>
                          <a:schemeClr val="bg1"/>
                        </a:solidFill>
                        <a:effectLst/>
                        <a:latin typeface="Times New Roman" panose="02020603050405020304" pitchFamily="18" charset="0"/>
                        <a:ea typeface="Courier New" panose="02070309020205020404" pitchFamily="49" charset="0"/>
                        <a:cs typeface="Times New Roman" panose="02020603050405020304" pitchFamily="18" charset="0"/>
                      </a:endParaRPr>
                    </a:p>
                  </a:txBody>
                  <a:tcPr marL="36195" marR="36195" marT="0" marB="0" anchor="ctr"/>
                </a:tc>
                <a:extLst>
                  <a:ext uri="{0D108BD9-81ED-4DB2-BD59-A6C34878D82A}">
                    <a16:rowId xmlns:a16="http://schemas.microsoft.com/office/drawing/2014/main" val="4157574457"/>
                  </a:ext>
                </a:extLst>
              </a:tr>
              <a:tr h="769620">
                <a:tc>
                  <a:txBody>
                    <a:bodyPr/>
                    <a:lstStyle/>
                    <a:p>
                      <a:pPr algn="ctr">
                        <a:buNone/>
                      </a:pPr>
                      <a:r>
                        <a:rPr lang="en-US" sz="1400">
                          <a:solidFill>
                            <a:schemeClr val="bg1"/>
                          </a:solidFill>
                          <a:effectLst/>
                          <a:latin typeface="Times New Roman" panose="02020603050405020304" pitchFamily="18" charset="0"/>
                          <a:cs typeface="Times New Roman" panose="02020603050405020304" pitchFamily="18" charset="0"/>
                        </a:rPr>
                        <a:t>1</a:t>
                      </a:r>
                      <a:endParaRPr lang="en-US" sz="1200">
                        <a:solidFill>
                          <a:schemeClr val="bg1"/>
                        </a:solidFill>
                        <a:effectLst/>
                        <a:latin typeface="Times New Roman" panose="02020603050405020304" pitchFamily="18" charset="0"/>
                        <a:ea typeface="Courier New" panose="02070309020205020404" pitchFamily="49" charset="0"/>
                        <a:cs typeface="Times New Roman" panose="02020603050405020304" pitchFamily="18" charset="0"/>
                      </a:endParaRPr>
                    </a:p>
                  </a:txBody>
                  <a:tcPr marL="36195" marR="36195" marT="0" marB="0" anchor="ctr"/>
                </a:tc>
                <a:tc>
                  <a:txBody>
                    <a:bodyPr/>
                    <a:lstStyle/>
                    <a:p>
                      <a:pPr algn="just">
                        <a:buNone/>
                      </a:pPr>
                      <a:r>
                        <a:rPr lang="en-US" sz="1400">
                          <a:solidFill>
                            <a:schemeClr val="bg1"/>
                          </a:solidFill>
                          <a:effectLst/>
                          <a:latin typeface="Times New Roman" panose="02020603050405020304" pitchFamily="18" charset="0"/>
                          <a:cs typeface="Times New Roman" panose="02020603050405020304" pitchFamily="18" charset="0"/>
                        </a:rPr>
                        <a:t>Lập, trình phê duyệt chủ trương đầu tư</a:t>
                      </a:r>
                      <a:endParaRPr lang="en-US" sz="1200">
                        <a:solidFill>
                          <a:schemeClr val="bg1"/>
                        </a:solidFill>
                        <a:effectLst/>
                        <a:latin typeface="Times New Roman" panose="02020603050405020304" pitchFamily="18" charset="0"/>
                        <a:ea typeface="Courier New" panose="02070309020205020404" pitchFamily="49" charset="0"/>
                        <a:cs typeface="Times New Roman" panose="02020603050405020304" pitchFamily="18" charset="0"/>
                      </a:endParaRPr>
                    </a:p>
                  </a:txBody>
                  <a:tcPr marL="36195" marR="36195" marT="0" marB="0" anchor="ctr"/>
                </a:tc>
                <a:tc>
                  <a:txBody>
                    <a:bodyPr/>
                    <a:lstStyle/>
                    <a:p>
                      <a:pPr algn="ctr">
                        <a:buNone/>
                      </a:pPr>
                      <a:r>
                        <a:rPr lang="en-US" sz="1400" dirty="0" err="1">
                          <a:solidFill>
                            <a:schemeClr val="bg1"/>
                          </a:solidFill>
                          <a:effectLst/>
                          <a:latin typeface="Times New Roman" panose="02020603050405020304" pitchFamily="18" charset="0"/>
                          <a:cs typeface="Times New Roman" panose="02020603050405020304" pitchFamily="18" charset="0"/>
                        </a:rPr>
                        <a:t>Cục</a:t>
                      </a:r>
                      <a:r>
                        <a:rPr lang="en-US" sz="1400" dirty="0">
                          <a:solidFill>
                            <a:schemeClr val="bg1"/>
                          </a:solidFill>
                          <a:effectLst/>
                          <a:latin typeface="Times New Roman" panose="02020603050405020304" pitchFamily="18" charset="0"/>
                          <a:cs typeface="Times New Roman" panose="02020603050405020304" pitchFamily="18" charset="0"/>
                        </a:rPr>
                        <a:t> </a:t>
                      </a:r>
                      <a:r>
                        <a:rPr lang="en-US" sz="1400" dirty="0" err="1">
                          <a:solidFill>
                            <a:schemeClr val="bg1"/>
                          </a:solidFill>
                          <a:effectLst/>
                          <a:latin typeface="Times New Roman" panose="02020603050405020304" pitchFamily="18" charset="0"/>
                          <a:cs typeface="Times New Roman" panose="02020603050405020304" pitchFamily="18" charset="0"/>
                        </a:rPr>
                        <a:t>CĐS</a:t>
                      </a:r>
                      <a:r>
                        <a:rPr lang="en-US" sz="1400" dirty="0">
                          <a:solidFill>
                            <a:schemeClr val="bg1"/>
                          </a:solidFill>
                          <a:effectLst/>
                          <a:latin typeface="Times New Roman" panose="02020603050405020304" pitchFamily="18" charset="0"/>
                          <a:cs typeface="Times New Roman" panose="02020603050405020304" pitchFamily="18" charset="0"/>
                        </a:rPr>
                        <a:t>.</a:t>
                      </a:r>
                      <a:endParaRPr lang="en-US" sz="1200" dirty="0">
                        <a:solidFill>
                          <a:schemeClr val="bg1"/>
                        </a:solidFill>
                        <a:effectLst/>
                        <a:latin typeface="Times New Roman" panose="02020603050405020304" pitchFamily="18" charset="0"/>
                        <a:ea typeface="Courier New" panose="02070309020205020404" pitchFamily="49" charset="0"/>
                        <a:cs typeface="Times New Roman" panose="02020603050405020304" pitchFamily="18" charset="0"/>
                      </a:endParaRPr>
                    </a:p>
                  </a:txBody>
                  <a:tcPr marL="36195" marR="36195" marT="0" marB="0" anchor="ctr"/>
                </a:tc>
                <a:tc>
                  <a:txBody>
                    <a:bodyPr/>
                    <a:lstStyle/>
                    <a:p>
                      <a:pPr algn="ctr">
                        <a:buNone/>
                      </a:pPr>
                      <a:r>
                        <a:rPr lang="en-US" sz="1400">
                          <a:solidFill>
                            <a:schemeClr val="bg1"/>
                          </a:solidFill>
                          <a:effectLst/>
                          <a:latin typeface="Times New Roman" panose="02020603050405020304" pitchFamily="18" charset="0"/>
                          <a:cs typeface="Times New Roman" panose="02020603050405020304" pitchFamily="18" charset="0"/>
                        </a:rPr>
                        <a:t>Các đơn vị trực thuộc Bộ; các đơn vị liên quan.</a:t>
                      </a:r>
                      <a:endParaRPr lang="en-US" sz="1200">
                        <a:solidFill>
                          <a:schemeClr val="bg1"/>
                        </a:solidFill>
                        <a:effectLst/>
                        <a:latin typeface="Times New Roman" panose="02020603050405020304" pitchFamily="18" charset="0"/>
                        <a:ea typeface="Courier New" panose="02070309020205020404" pitchFamily="49" charset="0"/>
                        <a:cs typeface="Times New Roman" panose="02020603050405020304" pitchFamily="18" charset="0"/>
                      </a:endParaRPr>
                    </a:p>
                  </a:txBody>
                  <a:tcPr marL="36195" marR="36195" marT="0" marB="0" anchor="ctr"/>
                </a:tc>
                <a:tc>
                  <a:txBody>
                    <a:bodyPr/>
                    <a:lstStyle/>
                    <a:p>
                      <a:pPr algn="ctr">
                        <a:buNone/>
                      </a:pPr>
                      <a:r>
                        <a:rPr lang="en-US" sz="1400">
                          <a:solidFill>
                            <a:schemeClr val="bg1"/>
                          </a:solidFill>
                          <a:effectLst/>
                          <a:latin typeface="Times New Roman" panose="02020603050405020304" pitchFamily="18" charset="0"/>
                          <a:cs typeface="Times New Roman" panose="02020603050405020304" pitchFamily="18" charset="0"/>
                        </a:rPr>
                        <a:t>Báo cáo Đề xuất CTĐT</a:t>
                      </a:r>
                      <a:endParaRPr lang="en-US" sz="1200">
                        <a:solidFill>
                          <a:schemeClr val="bg1"/>
                        </a:solidFill>
                        <a:effectLst/>
                        <a:latin typeface="Times New Roman" panose="02020603050405020304" pitchFamily="18" charset="0"/>
                        <a:ea typeface="Courier New" panose="02070309020205020404" pitchFamily="49" charset="0"/>
                        <a:cs typeface="Times New Roman" panose="02020603050405020304" pitchFamily="18" charset="0"/>
                      </a:endParaRPr>
                    </a:p>
                  </a:txBody>
                  <a:tcPr marL="36195" marR="36195" marT="0" marB="0" anchor="ctr"/>
                </a:tc>
                <a:tc>
                  <a:txBody>
                    <a:bodyPr/>
                    <a:lstStyle/>
                    <a:p>
                      <a:pPr algn="ctr">
                        <a:buNone/>
                      </a:pPr>
                      <a:r>
                        <a:rPr lang="en-US" sz="1400" spc="-20">
                          <a:solidFill>
                            <a:schemeClr val="bg1"/>
                          </a:solidFill>
                          <a:effectLst/>
                          <a:latin typeface="Times New Roman" panose="02020603050405020304" pitchFamily="18" charset="0"/>
                          <a:cs typeface="Times New Roman" panose="02020603050405020304" pitchFamily="18" charset="0"/>
                        </a:rPr>
                        <a:t>02/2026</a:t>
                      </a:r>
                      <a:endParaRPr lang="en-US" sz="1200">
                        <a:solidFill>
                          <a:schemeClr val="bg1"/>
                        </a:solidFill>
                        <a:effectLst/>
                        <a:latin typeface="Times New Roman" panose="02020603050405020304" pitchFamily="18" charset="0"/>
                        <a:ea typeface="Courier New" panose="02070309020205020404" pitchFamily="49" charset="0"/>
                        <a:cs typeface="Times New Roman" panose="02020603050405020304" pitchFamily="18" charset="0"/>
                      </a:endParaRPr>
                    </a:p>
                  </a:txBody>
                  <a:tcPr marL="36195" marR="36195" marT="0" marB="0" anchor="ctr"/>
                </a:tc>
                <a:extLst>
                  <a:ext uri="{0D108BD9-81ED-4DB2-BD59-A6C34878D82A}">
                    <a16:rowId xmlns:a16="http://schemas.microsoft.com/office/drawing/2014/main" val="1026065094"/>
                  </a:ext>
                </a:extLst>
              </a:tr>
              <a:tr h="769620">
                <a:tc>
                  <a:txBody>
                    <a:bodyPr/>
                    <a:lstStyle/>
                    <a:p>
                      <a:pPr algn="ctr">
                        <a:buNone/>
                      </a:pPr>
                      <a:r>
                        <a:rPr lang="en-US" sz="1400">
                          <a:solidFill>
                            <a:schemeClr val="bg1"/>
                          </a:solidFill>
                          <a:effectLst/>
                          <a:latin typeface="Times New Roman" panose="02020603050405020304" pitchFamily="18" charset="0"/>
                          <a:cs typeface="Times New Roman" panose="02020603050405020304" pitchFamily="18" charset="0"/>
                        </a:rPr>
                        <a:t>2</a:t>
                      </a:r>
                      <a:endParaRPr lang="en-US" sz="1200">
                        <a:solidFill>
                          <a:schemeClr val="bg1"/>
                        </a:solidFill>
                        <a:effectLst/>
                        <a:latin typeface="Times New Roman" panose="02020603050405020304" pitchFamily="18" charset="0"/>
                        <a:ea typeface="Courier New" panose="02070309020205020404" pitchFamily="49" charset="0"/>
                        <a:cs typeface="Times New Roman" panose="02020603050405020304" pitchFamily="18" charset="0"/>
                      </a:endParaRPr>
                    </a:p>
                  </a:txBody>
                  <a:tcPr marL="36195" marR="36195" marT="0" marB="0" anchor="ctr"/>
                </a:tc>
                <a:tc>
                  <a:txBody>
                    <a:bodyPr/>
                    <a:lstStyle/>
                    <a:p>
                      <a:pPr algn="just">
                        <a:buNone/>
                      </a:pPr>
                      <a:r>
                        <a:rPr lang="en-US" sz="1400">
                          <a:solidFill>
                            <a:schemeClr val="bg1"/>
                          </a:solidFill>
                          <a:effectLst/>
                          <a:latin typeface="Times New Roman" panose="02020603050405020304" pitchFamily="18" charset="0"/>
                          <a:cs typeface="Times New Roman" panose="02020603050405020304" pitchFamily="18" charset="0"/>
                        </a:rPr>
                        <a:t>Khảo sát, lập BC NCKT</a:t>
                      </a:r>
                      <a:endParaRPr lang="en-US" sz="1200">
                        <a:solidFill>
                          <a:schemeClr val="bg1"/>
                        </a:solidFill>
                        <a:effectLst/>
                        <a:latin typeface="Times New Roman" panose="02020603050405020304" pitchFamily="18" charset="0"/>
                        <a:ea typeface="Courier New" panose="02070309020205020404" pitchFamily="49" charset="0"/>
                        <a:cs typeface="Times New Roman" panose="02020603050405020304" pitchFamily="18" charset="0"/>
                      </a:endParaRPr>
                    </a:p>
                  </a:txBody>
                  <a:tcPr marL="36195" marR="36195" marT="0" marB="0" anchor="ctr"/>
                </a:tc>
                <a:tc>
                  <a:txBody>
                    <a:bodyPr/>
                    <a:lstStyle/>
                    <a:p>
                      <a:pPr algn="ctr">
                        <a:buNone/>
                      </a:pPr>
                      <a:r>
                        <a:rPr lang="en-US" sz="1400">
                          <a:solidFill>
                            <a:schemeClr val="bg1"/>
                          </a:solidFill>
                          <a:effectLst/>
                          <a:latin typeface="Times New Roman" panose="02020603050405020304" pitchFamily="18" charset="0"/>
                          <a:cs typeface="Times New Roman" panose="02020603050405020304" pitchFamily="18" charset="0"/>
                        </a:rPr>
                        <a:t>Cục CĐS.</a:t>
                      </a:r>
                      <a:endParaRPr lang="en-US" sz="1200">
                        <a:solidFill>
                          <a:schemeClr val="bg1"/>
                        </a:solidFill>
                        <a:effectLst/>
                        <a:latin typeface="Times New Roman" panose="02020603050405020304" pitchFamily="18" charset="0"/>
                        <a:ea typeface="Courier New" panose="02070309020205020404" pitchFamily="49" charset="0"/>
                        <a:cs typeface="Times New Roman" panose="02020603050405020304" pitchFamily="18" charset="0"/>
                      </a:endParaRPr>
                    </a:p>
                  </a:txBody>
                  <a:tcPr marL="36195" marR="36195" marT="0" marB="0" anchor="ctr"/>
                </a:tc>
                <a:tc>
                  <a:txBody>
                    <a:bodyPr/>
                    <a:lstStyle/>
                    <a:p>
                      <a:pPr algn="ctr">
                        <a:buNone/>
                      </a:pPr>
                      <a:r>
                        <a:rPr lang="en-US" sz="1400">
                          <a:solidFill>
                            <a:schemeClr val="bg1"/>
                          </a:solidFill>
                          <a:effectLst/>
                          <a:latin typeface="Times New Roman" panose="02020603050405020304" pitchFamily="18" charset="0"/>
                          <a:cs typeface="Times New Roman" panose="02020603050405020304" pitchFamily="18" charset="0"/>
                        </a:rPr>
                        <a:t>Các đơn vị trực thuộc Bộ; các đơn vị liên quan.</a:t>
                      </a:r>
                      <a:endParaRPr lang="en-US" sz="1200">
                        <a:solidFill>
                          <a:schemeClr val="bg1"/>
                        </a:solidFill>
                        <a:effectLst/>
                        <a:latin typeface="Times New Roman" panose="02020603050405020304" pitchFamily="18" charset="0"/>
                        <a:ea typeface="Courier New" panose="02070309020205020404" pitchFamily="49" charset="0"/>
                        <a:cs typeface="Times New Roman" panose="02020603050405020304" pitchFamily="18" charset="0"/>
                      </a:endParaRPr>
                    </a:p>
                  </a:txBody>
                  <a:tcPr marL="36195" marR="36195" marT="0" marB="0"/>
                </a:tc>
                <a:tc>
                  <a:txBody>
                    <a:bodyPr/>
                    <a:lstStyle/>
                    <a:p>
                      <a:pPr algn="ctr">
                        <a:buNone/>
                      </a:pPr>
                      <a:r>
                        <a:rPr lang="en-US" sz="1400">
                          <a:solidFill>
                            <a:schemeClr val="bg1"/>
                          </a:solidFill>
                          <a:effectLst/>
                          <a:latin typeface="Times New Roman" panose="02020603050405020304" pitchFamily="18" charset="0"/>
                          <a:cs typeface="Times New Roman" panose="02020603050405020304" pitchFamily="18" charset="0"/>
                        </a:rPr>
                        <a:t> </a:t>
                      </a:r>
                      <a:endParaRPr lang="en-US" sz="1200">
                        <a:solidFill>
                          <a:schemeClr val="bg1"/>
                        </a:solidFill>
                        <a:effectLst/>
                        <a:latin typeface="Times New Roman" panose="02020603050405020304" pitchFamily="18" charset="0"/>
                        <a:ea typeface="Courier New" panose="02070309020205020404" pitchFamily="49" charset="0"/>
                        <a:cs typeface="Times New Roman" panose="02020603050405020304" pitchFamily="18" charset="0"/>
                      </a:endParaRPr>
                    </a:p>
                  </a:txBody>
                  <a:tcPr marL="36195" marR="36195" marT="0" marB="0" anchor="ctr"/>
                </a:tc>
                <a:tc>
                  <a:txBody>
                    <a:bodyPr/>
                    <a:lstStyle/>
                    <a:p>
                      <a:pPr algn="ctr">
                        <a:buNone/>
                      </a:pPr>
                      <a:r>
                        <a:rPr lang="en-US" sz="1400" spc="-20">
                          <a:solidFill>
                            <a:schemeClr val="bg1"/>
                          </a:solidFill>
                          <a:effectLst/>
                          <a:latin typeface="Times New Roman" panose="02020603050405020304" pitchFamily="18" charset="0"/>
                          <a:cs typeface="Times New Roman" panose="02020603050405020304" pitchFamily="18" charset="0"/>
                        </a:rPr>
                        <a:t>04/2026</a:t>
                      </a:r>
                      <a:endParaRPr lang="en-US" sz="1200">
                        <a:solidFill>
                          <a:schemeClr val="bg1"/>
                        </a:solidFill>
                        <a:effectLst/>
                        <a:latin typeface="Times New Roman" panose="02020603050405020304" pitchFamily="18" charset="0"/>
                        <a:ea typeface="Courier New" panose="02070309020205020404" pitchFamily="49" charset="0"/>
                        <a:cs typeface="Times New Roman" panose="02020603050405020304" pitchFamily="18" charset="0"/>
                      </a:endParaRPr>
                    </a:p>
                  </a:txBody>
                  <a:tcPr marL="36195" marR="36195" marT="0" marB="0" anchor="ctr"/>
                </a:tc>
                <a:extLst>
                  <a:ext uri="{0D108BD9-81ED-4DB2-BD59-A6C34878D82A}">
                    <a16:rowId xmlns:a16="http://schemas.microsoft.com/office/drawing/2014/main" val="3594328193"/>
                  </a:ext>
                </a:extLst>
              </a:tr>
              <a:tr h="769620">
                <a:tc>
                  <a:txBody>
                    <a:bodyPr/>
                    <a:lstStyle/>
                    <a:p>
                      <a:pPr algn="ctr">
                        <a:buNone/>
                      </a:pPr>
                      <a:r>
                        <a:rPr lang="en-US" sz="1400">
                          <a:solidFill>
                            <a:schemeClr val="bg1"/>
                          </a:solidFill>
                          <a:effectLst/>
                          <a:latin typeface="Times New Roman" panose="02020603050405020304" pitchFamily="18" charset="0"/>
                          <a:cs typeface="Times New Roman" panose="02020603050405020304" pitchFamily="18" charset="0"/>
                        </a:rPr>
                        <a:t>3</a:t>
                      </a:r>
                      <a:endParaRPr lang="en-US" sz="1200">
                        <a:solidFill>
                          <a:schemeClr val="bg1"/>
                        </a:solidFill>
                        <a:effectLst/>
                        <a:latin typeface="Times New Roman" panose="02020603050405020304" pitchFamily="18" charset="0"/>
                        <a:ea typeface="Courier New" panose="02070309020205020404" pitchFamily="49" charset="0"/>
                        <a:cs typeface="Times New Roman" panose="02020603050405020304" pitchFamily="18" charset="0"/>
                      </a:endParaRPr>
                    </a:p>
                  </a:txBody>
                  <a:tcPr marL="36195" marR="36195" marT="0" marB="0" anchor="ctr"/>
                </a:tc>
                <a:tc>
                  <a:txBody>
                    <a:bodyPr/>
                    <a:lstStyle/>
                    <a:p>
                      <a:pPr algn="just">
                        <a:buNone/>
                      </a:pPr>
                      <a:r>
                        <a:rPr lang="en-US" sz="1400">
                          <a:solidFill>
                            <a:schemeClr val="bg1"/>
                          </a:solidFill>
                          <a:effectLst/>
                          <a:latin typeface="Times New Roman" panose="02020603050405020304" pitchFamily="18" charset="0"/>
                          <a:cs typeface="Times New Roman" panose="02020603050405020304" pitchFamily="18" charset="0"/>
                        </a:rPr>
                        <a:t>Trình Bộ phê duyệt dự án</a:t>
                      </a:r>
                      <a:endParaRPr lang="en-US" sz="1200">
                        <a:solidFill>
                          <a:schemeClr val="bg1"/>
                        </a:solidFill>
                        <a:effectLst/>
                        <a:latin typeface="Times New Roman" panose="02020603050405020304" pitchFamily="18" charset="0"/>
                        <a:ea typeface="Courier New" panose="02070309020205020404" pitchFamily="49" charset="0"/>
                        <a:cs typeface="Times New Roman" panose="02020603050405020304" pitchFamily="18" charset="0"/>
                      </a:endParaRPr>
                    </a:p>
                  </a:txBody>
                  <a:tcPr marL="36195" marR="36195" marT="0" marB="0" anchor="ctr"/>
                </a:tc>
                <a:tc>
                  <a:txBody>
                    <a:bodyPr/>
                    <a:lstStyle/>
                    <a:p>
                      <a:pPr algn="ctr">
                        <a:buNone/>
                      </a:pPr>
                      <a:r>
                        <a:rPr lang="en-US" sz="1400">
                          <a:solidFill>
                            <a:schemeClr val="bg1"/>
                          </a:solidFill>
                          <a:effectLst/>
                          <a:latin typeface="Times New Roman" panose="02020603050405020304" pitchFamily="18" charset="0"/>
                          <a:cs typeface="Times New Roman" panose="02020603050405020304" pitchFamily="18" charset="0"/>
                        </a:rPr>
                        <a:t>Cục CĐS.</a:t>
                      </a:r>
                      <a:endParaRPr lang="en-US" sz="1200">
                        <a:solidFill>
                          <a:schemeClr val="bg1"/>
                        </a:solidFill>
                        <a:effectLst/>
                        <a:latin typeface="Times New Roman" panose="02020603050405020304" pitchFamily="18" charset="0"/>
                        <a:ea typeface="Courier New" panose="02070309020205020404" pitchFamily="49" charset="0"/>
                        <a:cs typeface="Times New Roman" panose="02020603050405020304" pitchFamily="18" charset="0"/>
                      </a:endParaRPr>
                    </a:p>
                  </a:txBody>
                  <a:tcPr marL="36195" marR="36195" marT="0" marB="0" anchor="ctr"/>
                </a:tc>
                <a:tc>
                  <a:txBody>
                    <a:bodyPr/>
                    <a:lstStyle/>
                    <a:p>
                      <a:pPr algn="ctr">
                        <a:buNone/>
                      </a:pPr>
                      <a:r>
                        <a:rPr lang="en-US" sz="1400">
                          <a:solidFill>
                            <a:schemeClr val="bg1"/>
                          </a:solidFill>
                          <a:effectLst/>
                          <a:latin typeface="Times New Roman" panose="02020603050405020304" pitchFamily="18" charset="0"/>
                          <a:cs typeface="Times New Roman" panose="02020603050405020304" pitchFamily="18" charset="0"/>
                        </a:rPr>
                        <a:t>Các đơn vị trực thuộc Bộ; các đơn vị liên quan.</a:t>
                      </a:r>
                      <a:endParaRPr lang="en-US" sz="1200">
                        <a:solidFill>
                          <a:schemeClr val="bg1"/>
                        </a:solidFill>
                        <a:effectLst/>
                        <a:latin typeface="Times New Roman" panose="02020603050405020304" pitchFamily="18" charset="0"/>
                        <a:ea typeface="Courier New" panose="02070309020205020404" pitchFamily="49" charset="0"/>
                        <a:cs typeface="Times New Roman" panose="02020603050405020304" pitchFamily="18" charset="0"/>
                      </a:endParaRPr>
                    </a:p>
                  </a:txBody>
                  <a:tcPr marL="36195" marR="36195" marT="0" marB="0"/>
                </a:tc>
                <a:tc>
                  <a:txBody>
                    <a:bodyPr/>
                    <a:lstStyle/>
                    <a:p>
                      <a:pPr algn="ctr">
                        <a:buNone/>
                      </a:pPr>
                      <a:r>
                        <a:rPr lang="en-US" sz="1400" dirty="0" err="1">
                          <a:solidFill>
                            <a:schemeClr val="bg1"/>
                          </a:solidFill>
                          <a:effectLst/>
                          <a:latin typeface="Times New Roman" panose="02020603050405020304" pitchFamily="18" charset="0"/>
                          <a:cs typeface="Times New Roman" panose="02020603050405020304" pitchFamily="18" charset="0"/>
                        </a:rPr>
                        <a:t>Hồ</a:t>
                      </a:r>
                      <a:r>
                        <a:rPr lang="en-US" sz="1400" dirty="0">
                          <a:solidFill>
                            <a:schemeClr val="bg1"/>
                          </a:solidFill>
                          <a:effectLst/>
                          <a:latin typeface="Times New Roman" panose="02020603050405020304" pitchFamily="18" charset="0"/>
                          <a:cs typeface="Times New Roman" panose="02020603050405020304" pitchFamily="18" charset="0"/>
                        </a:rPr>
                        <a:t> </a:t>
                      </a:r>
                      <a:r>
                        <a:rPr lang="en-US" sz="1400" dirty="0" err="1">
                          <a:solidFill>
                            <a:schemeClr val="bg1"/>
                          </a:solidFill>
                          <a:effectLst/>
                          <a:latin typeface="Times New Roman" panose="02020603050405020304" pitchFamily="18" charset="0"/>
                          <a:cs typeface="Times New Roman" panose="02020603050405020304" pitchFamily="18" charset="0"/>
                        </a:rPr>
                        <a:t>sơ</a:t>
                      </a:r>
                      <a:r>
                        <a:rPr lang="en-US" sz="1400" dirty="0">
                          <a:solidFill>
                            <a:schemeClr val="bg1"/>
                          </a:solidFill>
                          <a:effectLst/>
                          <a:latin typeface="Times New Roman" panose="02020603050405020304" pitchFamily="18" charset="0"/>
                          <a:cs typeface="Times New Roman" panose="02020603050405020304" pitchFamily="18" charset="0"/>
                        </a:rPr>
                        <a:t> </a:t>
                      </a:r>
                      <a:r>
                        <a:rPr lang="en-US" sz="1400" dirty="0" err="1">
                          <a:solidFill>
                            <a:schemeClr val="bg1"/>
                          </a:solidFill>
                          <a:effectLst/>
                          <a:latin typeface="Times New Roman" panose="02020603050405020304" pitchFamily="18" charset="0"/>
                          <a:cs typeface="Times New Roman" panose="02020603050405020304" pitchFamily="18" charset="0"/>
                        </a:rPr>
                        <a:t>trình</a:t>
                      </a:r>
                      <a:r>
                        <a:rPr lang="en-US" sz="1400" dirty="0">
                          <a:solidFill>
                            <a:schemeClr val="bg1"/>
                          </a:solidFill>
                          <a:effectLst/>
                          <a:latin typeface="Times New Roman" panose="02020603050405020304" pitchFamily="18" charset="0"/>
                          <a:cs typeface="Times New Roman" panose="02020603050405020304" pitchFamily="18" charset="0"/>
                        </a:rPr>
                        <a:t> </a:t>
                      </a:r>
                      <a:r>
                        <a:rPr lang="en-US" sz="1400" dirty="0" err="1">
                          <a:solidFill>
                            <a:schemeClr val="bg1"/>
                          </a:solidFill>
                          <a:effectLst/>
                          <a:latin typeface="Times New Roman" panose="02020603050405020304" pitchFamily="18" charset="0"/>
                          <a:cs typeface="Times New Roman" panose="02020603050405020304" pitchFamily="18" charset="0"/>
                        </a:rPr>
                        <a:t>phê</a:t>
                      </a:r>
                      <a:r>
                        <a:rPr lang="en-US" sz="1400" dirty="0">
                          <a:solidFill>
                            <a:schemeClr val="bg1"/>
                          </a:solidFill>
                          <a:effectLst/>
                          <a:latin typeface="Times New Roman" panose="02020603050405020304" pitchFamily="18" charset="0"/>
                          <a:cs typeface="Times New Roman" panose="02020603050405020304" pitchFamily="18" charset="0"/>
                        </a:rPr>
                        <a:t> </a:t>
                      </a:r>
                      <a:r>
                        <a:rPr lang="en-US" sz="1400" dirty="0" err="1">
                          <a:solidFill>
                            <a:schemeClr val="bg1"/>
                          </a:solidFill>
                          <a:effectLst/>
                          <a:latin typeface="Times New Roman" panose="02020603050405020304" pitchFamily="18" charset="0"/>
                          <a:cs typeface="Times New Roman" panose="02020603050405020304" pitchFamily="18" charset="0"/>
                        </a:rPr>
                        <a:t>duyệt</a:t>
                      </a:r>
                      <a:r>
                        <a:rPr lang="en-US" sz="1400" dirty="0">
                          <a:solidFill>
                            <a:schemeClr val="bg1"/>
                          </a:solidFill>
                          <a:effectLst/>
                          <a:latin typeface="Times New Roman" panose="02020603050405020304" pitchFamily="18" charset="0"/>
                          <a:cs typeface="Times New Roman" panose="02020603050405020304" pitchFamily="18" charset="0"/>
                        </a:rPr>
                        <a:t> </a:t>
                      </a:r>
                    </a:p>
                    <a:p>
                      <a:pPr algn="ctr">
                        <a:buNone/>
                      </a:pPr>
                      <a:r>
                        <a:rPr lang="en-US" sz="1400" dirty="0" err="1">
                          <a:solidFill>
                            <a:schemeClr val="bg1"/>
                          </a:solidFill>
                          <a:effectLst/>
                          <a:latin typeface="Times New Roman" panose="02020603050405020304" pitchFamily="18" charset="0"/>
                          <a:cs typeface="Times New Roman" panose="02020603050405020304" pitchFamily="18" charset="0"/>
                        </a:rPr>
                        <a:t>dự</a:t>
                      </a:r>
                      <a:r>
                        <a:rPr lang="en-US" sz="1400" dirty="0">
                          <a:solidFill>
                            <a:schemeClr val="bg1"/>
                          </a:solidFill>
                          <a:effectLst/>
                          <a:latin typeface="Times New Roman" panose="02020603050405020304" pitchFamily="18" charset="0"/>
                          <a:cs typeface="Times New Roman" panose="02020603050405020304" pitchFamily="18" charset="0"/>
                        </a:rPr>
                        <a:t> </a:t>
                      </a:r>
                      <a:r>
                        <a:rPr lang="en-US" sz="1400" dirty="0" err="1">
                          <a:solidFill>
                            <a:schemeClr val="bg1"/>
                          </a:solidFill>
                          <a:effectLst/>
                          <a:latin typeface="Times New Roman" panose="02020603050405020304" pitchFamily="18" charset="0"/>
                          <a:cs typeface="Times New Roman" panose="02020603050405020304" pitchFamily="18" charset="0"/>
                        </a:rPr>
                        <a:t>án</a:t>
                      </a:r>
                      <a:endParaRPr lang="en-US" sz="1200" dirty="0">
                        <a:solidFill>
                          <a:schemeClr val="bg1"/>
                        </a:solidFill>
                        <a:effectLst/>
                        <a:latin typeface="Times New Roman" panose="02020603050405020304" pitchFamily="18" charset="0"/>
                        <a:ea typeface="Courier New" panose="02070309020205020404" pitchFamily="49" charset="0"/>
                        <a:cs typeface="Times New Roman" panose="02020603050405020304" pitchFamily="18" charset="0"/>
                      </a:endParaRPr>
                    </a:p>
                  </a:txBody>
                  <a:tcPr marL="36195" marR="36195" marT="0" marB="0" anchor="ctr"/>
                </a:tc>
                <a:tc>
                  <a:txBody>
                    <a:bodyPr/>
                    <a:lstStyle/>
                    <a:p>
                      <a:pPr algn="ctr">
                        <a:buNone/>
                      </a:pPr>
                      <a:r>
                        <a:rPr lang="en-US" sz="1400" spc="-20">
                          <a:solidFill>
                            <a:schemeClr val="bg1"/>
                          </a:solidFill>
                          <a:effectLst/>
                          <a:latin typeface="Times New Roman" panose="02020603050405020304" pitchFamily="18" charset="0"/>
                          <a:cs typeface="Times New Roman" panose="02020603050405020304" pitchFamily="18" charset="0"/>
                        </a:rPr>
                        <a:t>5/2026</a:t>
                      </a:r>
                      <a:endParaRPr lang="en-US" sz="1200">
                        <a:solidFill>
                          <a:schemeClr val="bg1"/>
                        </a:solidFill>
                        <a:effectLst/>
                        <a:latin typeface="Times New Roman" panose="02020603050405020304" pitchFamily="18" charset="0"/>
                        <a:ea typeface="Courier New" panose="02070309020205020404" pitchFamily="49" charset="0"/>
                        <a:cs typeface="Times New Roman" panose="02020603050405020304" pitchFamily="18" charset="0"/>
                      </a:endParaRPr>
                    </a:p>
                  </a:txBody>
                  <a:tcPr marL="36195" marR="36195" marT="0" marB="0" anchor="ctr"/>
                </a:tc>
                <a:extLst>
                  <a:ext uri="{0D108BD9-81ED-4DB2-BD59-A6C34878D82A}">
                    <a16:rowId xmlns:a16="http://schemas.microsoft.com/office/drawing/2014/main" val="2912567541"/>
                  </a:ext>
                </a:extLst>
              </a:tr>
              <a:tr h="1026160">
                <a:tc>
                  <a:txBody>
                    <a:bodyPr/>
                    <a:lstStyle/>
                    <a:p>
                      <a:pPr algn="ctr">
                        <a:buNone/>
                      </a:pPr>
                      <a:r>
                        <a:rPr lang="en-US" sz="1400">
                          <a:solidFill>
                            <a:schemeClr val="bg1"/>
                          </a:solidFill>
                          <a:effectLst/>
                          <a:latin typeface="Times New Roman" panose="02020603050405020304" pitchFamily="18" charset="0"/>
                          <a:cs typeface="Times New Roman" panose="02020603050405020304" pitchFamily="18" charset="0"/>
                        </a:rPr>
                        <a:t>4</a:t>
                      </a:r>
                      <a:endParaRPr lang="en-US" sz="1200">
                        <a:solidFill>
                          <a:schemeClr val="bg1"/>
                        </a:solidFill>
                        <a:effectLst/>
                        <a:latin typeface="Times New Roman" panose="02020603050405020304" pitchFamily="18" charset="0"/>
                        <a:ea typeface="Courier New" panose="02070309020205020404" pitchFamily="49" charset="0"/>
                        <a:cs typeface="Times New Roman" panose="02020603050405020304" pitchFamily="18" charset="0"/>
                      </a:endParaRPr>
                    </a:p>
                  </a:txBody>
                  <a:tcPr marL="36195" marR="36195" marT="0" marB="0" anchor="ctr"/>
                </a:tc>
                <a:tc>
                  <a:txBody>
                    <a:bodyPr/>
                    <a:lstStyle/>
                    <a:p>
                      <a:pPr algn="just">
                        <a:buNone/>
                      </a:pPr>
                      <a:r>
                        <a:rPr lang="en-US" sz="1400">
                          <a:solidFill>
                            <a:schemeClr val="bg1"/>
                          </a:solidFill>
                          <a:effectLst/>
                          <a:latin typeface="Times New Roman" panose="02020603050405020304" pitchFamily="18" charset="0"/>
                          <a:cs typeface="Times New Roman" panose="02020603050405020304" pitchFamily="18" charset="0"/>
                        </a:rPr>
                        <a:t>Phê duyệt thiết kế chi tiết, dự toán</a:t>
                      </a:r>
                      <a:endParaRPr lang="en-US" sz="1200">
                        <a:solidFill>
                          <a:schemeClr val="bg1"/>
                        </a:solidFill>
                        <a:effectLst/>
                        <a:latin typeface="Times New Roman" panose="02020603050405020304" pitchFamily="18" charset="0"/>
                        <a:ea typeface="Courier New" panose="02070309020205020404" pitchFamily="49" charset="0"/>
                        <a:cs typeface="Times New Roman" panose="02020603050405020304" pitchFamily="18" charset="0"/>
                      </a:endParaRPr>
                    </a:p>
                  </a:txBody>
                  <a:tcPr marL="36195" marR="36195" marT="0" marB="0" anchor="ctr"/>
                </a:tc>
                <a:tc>
                  <a:txBody>
                    <a:bodyPr/>
                    <a:lstStyle/>
                    <a:p>
                      <a:pPr algn="ctr">
                        <a:buNone/>
                      </a:pPr>
                      <a:r>
                        <a:rPr lang="en-US" sz="1400">
                          <a:solidFill>
                            <a:schemeClr val="bg1"/>
                          </a:solidFill>
                          <a:effectLst/>
                          <a:latin typeface="Times New Roman" panose="02020603050405020304" pitchFamily="18" charset="0"/>
                          <a:cs typeface="Times New Roman" panose="02020603050405020304" pitchFamily="18" charset="0"/>
                        </a:rPr>
                        <a:t>Cục CĐS.</a:t>
                      </a:r>
                      <a:endParaRPr lang="en-US" sz="1200">
                        <a:solidFill>
                          <a:schemeClr val="bg1"/>
                        </a:solidFill>
                        <a:effectLst/>
                        <a:latin typeface="Times New Roman" panose="02020603050405020304" pitchFamily="18" charset="0"/>
                        <a:ea typeface="Courier New" panose="02070309020205020404" pitchFamily="49" charset="0"/>
                        <a:cs typeface="Times New Roman" panose="02020603050405020304" pitchFamily="18" charset="0"/>
                      </a:endParaRPr>
                    </a:p>
                  </a:txBody>
                  <a:tcPr marL="36195" marR="36195" marT="0" marB="0" anchor="ctr"/>
                </a:tc>
                <a:tc>
                  <a:txBody>
                    <a:bodyPr/>
                    <a:lstStyle/>
                    <a:p>
                      <a:pPr algn="ctr">
                        <a:buNone/>
                      </a:pPr>
                      <a:r>
                        <a:rPr lang="en-US" sz="1400" dirty="0">
                          <a:solidFill>
                            <a:schemeClr val="bg1"/>
                          </a:solidFill>
                          <a:effectLst/>
                          <a:latin typeface="Times New Roman" panose="02020603050405020304" pitchFamily="18" charset="0"/>
                          <a:cs typeface="Times New Roman" panose="02020603050405020304" pitchFamily="18" charset="0"/>
                        </a:rPr>
                        <a:t>Các </a:t>
                      </a:r>
                      <a:r>
                        <a:rPr lang="en-US" sz="1400" dirty="0" err="1">
                          <a:solidFill>
                            <a:schemeClr val="bg1"/>
                          </a:solidFill>
                          <a:effectLst/>
                          <a:latin typeface="Times New Roman" panose="02020603050405020304" pitchFamily="18" charset="0"/>
                          <a:cs typeface="Times New Roman" panose="02020603050405020304" pitchFamily="18" charset="0"/>
                        </a:rPr>
                        <a:t>đơn</a:t>
                      </a:r>
                      <a:r>
                        <a:rPr lang="en-US" sz="1400" dirty="0">
                          <a:solidFill>
                            <a:schemeClr val="bg1"/>
                          </a:solidFill>
                          <a:effectLst/>
                          <a:latin typeface="Times New Roman" panose="02020603050405020304" pitchFamily="18" charset="0"/>
                          <a:cs typeface="Times New Roman" panose="02020603050405020304" pitchFamily="18" charset="0"/>
                        </a:rPr>
                        <a:t> </a:t>
                      </a:r>
                      <a:r>
                        <a:rPr lang="en-US" sz="1400" dirty="0" err="1">
                          <a:solidFill>
                            <a:schemeClr val="bg1"/>
                          </a:solidFill>
                          <a:effectLst/>
                          <a:latin typeface="Times New Roman" panose="02020603050405020304" pitchFamily="18" charset="0"/>
                          <a:cs typeface="Times New Roman" panose="02020603050405020304" pitchFamily="18" charset="0"/>
                        </a:rPr>
                        <a:t>vị</a:t>
                      </a:r>
                      <a:r>
                        <a:rPr lang="en-US" sz="1400" dirty="0">
                          <a:solidFill>
                            <a:schemeClr val="bg1"/>
                          </a:solidFill>
                          <a:effectLst/>
                          <a:latin typeface="Times New Roman" panose="02020603050405020304" pitchFamily="18" charset="0"/>
                          <a:cs typeface="Times New Roman" panose="02020603050405020304" pitchFamily="18" charset="0"/>
                        </a:rPr>
                        <a:t> </a:t>
                      </a:r>
                      <a:r>
                        <a:rPr lang="en-US" sz="1400" dirty="0" err="1">
                          <a:solidFill>
                            <a:schemeClr val="bg1"/>
                          </a:solidFill>
                          <a:effectLst/>
                          <a:latin typeface="Times New Roman" panose="02020603050405020304" pitchFamily="18" charset="0"/>
                          <a:cs typeface="Times New Roman" panose="02020603050405020304" pitchFamily="18" charset="0"/>
                        </a:rPr>
                        <a:t>trực</a:t>
                      </a:r>
                      <a:r>
                        <a:rPr lang="en-US" sz="1400" dirty="0">
                          <a:solidFill>
                            <a:schemeClr val="bg1"/>
                          </a:solidFill>
                          <a:effectLst/>
                          <a:latin typeface="Times New Roman" panose="02020603050405020304" pitchFamily="18" charset="0"/>
                          <a:cs typeface="Times New Roman" panose="02020603050405020304" pitchFamily="18" charset="0"/>
                        </a:rPr>
                        <a:t> </a:t>
                      </a:r>
                      <a:r>
                        <a:rPr lang="en-US" sz="1400" dirty="0" err="1">
                          <a:solidFill>
                            <a:schemeClr val="bg1"/>
                          </a:solidFill>
                          <a:effectLst/>
                          <a:latin typeface="Times New Roman" panose="02020603050405020304" pitchFamily="18" charset="0"/>
                          <a:cs typeface="Times New Roman" panose="02020603050405020304" pitchFamily="18" charset="0"/>
                        </a:rPr>
                        <a:t>thuộc</a:t>
                      </a:r>
                      <a:r>
                        <a:rPr lang="en-US" sz="1400" dirty="0">
                          <a:solidFill>
                            <a:schemeClr val="bg1"/>
                          </a:solidFill>
                          <a:effectLst/>
                          <a:latin typeface="Times New Roman" panose="02020603050405020304" pitchFamily="18" charset="0"/>
                          <a:cs typeface="Times New Roman" panose="02020603050405020304" pitchFamily="18" charset="0"/>
                        </a:rPr>
                        <a:t> </a:t>
                      </a:r>
                      <a:r>
                        <a:rPr lang="en-US" sz="1400" dirty="0" err="1">
                          <a:solidFill>
                            <a:schemeClr val="bg1"/>
                          </a:solidFill>
                          <a:effectLst/>
                          <a:latin typeface="Times New Roman" panose="02020603050405020304" pitchFamily="18" charset="0"/>
                          <a:cs typeface="Times New Roman" panose="02020603050405020304" pitchFamily="18" charset="0"/>
                        </a:rPr>
                        <a:t>Bộ</a:t>
                      </a:r>
                      <a:r>
                        <a:rPr lang="en-US" sz="1400" dirty="0">
                          <a:solidFill>
                            <a:schemeClr val="bg1"/>
                          </a:solidFill>
                          <a:effectLst/>
                          <a:latin typeface="Times New Roman" panose="02020603050405020304" pitchFamily="18" charset="0"/>
                          <a:cs typeface="Times New Roman" panose="02020603050405020304" pitchFamily="18" charset="0"/>
                        </a:rPr>
                        <a:t>; </a:t>
                      </a:r>
                      <a:r>
                        <a:rPr lang="en-US" sz="1400" dirty="0" err="1">
                          <a:solidFill>
                            <a:schemeClr val="bg1"/>
                          </a:solidFill>
                          <a:effectLst/>
                          <a:latin typeface="Times New Roman" panose="02020603050405020304" pitchFamily="18" charset="0"/>
                          <a:cs typeface="Times New Roman" panose="02020603050405020304" pitchFamily="18" charset="0"/>
                        </a:rPr>
                        <a:t>các</a:t>
                      </a:r>
                      <a:r>
                        <a:rPr lang="en-US" sz="1400" dirty="0">
                          <a:solidFill>
                            <a:schemeClr val="bg1"/>
                          </a:solidFill>
                          <a:effectLst/>
                          <a:latin typeface="Times New Roman" panose="02020603050405020304" pitchFamily="18" charset="0"/>
                          <a:cs typeface="Times New Roman" panose="02020603050405020304" pitchFamily="18" charset="0"/>
                        </a:rPr>
                        <a:t> </a:t>
                      </a:r>
                      <a:r>
                        <a:rPr lang="en-US" sz="1400" dirty="0" err="1">
                          <a:solidFill>
                            <a:schemeClr val="bg1"/>
                          </a:solidFill>
                          <a:effectLst/>
                          <a:latin typeface="Times New Roman" panose="02020603050405020304" pitchFamily="18" charset="0"/>
                          <a:cs typeface="Times New Roman" panose="02020603050405020304" pitchFamily="18" charset="0"/>
                        </a:rPr>
                        <a:t>đơn</a:t>
                      </a:r>
                      <a:r>
                        <a:rPr lang="en-US" sz="1400" dirty="0">
                          <a:solidFill>
                            <a:schemeClr val="bg1"/>
                          </a:solidFill>
                          <a:effectLst/>
                          <a:latin typeface="Times New Roman" panose="02020603050405020304" pitchFamily="18" charset="0"/>
                          <a:cs typeface="Times New Roman" panose="02020603050405020304" pitchFamily="18" charset="0"/>
                        </a:rPr>
                        <a:t> </a:t>
                      </a:r>
                      <a:r>
                        <a:rPr lang="en-US" sz="1400" dirty="0" err="1">
                          <a:solidFill>
                            <a:schemeClr val="bg1"/>
                          </a:solidFill>
                          <a:effectLst/>
                          <a:latin typeface="Times New Roman" panose="02020603050405020304" pitchFamily="18" charset="0"/>
                          <a:cs typeface="Times New Roman" panose="02020603050405020304" pitchFamily="18" charset="0"/>
                        </a:rPr>
                        <a:t>vị</a:t>
                      </a:r>
                      <a:r>
                        <a:rPr lang="en-US" sz="1400" dirty="0">
                          <a:solidFill>
                            <a:schemeClr val="bg1"/>
                          </a:solidFill>
                          <a:effectLst/>
                          <a:latin typeface="Times New Roman" panose="02020603050405020304" pitchFamily="18" charset="0"/>
                          <a:cs typeface="Times New Roman" panose="02020603050405020304" pitchFamily="18" charset="0"/>
                        </a:rPr>
                        <a:t> </a:t>
                      </a:r>
                      <a:r>
                        <a:rPr lang="en-US" sz="1400" dirty="0" err="1">
                          <a:solidFill>
                            <a:schemeClr val="bg1"/>
                          </a:solidFill>
                          <a:effectLst/>
                          <a:latin typeface="Times New Roman" panose="02020603050405020304" pitchFamily="18" charset="0"/>
                          <a:cs typeface="Times New Roman" panose="02020603050405020304" pitchFamily="18" charset="0"/>
                        </a:rPr>
                        <a:t>liên</a:t>
                      </a:r>
                      <a:r>
                        <a:rPr lang="en-US" sz="1400" dirty="0">
                          <a:solidFill>
                            <a:schemeClr val="bg1"/>
                          </a:solidFill>
                          <a:effectLst/>
                          <a:latin typeface="Times New Roman" panose="02020603050405020304" pitchFamily="18" charset="0"/>
                          <a:cs typeface="Times New Roman" panose="02020603050405020304" pitchFamily="18" charset="0"/>
                        </a:rPr>
                        <a:t> </a:t>
                      </a:r>
                      <a:r>
                        <a:rPr lang="en-US" sz="1400" dirty="0" err="1">
                          <a:solidFill>
                            <a:schemeClr val="bg1"/>
                          </a:solidFill>
                          <a:effectLst/>
                          <a:latin typeface="Times New Roman" panose="02020603050405020304" pitchFamily="18" charset="0"/>
                          <a:cs typeface="Times New Roman" panose="02020603050405020304" pitchFamily="18" charset="0"/>
                        </a:rPr>
                        <a:t>quan</a:t>
                      </a:r>
                      <a:r>
                        <a:rPr lang="en-US" sz="1400" dirty="0">
                          <a:solidFill>
                            <a:schemeClr val="bg1"/>
                          </a:solidFill>
                          <a:effectLst/>
                          <a:latin typeface="Times New Roman" panose="02020603050405020304" pitchFamily="18" charset="0"/>
                          <a:cs typeface="Times New Roman" panose="02020603050405020304" pitchFamily="18" charset="0"/>
                        </a:rPr>
                        <a:t>.</a:t>
                      </a:r>
                      <a:endParaRPr lang="en-US" sz="1200" dirty="0">
                        <a:solidFill>
                          <a:schemeClr val="bg1"/>
                        </a:solidFill>
                        <a:effectLst/>
                        <a:latin typeface="Times New Roman" panose="02020603050405020304" pitchFamily="18" charset="0"/>
                        <a:ea typeface="Courier New" panose="02070309020205020404" pitchFamily="49" charset="0"/>
                        <a:cs typeface="Times New Roman" panose="02020603050405020304" pitchFamily="18" charset="0"/>
                      </a:endParaRPr>
                    </a:p>
                  </a:txBody>
                  <a:tcPr marL="36195" marR="36195" marT="0" marB="0"/>
                </a:tc>
                <a:tc>
                  <a:txBody>
                    <a:bodyPr/>
                    <a:lstStyle/>
                    <a:p>
                      <a:pPr algn="ctr">
                        <a:buNone/>
                      </a:pPr>
                      <a:r>
                        <a:rPr lang="en-US" sz="1400">
                          <a:solidFill>
                            <a:schemeClr val="bg1"/>
                          </a:solidFill>
                          <a:effectLst/>
                          <a:latin typeface="Times New Roman" panose="02020603050405020304" pitchFamily="18" charset="0"/>
                          <a:cs typeface="Times New Roman" panose="02020603050405020304" pitchFamily="18" charset="0"/>
                        </a:rPr>
                        <a:t>Hồ sơ trình phê duyệt TKCT-DT</a:t>
                      </a:r>
                      <a:endParaRPr lang="en-US" sz="1200">
                        <a:solidFill>
                          <a:schemeClr val="bg1"/>
                        </a:solidFill>
                        <a:effectLst/>
                        <a:latin typeface="Times New Roman" panose="02020603050405020304" pitchFamily="18" charset="0"/>
                        <a:ea typeface="Courier New" panose="02070309020205020404" pitchFamily="49" charset="0"/>
                        <a:cs typeface="Times New Roman" panose="02020603050405020304" pitchFamily="18" charset="0"/>
                      </a:endParaRPr>
                    </a:p>
                  </a:txBody>
                  <a:tcPr marL="36195" marR="36195" marT="0" marB="0" anchor="ctr"/>
                </a:tc>
                <a:tc>
                  <a:txBody>
                    <a:bodyPr/>
                    <a:lstStyle/>
                    <a:p>
                      <a:pPr algn="ctr">
                        <a:buNone/>
                      </a:pPr>
                      <a:r>
                        <a:rPr lang="en-US" sz="1400" spc="-20">
                          <a:solidFill>
                            <a:schemeClr val="bg1"/>
                          </a:solidFill>
                          <a:effectLst/>
                          <a:latin typeface="Times New Roman" panose="02020603050405020304" pitchFamily="18" charset="0"/>
                          <a:cs typeface="Times New Roman" panose="02020603050405020304" pitchFamily="18" charset="0"/>
                        </a:rPr>
                        <a:t>5-7/2026</a:t>
                      </a:r>
                      <a:endParaRPr lang="en-US" sz="1200">
                        <a:solidFill>
                          <a:schemeClr val="bg1"/>
                        </a:solidFill>
                        <a:effectLst/>
                        <a:latin typeface="Times New Roman" panose="02020603050405020304" pitchFamily="18" charset="0"/>
                        <a:cs typeface="Times New Roman" panose="02020603050405020304" pitchFamily="18" charset="0"/>
                      </a:endParaRPr>
                    </a:p>
                    <a:p>
                      <a:pPr algn="ctr">
                        <a:buNone/>
                      </a:pPr>
                      <a:r>
                        <a:rPr lang="en-US" sz="1400" spc="-20">
                          <a:solidFill>
                            <a:schemeClr val="bg1"/>
                          </a:solidFill>
                          <a:effectLst/>
                          <a:latin typeface="Times New Roman" panose="02020603050405020304" pitchFamily="18" charset="0"/>
                          <a:cs typeface="Times New Roman" panose="02020603050405020304" pitchFamily="18" charset="0"/>
                        </a:rPr>
                        <a:t>(ưu tiên các CSDL hoàn thành 2026)</a:t>
                      </a:r>
                      <a:endParaRPr lang="en-US" sz="1200">
                        <a:solidFill>
                          <a:schemeClr val="bg1"/>
                        </a:solidFill>
                        <a:effectLst/>
                        <a:latin typeface="Times New Roman" panose="02020603050405020304" pitchFamily="18" charset="0"/>
                        <a:ea typeface="Courier New" panose="02070309020205020404" pitchFamily="49" charset="0"/>
                        <a:cs typeface="Times New Roman" panose="02020603050405020304" pitchFamily="18" charset="0"/>
                      </a:endParaRPr>
                    </a:p>
                  </a:txBody>
                  <a:tcPr marL="36195" marR="36195" marT="0" marB="0" anchor="ctr"/>
                </a:tc>
                <a:extLst>
                  <a:ext uri="{0D108BD9-81ED-4DB2-BD59-A6C34878D82A}">
                    <a16:rowId xmlns:a16="http://schemas.microsoft.com/office/drawing/2014/main" val="1645160748"/>
                  </a:ext>
                </a:extLst>
              </a:tr>
              <a:tr h="769620">
                <a:tc>
                  <a:txBody>
                    <a:bodyPr/>
                    <a:lstStyle/>
                    <a:p>
                      <a:pPr algn="ctr">
                        <a:buNone/>
                      </a:pPr>
                      <a:r>
                        <a:rPr lang="en-US" sz="1400">
                          <a:solidFill>
                            <a:schemeClr val="bg1"/>
                          </a:solidFill>
                          <a:effectLst/>
                          <a:latin typeface="Times New Roman" panose="02020603050405020304" pitchFamily="18" charset="0"/>
                          <a:cs typeface="Times New Roman" panose="02020603050405020304" pitchFamily="18" charset="0"/>
                        </a:rPr>
                        <a:t>5</a:t>
                      </a:r>
                      <a:endParaRPr lang="en-US" sz="1200">
                        <a:solidFill>
                          <a:schemeClr val="bg1"/>
                        </a:solidFill>
                        <a:effectLst/>
                        <a:latin typeface="Times New Roman" panose="02020603050405020304" pitchFamily="18" charset="0"/>
                        <a:ea typeface="Courier New" panose="02070309020205020404" pitchFamily="49" charset="0"/>
                        <a:cs typeface="Times New Roman" panose="02020603050405020304" pitchFamily="18" charset="0"/>
                      </a:endParaRPr>
                    </a:p>
                  </a:txBody>
                  <a:tcPr marL="36195" marR="36195" marT="0" marB="0" anchor="ctr"/>
                </a:tc>
                <a:tc>
                  <a:txBody>
                    <a:bodyPr/>
                    <a:lstStyle/>
                    <a:p>
                      <a:pPr algn="just">
                        <a:buNone/>
                      </a:pPr>
                      <a:r>
                        <a:rPr lang="en-US" sz="1400">
                          <a:solidFill>
                            <a:schemeClr val="bg1"/>
                          </a:solidFill>
                          <a:effectLst/>
                          <a:latin typeface="Times New Roman" panose="02020603050405020304" pitchFamily="18" charset="0"/>
                          <a:cs typeface="Times New Roman" panose="02020603050405020304" pitchFamily="18" charset="0"/>
                        </a:rPr>
                        <a:t>Triển khai thực hiện dự án</a:t>
                      </a:r>
                      <a:endParaRPr lang="en-US" sz="1200">
                        <a:solidFill>
                          <a:schemeClr val="bg1"/>
                        </a:solidFill>
                        <a:effectLst/>
                        <a:latin typeface="Times New Roman" panose="02020603050405020304" pitchFamily="18" charset="0"/>
                        <a:ea typeface="Courier New" panose="02070309020205020404" pitchFamily="49" charset="0"/>
                        <a:cs typeface="Times New Roman" panose="02020603050405020304" pitchFamily="18" charset="0"/>
                      </a:endParaRPr>
                    </a:p>
                  </a:txBody>
                  <a:tcPr marL="36195" marR="36195" marT="0" marB="0" anchor="ctr"/>
                </a:tc>
                <a:tc>
                  <a:txBody>
                    <a:bodyPr/>
                    <a:lstStyle/>
                    <a:p>
                      <a:pPr algn="ctr">
                        <a:buNone/>
                      </a:pPr>
                      <a:r>
                        <a:rPr lang="en-US" sz="1400">
                          <a:solidFill>
                            <a:schemeClr val="bg1"/>
                          </a:solidFill>
                          <a:effectLst/>
                          <a:latin typeface="Times New Roman" panose="02020603050405020304" pitchFamily="18" charset="0"/>
                          <a:cs typeface="Times New Roman" panose="02020603050405020304" pitchFamily="18" charset="0"/>
                        </a:rPr>
                        <a:t>Cục CĐS.</a:t>
                      </a:r>
                      <a:endParaRPr lang="en-US" sz="1200">
                        <a:solidFill>
                          <a:schemeClr val="bg1"/>
                        </a:solidFill>
                        <a:effectLst/>
                        <a:latin typeface="Times New Roman" panose="02020603050405020304" pitchFamily="18" charset="0"/>
                        <a:ea typeface="Courier New" panose="02070309020205020404" pitchFamily="49" charset="0"/>
                        <a:cs typeface="Times New Roman" panose="02020603050405020304" pitchFamily="18" charset="0"/>
                      </a:endParaRPr>
                    </a:p>
                  </a:txBody>
                  <a:tcPr marL="36195" marR="36195" marT="0" marB="0" anchor="ctr"/>
                </a:tc>
                <a:tc>
                  <a:txBody>
                    <a:bodyPr/>
                    <a:lstStyle/>
                    <a:p>
                      <a:pPr algn="ctr">
                        <a:buNone/>
                      </a:pPr>
                      <a:r>
                        <a:rPr lang="en-US" sz="1400">
                          <a:solidFill>
                            <a:schemeClr val="bg1"/>
                          </a:solidFill>
                          <a:effectLst/>
                          <a:latin typeface="Times New Roman" panose="02020603050405020304" pitchFamily="18" charset="0"/>
                          <a:cs typeface="Times New Roman" panose="02020603050405020304" pitchFamily="18" charset="0"/>
                        </a:rPr>
                        <a:t>Các đơn vị trực thuộc Bộ; các đơn vị liên quan.</a:t>
                      </a:r>
                      <a:endParaRPr lang="en-US" sz="1200">
                        <a:solidFill>
                          <a:schemeClr val="bg1"/>
                        </a:solidFill>
                        <a:effectLst/>
                        <a:latin typeface="Times New Roman" panose="02020603050405020304" pitchFamily="18" charset="0"/>
                        <a:ea typeface="Courier New" panose="02070309020205020404" pitchFamily="49" charset="0"/>
                        <a:cs typeface="Times New Roman" panose="02020603050405020304" pitchFamily="18" charset="0"/>
                      </a:endParaRPr>
                    </a:p>
                  </a:txBody>
                  <a:tcPr marL="36195" marR="36195" marT="0" marB="0"/>
                </a:tc>
                <a:tc>
                  <a:txBody>
                    <a:bodyPr/>
                    <a:lstStyle/>
                    <a:p>
                      <a:pPr algn="ctr">
                        <a:buNone/>
                      </a:pPr>
                      <a:r>
                        <a:rPr lang="en-US" sz="1400">
                          <a:solidFill>
                            <a:schemeClr val="bg1"/>
                          </a:solidFill>
                          <a:effectLst/>
                          <a:latin typeface="Times New Roman" panose="02020603050405020304" pitchFamily="18" charset="0"/>
                          <a:cs typeface="Times New Roman" panose="02020603050405020304" pitchFamily="18" charset="0"/>
                        </a:rPr>
                        <a:t> </a:t>
                      </a:r>
                      <a:endParaRPr lang="en-US" sz="1200">
                        <a:solidFill>
                          <a:schemeClr val="bg1"/>
                        </a:solidFill>
                        <a:effectLst/>
                        <a:latin typeface="Times New Roman" panose="02020603050405020304" pitchFamily="18" charset="0"/>
                        <a:ea typeface="Courier New" panose="02070309020205020404" pitchFamily="49" charset="0"/>
                        <a:cs typeface="Times New Roman" panose="02020603050405020304" pitchFamily="18" charset="0"/>
                      </a:endParaRPr>
                    </a:p>
                  </a:txBody>
                  <a:tcPr marL="36195" marR="36195" marT="0" marB="0" anchor="ctr"/>
                </a:tc>
                <a:tc>
                  <a:txBody>
                    <a:bodyPr/>
                    <a:lstStyle/>
                    <a:p>
                      <a:pPr algn="ctr">
                        <a:buNone/>
                      </a:pPr>
                      <a:r>
                        <a:rPr lang="en-US" sz="1400" spc="-20" dirty="0">
                          <a:solidFill>
                            <a:schemeClr val="bg1"/>
                          </a:solidFill>
                          <a:effectLst/>
                          <a:latin typeface="Times New Roman" panose="02020603050405020304" pitchFamily="18" charset="0"/>
                          <a:cs typeface="Times New Roman" panose="02020603050405020304" pitchFamily="18" charset="0"/>
                        </a:rPr>
                        <a:t>12/2029</a:t>
                      </a:r>
                      <a:endParaRPr lang="en-US" sz="1200" dirty="0">
                        <a:solidFill>
                          <a:schemeClr val="bg1"/>
                        </a:solidFill>
                        <a:effectLst/>
                        <a:latin typeface="Times New Roman" panose="02020603050405020304" pitchFamily="18" charset="0"/>
                        <a:ea typeface="Courier New" panose="02070309020205020404" pitchFamily="49" charset="0"/>
                        <a:cs typeface="Times New Roman" panose="02020603050405020304" pitchFamily="18" charset="0"/>
                      </a:endParaRPr>
                    </a:p>
                  </a:txBody>
                  <a:tcPr marL="36195" marR="36195" marT="0" marB="0" anchor="ctr"/>
                </a:tc>
                <a:extLst>
                  <a:ext uri="{0D108BD9-81ED-4DB2-BD59-A6C34878D82A}">
                    <a16:rowId xmlns:a16="http://schemas.microsoft.com/office/drawing/2014/main" val="2487382034"/>
                  </a:ext>
                </a:extLst>
              </a:tr>
            </a:tbl>
          </a:graphicData>
        </a:graphic>
      </p:graphicFrame>
    </p:spTree>
    <p:extLst>
      <p:ext uri="{BB962C8B-B14F-4D97-AF65-F5344CB8AC3E}">
        <p14:creationId xmlns:p14="http://schemas.microsoft.com/office/powerpoint/2010/main" val="17679056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64CAF9-C8F5-B5F6-9C1B-B0719F74449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EB49387-EF8D-4FD8-7BFE-788DBBA44518}"/>
              </a:ext>
            </a:extLst>
          </p:cNvPr>
          <p:cNvSpPr>
            <a:spLocks noGrp="1"/>
          </p:cNvSpPr>
          <p:nvPr>
            <p:ph type="title"/>
          </p:nvPr>
        </p:nvSpPr>
        <p:spPr/>
        <p:txBody>
          <a:bodyPr>
            <a:noAutofit/>
          </a:bodyPr>
          <a:lstStyle/>
          <a:p>
            <a:r>
              <a:rPr lang="pt-BR" sz="3600" b="1" dirty="0">
                <a:latin typeface="Times New Roman" panose="02020603050405020304" pitchFamily="18" charset="0"/>
                <a:cs typeface="Times New Roman" panose="02020603050405020304" pitchFamily="18" charset="0"/>
              </a:rPr>
              <a:t>Kết quả đề xuất chủ trương đầu tư</a:t>
            </a:r>
            <a:endParaRPr sz="3600" dirty="0">
              <a:latin typeface="Times New Roman" panose="02020603050405020304" pitchFamily="18" charset="0"/>
              <a:cs typeface="Times New Roman" panose="02020603050405020304" pitchFamily="18" charset="0"/>
            </a:endParaRPr>
          </a:p>
        </p:txBody>
      </p:sp>
      <p:graphicFrame>
        <p:nvGraphicFramePr>
          <p:cNvPr id="3" name="Content Placeholder 2">
            <a:extLst>
              <a:ext uri="{FF2B5EF4-FFF2-40B4-BE49-F238E27FC236}">
                <a16:creationId xmlns:a16="http://schemas.microsoft.com/office/drawing/2014/main" id="{F04AF271-7C79-2DB0-0F2A-5483609DB469}"/>
              </a:ext>
            </a:extLst>
          </p:cNvPr>
          <p:cNvGraphicFramePr>
            <a:graphicFrameLocks noGrp="1"/>
          </p:cNvGraphicFramePr>
          <p:nvPr>
            <p:ph idx="1"/>
            <p:extLst>
              <p:ext uri="{D42A27DB-BD31-4B8C-83A1-F6EECF244321}">
                <p14:modId xmlns:p14="http://schemas.microsoft.com/office/powerpoint/2010/main" val="134430430"/>
              </p:ext>
            </p:extLst>
          </p:nvPr>
        </p:nvGraphicFramePr>
        <p:xfrm>
          <a:off x="0" y="1133856"/>
          <a:ext cx="9144000" cy="49148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188656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1AD50A-C454-B4CC-8FE3-DD384D7613F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E54065D-0B21-939A-3D09-6D597DE4004E}"/>
              </a:ext>
            </a:extLst>
          </p:cNvPr>
          <p:cNvSpPr>
            <a:spLocks noGrp="1"/>
          </p:cNvSpPr>
          <p:nvPr>
            <p:ph type="title"/>
          </p:nvPr>
        </p:nvSpPr>
        <p:spPr/>
        <p:txBody>
          <a:bodyPr>
            <a:noAutofit/>
          </a:bodyPr>
          <a:lstStyle/>
          <a:p>
            <a:r>
              <a:rPr lang="pt-BR" sz="3600" b="1" dirty="0">
                <a:latin typeface="Times New Roman" panose="02020603050405020304" pitchFamily="18" charset="0"/>
                <a:cs typeface="Times New Roman" panose="02020603050405020304" pitchFamily="18" charset="0"/>
              </a:rPr>
              <a:t>Kiến nghị và đề xuất</a:t>
            </a:r>
            <a:endParaRPr sz="3600" dirty="0">
              <a:latin typeface="Times New Roman" panose="02020603050405020304" pitchFamily="18" charset="0"/>
              <a:cs typeface="Times New Roman" panose="02020603050405020304" pitchFamily="18" charset="0"/>
            </a:endParaRPr>
          </a:p>
        </p:txBody>
      </p:sp>
      <p:graphicFrame>
        <p:nvGraphicFramePr>
          <p:cNvPr id="3" name="Content Placeholder 2">
            <a:extLst>
              <a:ext uri="{FF2B5EF4-FFF2-40B4-BE49-F238E27FC236}">
                <a16:creationId xmlns:a16="http://schemas.microsoft.com/office/drawing/2014/main" id="{09C1F895-BC52-1A36-0A61-B68E1B963923}"/>
              </a:ext>
            </a:extLst>
          </p:cNvPr>
          <p:cNvGraphicFramePr>
            <a:graphicFrameLocks noGrp="1"/>
          </p:cNvGraphicFramePr>
          <p:nvPr>
            <p:ph idx="1"/>
            <p:extLst>
              <p:ext uri="{D42A27DB-BD31-4B8C-83A1-F6EECF244321}">
                <p14:modId xmlns:p14="http://schemas.microsoft.com/office/powerpoint/2010/main" val="2771127208"/>
              </p:ext>
            </p:extLst>
          </p:nvPr>
        </p:nvGraphicFramePr>
        <p:xfrm>
          <a:off x="187452" y="1033272"/>
          <a:ext cx="8769096" cy="55321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607722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FC13A4-5D66-2045-4D19-F785AAF8760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6AC04C3-BE05-C47E-7AD9-7C29DEF15ED1}"/>
              </a:ext>
            </a:extLst>
          </p:cNvPr>
          <p:cNvSpPr>
            <a:spLocks noGrp="1"/>
          </p:cNvSpPr>
          <p:nvPr>
            <p:ph type="title"/>
          </p:nvPr>
        </p:nvSpPr>
        <p:spPr>
          <a:xfrm>
            <a:off x="457200" y="2332038"/>
            <a:ext cx="8229600" cy="1143000"/>
          </a:xfrm>
        </p:spPr>
        <p:txBody>
          <a:bodyPr>
            <a:noAutofit/>
          </a:bodyPr>
          <a:lstStyle/>
          <a:p>
            <a:r>
              <a:rPr lang="pt-BR" sz="3600" b="1" dirty="0">
                <a:latin typeface="Times New Roman" panose="02020603050405020304" pitchFamily="18" charset="0"/>
                <a:cs typeface="Times New Roman" panose="02020603050405020304" pitchFamily="18" charset="0"/>
              </a:rPr>
              <a:t>Trân trọng cảm ơn !!!</a:t>
            </a:r>
            <a:endParaRPr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378215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a:latin typeface="Times New Roman" panose="02020603050405020304" pitchFamily="18" charset="0"/>
                <a:cs typeface="Times New Roman" panose="02020603050405020304" pitchFamily="18" charset="0"/>
              </a:rPr>
              <a:t>Nội</a:t>
            </a:r>
            <a:r>
              <a:rPr lang="en-US" b="1" dirty="0">
                <a:latin typeface="Times New Roman" panose="02020603050405020304" pitchFamily="18" charset="0"/>
                <a:cs typeface="Times New Roman" panose="02020603050405020304" pitchFamily="18" charset="0"/>
              </a:rPr>
              <a:t> dung</a:t>
            </a:r>
            <a:endParaRPr b="1" dirty="0">
              <a:latin typeface="Times New Roman" panose="02020603050405020304" pitchFamily="18" charset="0"/>
              <a:cs typeface="Times New Roman" panose="02020603050405020304" pitchFamily="18" charset="0"/>
            </a:endParaRPr>
          </a:p>
        </p:txBody>
      </p:sp>
      <p:graphicFrame>
        <p:nvGraphicFramePr>
          <p:cNvPr id="4" name="Content Placeholder 3">
            <a:extLst>
              <a:ext uri="{FF2B5EF4-FFF2-40B4-BE49-F238E27FC236}">
                <a16:creationId xmlns:a16="http://schemas.microsoft.com/office/drawing/2014/main" id="{740CE619-1B7D-9784-0CA6-F242F110694E}"/>
              </a:ext>
            </a:extLst>
          </p:cNvPr>
          <p:cNvGraphicFramePr>
            <a:graphicFrameLocks noGrp="1"/>
          </p:cNvGraphicFramePr>
          <p:nvPr>
            <p:ph idx="1"/>
            <p:extLst>
              <p:ext uri="{D42A27DB-BD31-4B8C-83A1-F6EECF244321}">
                <p14:modId xmlns:p14="http://schemas.microsoft.com/office/powerpoint/2010/main" val="3880372876"/>
              </p:ext>
            </p:extLst>
          </p:nvPr>
        </p:nvGraphicFramePr>
        <p:xfrm>
          <a:off x="827088" y="1691640"/>
          <a:ext cx="7484808" cy="45567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3">
            <a:tint val="40000"/>
            <a:hueOff val="0"/>
            <a:satOff val="0"/>
            <a:lumOff val="0"/>
          </a:schemeClr>
        </a:solidFill>
        <a:effectLst/>
      </p:bgPr>
    </p:bg>
    <p:spTree>
      <p:nvGrpSpPr>
        <p:cNvPr id="1" name="">
          <a:extLst>
            <a:ext uri="{FF2B5EF4-FFF2-40B4-BE49-F238E27FC236}">
              <a16:creationId xmlns:a16="http://schemas.microsoft.com/office/drawing/2014/main" id="{BB913227-26B9-5878-5844-B777DAE9A38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DF2057A-847F-47B3-E962-14363B438897}"/>
              </a:ext>
            </a:extLst>
          </p:cNvPr>
          <p:cNvSpPr>
            <a:spLocks noGrp="1"/>
          </p:cNvSpPr>
          <p:nvPr>
            <p:ph type="title"/>
          </p:nvPr>
        </p:nvSpPr>
        <p:spPr>
          <a:xfrm>
            <a:off x="55232" y="44593"/>
            <a:ext cx="7909560" cy="824926"/>
          </a:xfrm>
        </p:spPr>
        <p:txBody>
          <a:bodyPr>
            <a:noAutofit/>
          </a:bodyPr>
          <a:lstStyle/>
          <a:p>
            <a:r>
              <a:rPr lang="pt-BR" sz="2400" b="1" dirty="0">
                <a:solidFill>
                  <a:schemeClr val="bg1"/>
                </a:solidFill>
                <a:latin typeface="Times New Roman" panose="02020603050405020304" pitchFamily="18" charset="0"/>
                <a:cs typeface="Times New Roman" panose="02020603050405020304" pitchFamily="18" charset="0"/>
              </a:rPr>
              <a:t>DỰ ÁN </a:t>
            </a:r>
            <a:r>
              <a:rPr lang="vi-VN" sz="2400" b="1" dirty="0">
                <a:solidFill>
                  <a:schemeClr val="bg1"/>
                </a:solidFill>
                <a:latin typeface="Times New Roman" panose="02020603050405020304" pitchFamily="18" charset="0"/>
                <a:cs typeface="Times New Roman" panose="02020603050405020304" pitchFamily="18" charset="0"/>
              </a:rPr>
              <a:t>CƠ SỞ DỮ LIỆU</a:t>
            </a:r>
            <a:r>
              <a:rPr lang="en-US" sz="2400" b="1" dirty="0">
                <a:solidFill>
                  <a:schemeClr val="bg1"/>
                </a:solidFill>
                <a:latin typeface="Times New Roman" panose="02020603050405020304" pitchFamily="18" charset="0"/>
                <a:cs typeface="Times New Roman" panose="02020603050405020304" pitchFamily="18" charset="0"/>
              </a:rPr>
              <a:t> TN&amp;MT</a:t>
            </a:r>
            <a:r>
              <a:rPr lang="vi-VN" sz="2400" b="1" dirty="0">
                <a:solidFill>
                  <a:schemeClr val="bg1"/>
                </a:solidFill>
                <a:latin typeface="Times New Roman" panose="02020603050405020304" pitchFamily="18" charset="0"/>
                <a:cs typeface="Times New Roman" panose="02020603050405020304" pitchFamily="18" charset="0"/>
              </a:rPr>
              <a:t>(GIAI ĐOẠN I)</a:t>
            </a:r>
            <a:endParaRPr sz="2400" dirty="0">
              <a:solidFill>
                <a:schemeClr val="bg1"/>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244379F5-1330-7343-B6BD-4EB90D99F63C}"/>
              </a:ext>
            </a:extLst>
          </p:cNvPr>
          <p:cNvSpPr txBox="1"/>
          <p:nvPr/>
        </p:nvSpPr>
        <p:spPr>
          <a:xfrm>
            <a:off x="6501384" y="6300783"/>
            <a:ext cx="2642616" cy="369332"/>
          </a:xfrm>
          <a:prstGeom prst="rect">
            <a:avLst/>
          </a:prstGeom>
          <a:noFill/>
        </p:spPr>
        <p:txBody>
          <a:bodyPr wrap="square" rtlCol="0">
            <a:spAutoFit/>
          </a:bodyPr>
          <a:lstStyle/>
          <a:p>
            <a:r>
              <a:rPr lang="en-US" dirty="0" err="1">
                <a:solidFill>
                  <a:schemeClr val="bg1"/>
                </a:solidFill>
                <a:latin typeface="Times New Roman" panose="02020603050405020304" pitchFamily="18" charset="0"/>
                <a:cs typeface="Times New Roman" panose="02020603050405020304" pitchFamily="18" charset="0"/>
              </a:rPr>
              <a:t>Nền</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tảng</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quản</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trị</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dữ</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liệu</a:t>
            </a:r>
            <a:endParaRPr lang="en-US" dirty="0">
              <a:solidFill>
                <a:schemeClr val="bg1"/>
              </a:solidFill>
              <a:latin typeface="Times New Roman" panose="02020603050405020304" pitchFamily="18" charset="0"/>
              <a:cs typeface="Times New Roman" panose="02020603050405020304" pitchFamily="18" charset="0"/>
            </a:endParaRPr>
          </a:p>
        </p:txBody>
      </p:sp>
      <p:pic>
        <p:nvPicPr>
          <p:cNvPr id="3" name="Picture 2" descr="A screenshot of a computer&#10;&#10;AI-generated content may be incorrect.">
            <a:extLst>
              <a:ext uri="{FF2B5EF4-FFF2-40B4-BE49-F238E27FC236}">
                <a16:creationId xmlns:a16="http://schemas.microsoft.com/office/drawing/2014/main" id="{E5D6C346-DAA1-AD30-0796-CB056BD2471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59917" y="2540683"/>
            <a:ext cx="5258306" cy="3818594"/>
          </a:xfrm>
          <a:prstGeom prst="rect">
            <a:avLst/>
          </a:prstGeom>
          <a:noFill/>
          <a:ln>
            <a:noFill/>
          </a:ln>
        </p:spPr>
      </p:pic>
      <p:sp>
        <p:nvSpPr>
          <p:cNvPr id="4" name="TextBox 3">
            <a:extLst>
              <a:ext uri="{FF2B5EF4-FFF2-40B4-BE49-F238E27FC236}">
                <a16:creationId xmlns:a16="http://schemas.microsoft.com/office/drawing/2014/main" id="{9517A5EB-8FD5-9AA7-939B-0EB2A88E547D}"/>
              </a:ext>
            </a:extLst>
          </p:cNvPr>
          <p:cNvSpPr txBox="1"/>
          <p:nvPr/>
        </p:nvSpPr>
        <p:spPr>
          <a:xfrm>
            <a:off x="227065" y="603644"/>
            <a:ext cx="3596231" cy="2585323"/>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marL="342900" indent="-342900">
              <a:buFont typeface="+mj-lt"/>
              <a:buAutoNum type="arabicPeriod"/>
            </a:pPr>
            <a:r>
              <a:rPr lang="en-US" dirty="0">
                <a:solidFill>
                  <a:schemeClr val="bg1"/>
                </a:solidFill>
                <a:latin typeface="Arial" panose="020B0604020202020204" pitchFamily="34" charset="0"/>
                <a:cs typeface="Arial" panose="020B0604020202020204" pitchFamily="34" charset="0"/>
              </a:rPr>
              <a:t>Quy </a:t>
            </a:r>
            <a:r>
              <a:rPr lang="en-US" dirty="0" err="1">
                <a:solidFill>
                  <a:schemeClr val="bg1"/>
                </a:solidFill>
                <a:latin typeface="Arial" panose="020B0604020202020204" pitchFamily="34" charset="0"/>
                <a:cs typeface="Arial" panose="020B0604020202020204" pitchFamily="34" charset="0"/>
              </a:rPr>
              <a:t>định</a:t>
            </a:r>
            <a:r>
              <a:rPr lang="en-US" dirty="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kỹ</a:t>
            </a:r>
            <a:r>
              <a:rPr lang="en-US" dirty="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thuật</a:t>
            </a:r>
            <a:endParaRPr lang="en-US" dirty="0">
              <a:solidFill>
                <a:schemeClr val="bg1"/>
              </a:solidFill>
              <a:latin typeface="Arial" panose="020B0604020202020204" pitchFamily="34" charset="0"/>
              <a:cs typeface="Arial" panose="020B0604020202020204" pitchFamily="34" charset="0"/>
            </a:endParaRPr>
          </a:p>
          <a:p>
            <a:pPr marL="342900" indent="-342900">
              <a:buFont typeface="+mj-lt"/>
              <a:buAutoNum type="arabicPeriod"/>
            </a:pPr>
            <a:r>
              <a:rPr lang="en-US" dirty="0">
                <a:solidFill>
                  <a:schemeClr val="bg1"/>
                </a:solidFill>
                <a:latin typeface="Arial" panose="020B0604020202020204" pitchFamily="34" charset="0"/>
                <a:cs typeface="Arial" panose="020B0604020202020204" pitchFamily="34" charset="0"/>
              </a:rPr>
              <a:t>HTTT </a:t>
            </a:r>
            <a:r>
              <a:rPr lang="en-US" dirty="0" err="1">
                <a:solidFill>
                  <a:schemeClr val="bg1"/>
                </a:solidFill>
                <a:latin typeface="Arial" panose="020B0604020202020204" pitchFamily="34" charset="0"/>
                <a:cs typeface="Arial" panose="020B0604020202020204" pitchFamily="34" charset="0"/>
              </a:rPr>
              <a:t>đất</a:t>
            </a:r>
            <a:r>
              <a:rPr lang="en-US" dirty="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đai</a:t>
            </a:r>
            <a:r>
              <a:rPr lang="en-US" dirty="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quốc</a:t>
            </a:r>
            <a:r>
              <a:rPr lang="en-US" dirty="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gia</a:t>
            </a:r>
            <a:r>
              <a:rPr lang="en-US" dirty="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quốc</a:t>
            </a:r>
            <a:r>
              <a:rPr lang="en-US" dirty="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gia</a:t>
            </a:r>
            <a:r>
              <a:rPr lang="en-US" dirty="0">
                <a:solidFill>
                  <a:schemeClr val="bg1"/>
                </a:solidFill>
                <a:latin typeface="Arial" panose="020B0604020202020204" pitchFamily="34" charset="0"/>
                <a:cs typeface="Arial" panose="020B0604020202020204" pitchFamily="34" charset="0"/>
              </a:rPr>
              <a:t> (MPLIS)</a:t>
            </a:r>
          </a:p>
          <a:p>
            <a:pPr marL="342900" indent="-342900">
              <a:buFont typeface="+mj-lt"/>
              <a:buAutoNum type="arabicPeriod"/>
            </a:pPr>
            <a:r>
              <a:rPr lang="en-US" dirty="0">
                <a:solidFill>
                  <a:schemeClr val="bg1"/>
                </a:solidFill>
                <a:latin typeface="Arial" panose="020B0604020202020204" pitchFamily="34" charset="0"/>
                <a:cs typeface="Arial" panose="020B0604020202020204" pitchFamily="34" charset="0"/>
              </a:rPr>
              <a:t>Các CSDL, HTTT </a:t>
            </a:r>
            <a:r>
              <a:rPr lang="en-US" dirty="0" err="1">
                <a:solidFill>
                  <a:schemeClr val="bg1"/>
                </a:solidFill>
                <a:latin typeface="Arial" panose="020B0604020202020204" pitchFamily="34" charset="0"/>
                <a:cs typeface="Arial" panose="020B0604020202020204" pitchFamily="34" charset="0"/>
              </a:rPr>
              <a:t>quốc</a:t>
            </a:r>
            <a:r>
              <a:rPr lang="en-US" dirty="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gia</a:t>
            </a:r>
            <a:r>
              <a:rPr lang="en-US" dirty="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quan</a:t>
            </a:r>
            <a:r>
              <a:rPr lang="en-US" dirty="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trọng</a:t>
            </a:r>
            <a:r>
              <a:rPr lang="en-US" dirty="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ngành</a:t>
            </a:r>
            <a:r>
              <a:rPr lang="en-US" dirty="0">
                <a:solidFill>
                  <a:schemeClr val="bg1"/>
                </a:solidFill>
                <a:latin typeface="Arial" panose="020B0604020202020204" pitchFamily="34" charset="0"/>
                <a:cs typeface="Arial" panose="020B0604020202020204" pitchFamily="34" charset="0"/>
              </a:rPr>
              <a:t> TN&amp;MT</a:t>
            </a:r>
          </a:p>
          <a:p>
            <a:pPr marL="342900" indent="-342900">
              <a:buFont typeface="+mj-lt"/>
              <a:buAutoNum type="arabicPeriod"/>
            </a:pPr>
            <a:r>
              <a:rPr lang="en-US" dirty="0" err="1">
                <a:solidFill>
                  <a:schemeClr val="bg1"/>
                </a:solidFill>
                <a:latin typeface="Arial" panose="020B0604020202020204" pitchFamily="34" charset="0"/>
                <a:cs typeface="Arial" panose="020B0604020202020204" pitchFamily="34" charset="0"/>
              </a:rPr>
              <a:t>Nền</a:t>
            </a:r>
            <a:r>
              <a:rPr lang="en-US" dirty="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tảng</a:t>
            </a:r>
            <a:r>
              <a:rPr lang="en-US" dirty="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hạ</a:t>
            </a:r>
            <a:r>
              <a:rPr lang="en-US" dirty="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tầng</a:t>
            </a:r>
            <a:r>
              <a:rPr lang="en-US" dirty="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quản</a:t>
            </a:r>
            <a:r>
              <a:rPr lang="en-US" dirty="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trị</a:t>
            </a:r>
            <a:r>
              <a:rPr lang="en-US" dirty="0">
                <a:solidFill>
                  <a:schemeClr val="bg1"/>
                </a:solidFill>
                <a:latin typeface="Arial" panose="020B0604020202020204" pitchFamily="34" charset="0"/>
                <a:cs typeface="Arial" panose="020B0604020202020204" pitchFamily="34" charset="0"/>
              </a:rPr>
              <a:t>, thu </a:t>
            </a:r>
            <a:r>
              <a:rPr lang="en-US" dirty="0" err="1">
                <a:solidFill>
                  <a:schemeClr val="bg1"/>
                </a:solidFill>
                <a:latin typeface="Arial" panose="020B0604020202020204" pitchFamily="34" charset="0"/>
                <a:cs typeface="Arial" panose="020B0604020202020204" pitchFamily="34" charset="0"/>
              </a:rPr>
              <a:t>thập</a:t>
            </a:r>
            <a:r>
              <a:rPr lang="en-US" dirty="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dữ</a:t>
            </a:r>
            <a:r>
              <a:rPr lang="en-US" dirty="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liệu</a:t>
            </a:r>
            <a:r>
              <a:rPr lang="en-US" dirty="0">
                <a:solidFill>
                  <a:schemeClr val="bg1"/>
                </a:solidFill>
                <a:latin typeface="Arial" panose="020B0604020202020204" pitchFamily="34" charset="0"/>
                <a:cs typeface="Arial" panose="020B0604020202020204" pitchFamily="34" charset="0"/>
              </a:rPr>
              <a:t> TN&amp;MT</a:t>
            </a:r>
          </a:p>
          <a:p>
            <a:pPr marL="342900" indent="-342900">
              <a:buFont typeface="+mj-lt"/>
              <a:buAutoNum type="arabicPeriod"/>
            </a:pPr>
            <a:r>
              <a:rPr lang="en-US" dirty="0" err="1">
                <a:solidFill>
                  <a:schemeClr val="bg1"/>
                </a:solidFill>
                <a:latin typeface="Arial" panose="020B0604020202020204" pitchFamily="34" charset="0"/>
                <a:cs typeface="Arial" panose="020B0604020202020204" pitchFamily="34" charset="0"/>
              </a:rPr>
              <a:t>Tích</a:t>
            </a:r>
            <a:r>
              <a:rPr lang="en-US" dirty="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hợp</a:t>
            </a:r>
            <a:r>
              <a:rPr lang="en-US" dirty="0">
                <a:solidFill>
                  <a:schemeClr val="bg1"/>
                </a:solidFill>
                <a:latin typeface="Arial" panose="020B0604020202020204" pitchFamily="34" charset="0"/>
                <a:cs typeface="Arial" panose="020B0604020202020204" pitchFamily="34" charset="0"/>
              </a:rPr>
              <a:t>, chia </a:t>
            </a:r>
            <a:r>
              <a:rPr lang="en-US" dirty="0" err="1">
                <a:solidFill>
                  <a:schemeClr val="bg1"/>
                </a:solidFill>
                <a:latin typeface="Arial" panose="020B0604020202020204" pitchFamily="34" charset="0"/>
                <a:cs typeface="Arial" panose="020B0604020202020204" pitchFamily="34" charset="0"/>
              </a:rPr>
              <a:t>sẻ</a:t>
            </a:r>
            <a:r>
              <a:rPr lang="en-US" dirty="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kết</a:t>
            </a:r>
            <a:r>
              <a:rPr lang="en-US" dirty="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nối</a:t>
            </a:r>
            <a:r>
              <a:rPr lang="en-US" dirty="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dữ</a:t>
            </a:r>
            <a:r>
              <a:rPr lang="en-US" dirty="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liệu</a:t>
            </a:r>
            <a:r>
              <a:rPr lang="en-US" dirty="0">
                <a:solidFill>
                  <a:schemeClr val="bg1"/>
                </a:solidFill>
                <a:latin typeface="Arial" panose="020B0604020202020204" pitchFamily="34" charset="0"/>
                <a:cs typeface="Arial" panose="020B0604020202020204" pitchFamily="34" charset="0"/>
              </a:rPr>
              <a:t> TN&amp;MT</a:t>
            </a:r>
          </a:p>
        </p:txBody>
      </p:sp>
    </p:spTree>
    <p:extLst>
      <p:ext uri="{BB962C8B-B14F-4D97-AF65-F5344CB8AC3E}">
        <p14:creationId xmlns:p14="http://schemas.microsoft.com/office/powerpoint/2010/main" val="7453410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3">
            <a:tint val="40000"/>
            <a:hueOff val="0"/>
            <a:satOff val="0"/>
            <a:lumOff val="0"/>
          </a:schemeClr>
        </a:solidFill>
        <a:effectLst/>
      </p:bgPr>
    </p:bg>
    <p:spTree>
      <p:nvGrpSpPr>
        <p:cNvPr id="1" name="">
          <a:extLst>
            <a:ext uri="{FF2B5EF4-FFF2-40B4-BE49-F238E27FC236}">
              <a16:creationId xmlns:a16="http://schemas.microsoft.com/office/drawing/2014/main" id="{C49A7607-49B2-1D52-1608-D737868EE79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F385B49-2BF9-985D-1CC4-8F7C31F00369}"/>
              </a:ext>
            </a:extLst>
          </p:cNvPr>
          <p:cNvSpPr>
            <a:spLocks noGrp="1"/>
          </p:cNvSpPr>
          <p:nvPr>
            <p:ph type="title"/>
          </p:nvPr>
        </p:nvSpPr>
        <p:spPr>
          <a:xfrm>
            <a:off x="0" y="169254"/>
            <a:ext cx="7909560" cy="1400530"/>
          </a:xfrm>
        </p:spPr>
        <p:txBody>
          <a:bodyPr>
            <a:noAutofit/>
          </a:bodyPr>
          <a:lstStyle/>
          <a:p>
            <a:r>
              <a:rPr lang="pt-BR" sz="3600" b="1" dirty="0">
                <a:solidFill>
                  <a:schemeClr val="bg1"/>
                </a:solidFill>
                <a:latin typeface="Times New Roman" panose="02020603050405020304" pitchFamily="18" charset="0"/>
                <a:cs typeface="Times New Roman" panose="02020603050405020304" pitchFamily="18" charset="0"/>
              </a:rPr>
              <a:t>Kết quả xây dựng CSDL đến hết 2025</a:t>
            </a:r>
            <a:endParaRPr sz="3600" dirty="0">
              <a:solidFill>
                <a:schemeClr val="bg1"/>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7C23B312-62CB-F712-F716-7476845C4021}"/>
              </a:ext>
            </a:extLst>
          </p:cNvPr>
          <p:cNvSpPr txBox="1"/>
          <p:nvPr/>
        </p:nvSpPr>
        <p:spPr>
          <a:xfrm>
            <a:off x="1906524" y="5829567"/>
            <a:ext cx="6757416" cy="461665"/>
          </a:xfrm>
          <a:prstGeom prst="rect">
            <a:avLst/>
          </a:prstGeom>
          <a:noFill/>
        </p:spPr>
        <p:txBody>
          <a:bodyPr wrap="square" rtlCol="0">
            <a:spAutoFit/>
          </a:bodyPr>
          <a:lstStyle/>
          <a:p>
            <a:r>
              <a:rPr lang="pt-BR" sz="1200" i="1" dirty="0">
                <a:solidFill>
                  <a:schemeClr val="bg1"/>
                </a:solidFill>
                <a:latin typeface="Times New Roman" panose="02020603050405020304" pitchFamily="18" charset="0"/>
                <a:cs typeface="Times New Roman" panose="02020603050405020304" pitchFamily="18" charset="0"/>
              </a:rPr>
              <a:t>Đ</a:t>
            </a:r>
            <a:r>
              <a:rPr lang="en-US" sz="1200" i="1" dirty="0" err="1">
                <a:solidFill>
                  <a:schemeClr val="bg1"/>
                </a:solidFill>
                <a:latin typeface="Times New Roman" panose="02020603050405020304" pitchFamily="18" charset="0"/>
                <a:cs typeface="Times New Roman" panose="02020603050405020304" pitchFamily="18" charset="0"/>
              </a:rPr>
              <a:t>ánh</a:t>
            </a:r>
            <a:r>
              <a:rPr lang="en-US" sz="1200" i="1" dirty="0">
                <a:solidFill>
                  <a:schemeClr val="bg1"/>
                </a:solidFill>
                <a:latin typeface="Times New Roman" panose="02020603050405020304" pitchFamily="18" charset="0"/>
                <a:cs typeface="Times New Roman" panose="02020603050405020304" pitchFamily="18" charset="0"/>
              </a:rPr>
              <a:t> </a:t>
            </a:r>
            <a:r>
              <a:rPr lang="en-US" sz="1200" i="1" dirty="0" err="1">
                <a:solidFill>
                  <a:schemeClr val="bg1"/>
                </a:solidFill>
                <a:latin typeface="Times New Roman" panose="02020603050405020304" pitchFamily="18" charset="0"/>
                <a:cs typeface="Times New Roman" panose="02020603050405020304" pitchFamily="18" charset="0"/>
              </a:rPr>
              <a:t>giá</a:t>
            </a:r>
            <a:r>
              <a:rPr lang="en-US" sz="1200" i="1" dirty="0">
                <a:solidFill>
                  <a:schemeClr val="bg1"/>
                </a:solidFill>
                <a:latin typeface="Times New Roman" panose="02020603050405020304" pitchFamily="18" charset="0"/>
                <a:cs typeface="Times New Roman" panose="02020603050405020304" pitchFamily="18" charset="0"/>
              </a:rPr>
              <a:t> k</a:t>
            </a:r>
            <a:r>
              <a:rPr lang="pt-BR" sz="1200" i="1" dirty="0">
                <a:solidFill>
                  <a:schemeClr val="bg1"/>
                </a:solidFill>
                <a:latin typeface="Times New Roman" panose="02020603050405020304" pitchFamily="18" charset="0"/>
                <a:cs typeface="Times New Roman" panose="02020603050405020304" pitchFamily="18" charset="0"/>
              </a:rPr>
              <a:t>ết quả triển khai </a:t>
            </a:r>
            <a:r>
              <a:rPr lang="en-US" sz="1200" i="1" dirty="0" err="1">
                <a:solidFill>
                  <a:schemeClr val="bg1"/>
                </a:solidFill>
                <a:latin typeface="Times New Roman" panose="02020603050405020304" pitchFamily="18" charset="0"/>
                <a:cs typeface="Times New Roman" panose="02020603050405020304" pitchFamily="18" charset="0"/>
              </a:rPr>
              <a:t>theo</a:t>
            </a:r>
            <a:r>
              <a:rPr lang="en-US" sz="1200" i="1" dirty="0">
                <a:solidFill>
                  <a:schemeClr val="bg1"/>
                </a:solidFill>
                <a:latin typeface="Times New Roman" panose="02020603050405020304" pitchFamily="18" charset="0"/>
                <a:cs typeface="Times New Roman" panose="02020603050405020304" pitchFamily="18" charset="0"/>
              </a:rPr>
              <a:t> 19 </a:t>
            </a:r>
            <a:r>
              <a:rPr lang="en-US" sz="1200" i="1" dirty="0" err="1">
                <a:solidFill>
                  <a:schemeClr val="bg1"/>
                </a:solidFill>
                <a:latin typeface="Times New Roman" panose="02020603050405020304" pitchFamily="18" charset="0"/>
                <a:cs typeface="Times New Roman" panose="02020603050405020304" pitchFamily="18" charset="0"/>
              </a:rPr>
              <a:t>tiêu</a:t>
            </a:r>
            <a:r>
              <a:rPr lang="en-US" sz="1200" i="1" dirty="0">
                <a:solidFill>
                  <a:schemeClr val="bg1"/>
                </a:solidFill>
                <a:latin typeface="Times New Roman" panose="02020603050405020304" pitchFamily="18" charset="0"/>
                <a:cs typeface="Times New Roman" panose="02020603050405020304" pitchFamily="18" charset="0"/>
              </a:rPr>
              <a:t> </a:t>
            </a:r>
            <a:r>
              <a:rPr lang="en-US" sz="1200" i="1" dirty="0" err="1">
                <a:solidFill>
                  <a:schemeClr val="bg1"/>
                </a:solidFill>
                <a:latin typeface="Times New Roman" panose="02020603050405020304" pitchFamily="18" charset="0"/>
                <a:cs typeface="Times New Roman" panose="02020603050405020304" pitchFamily="18" charset="0"/>
              </a:rPr>
              <a:t>chí</a:t>
            </a:r>
            <a:r>
              <a:rPr lang="en-US" sz="1200" i="1" dirty="0">
                <a:solidFill>
                  <a:schemeClr val="bg1"/>
                </a:solidFill>
                <a:latin typeface="Times New Roman" panose="02020603050405020304" pitchFamily="18" charset="0"/>
                <a:cs typeface="Times New Roman" panose="02020603050405020304" pitchFamily="18" charset="0"/>
              </a:rPr>
              <a:t> </a:t>
            </a:r>
            <a:r>
              <a:rPr lang="en-US" sz="1200" i="1" dirty="0" err="1">
                <a:solidFill>
                  <a:schemeClr val="bg1"/>
                </a:solidFill>
                <a:latin typeface="Times New Roman" panose="02020603050405020304" pitchFamily="18" charset="0"/>
                <a:cs typeface="Times New Roman" panose="02020603050405020304" pitchFamily="18" charset="0"/>
              </a:rPr>
              <a:t>đối</a:t>
            </a:r>
            <a:r>
              <a:rPr lang="en-US" sz="1200" i="1" dirty="0">
                <a:solidFill>
                  <a:schemeClr val="bg1"/>
                </a:solidFill>
                <a:latin typeface="Times New Roman" panose="02020603050405020304" pitchFamily="18" charset="0"/>
                <a:cs typeface="Times New Roman" panose="02020603050405020304" pitchFamily="18" charset="0"/>
              </a:rPr>
              <a:t> </a:t>
            </a:r>
            <a:r>
              <a:rPr lang="en-US" sz="1200" i="1" dirty="0" err="1">
                <a:solidFill>
                  <a:schemeClr val="bg1"/>
                </a:solidFill>
                <a:latin typeface="Times New Roman" panose="02020603050405020304" pitchFamily="18" charset="0"/>
                <a:cs typeface="Times New Roman" panose="02020603050405020304" pitchFamily="18" charset="0"/>
              </a:rPr>
              <a:t>với</a:t>
            </a:r>
            <a:r>
              <a:rPr lang="en-US" sz="1200" i="1" dirty="0">
                <a:solidFill>
                  <a:schemeClr val="bg1"/>
                </a:solidFill>
                <a:latin typeface="Times New Roman" panose="02020603050405020304" pitchFamily="18" charset="0"/>
                <a:cs typeface="Times New Roman" panose="02020603050405020304" pitchFamily="18" charset="0"/>
              </a:rPr>
              <a:t> </a:t>
            </a:r>
            <a:r>
              <a:rPr lang="en-US" sz="1200" i="1" dirty="0" err="1">
                <a:solidFill>
                  <a:schemeClr val="bg1"/>
                </a:solidFill>
                <a:latin typeface="Times New Roman" panose="02020603050405020304" pitchFamily="18" charset="0"/>
                <a:cs typeface="Times New Roman" panose="02020603050405020304" pitchFamily="18" charset="0"/>
              </a:rPr>
              <a:t>các</a:t>
            </a:r>
            <a:r>
              <a:rPr lang="en-US" sz="1200" i="1" dirty="0">
                <a:solidFill>
                  <a:schemeClr val="bg1"/>
                </a:solidFill>
                <a:latin typeface="Times New Roman" panose="02020603050405020304" pitchFamily="18" charset="0"/>
                <a:cs typeface="Times New Roman" panose="02020603050405020304" pitchFamily="18" charset="0"/>
              </a:rPr>
              <a:t> </a:t>
            </a:r>
            <a:r>
              <a:rPr lang="en-US" sz="1200" i="1" dirty="0" err="1">
                <a:solidFill>
                  <a:schemeClr val="bg1"/>
                </a:solidFill>
                <a:latin typeface="Times New Roman" panose="02020603050405020304" pitchFamily="18" charset="0"/>
                <a:cs typeface="Times New Roman" panose="02020603050405020304" pitchFamily="18" charset="0"/>
              </a:rPr>
              <a:t>cơ</a:t>
            </a:r>
            <a:r>
              <a:rPr lang="en-US" sz="1200" i="1" dirty="0">
                <a:solidFill>
                  <a:schemeClr val="bg1"/>
                </a:solidFill>
                <a:latin typeface="Times New Roman" panose="02020603050405020304" pitchFamily="18" charset="0"/>
                <a:cs typeface="Times New Roman" panose="02020603050405020304" pitchFamily="18" charset="0"/>
              </a:rPr>
              <a:t> </a:t>
            </a:r>
            <a:r>
              <a:rPr lang="en-US" sz="1200" i="1" dirty="0" err="1">
                <a:solidFill>
                  <a:schemeClr val="bg1"/>
                </a:solidFill>
                <a:latin typeface="Times New Roman" panose="02020603050405020304" pitchFamily="18" charset="0"/>
                <a:cs typeface="Times New Roman" panose="02020603050405020304" pitchFamily="18" charset="0"/>
              </a:rPr>
              <a:t>sở</a:t>
            </a:r>
            <a:r>
              <a:rPr lang="en-US" sz="1200" i="1" dirty="0">
                <a:solidFill>
                  <a:schemeClr val="bg1"/>
                </a:solidFill>
                <a:latin typeface="Times New Roman" panose="02020603050405020304" pitchFamily="18" charset="0"/>
                <a:cs typeface="Times New Roman" panose="02020603050405020304" pitchFamily="18" charset="0"/>
              </a:rPr>
              <a:t> </a:t>
            </a:r>
            <a:r>
              <a:rPr lang="en-US" sz="1200" i="1" dirty="0" err="1">
                <a:solidFill>
                  <a:schemeClr val="bg1"/>
                </a:solidFill>
                <a:latin typeface="Times New Roman" panose="02020603050405020304" pitchFamily="18" charset="0"/>
                <a:cs typeface="Times New Roman" panose="02020603050405020304" pitchFamily="18" charset="0"/>
              </a:rPr>
              <a:t>dữ</a:t>
            </a:r>
            <a:r>
              <a:rPr lang="en-US" sz="1200" i="1" dirty="0">
                <a:solidFill>
                  <a:schemeClr val="bg1"/>
                </a:solidFill>
                <a:latin typeface="Times New Roman" panose="02020603050405020304" pitchFamily="18" charset="0"/>
                <a:cs typeface="Times New Roman" panose="02020603050405020304" pitchFamily="18" charset="0"/>
              </a:rPr>
              <a:t> </a:t>
            </a:r>
            <a:r>
              <a:rPr lang="en-US" sz="1200" i="1" dirty="0" err="1">
                <a:solidFill>
                  <a:schemeClr val="bg1"/>
                </a:solidFill>
                <a:latin typeface="Times New Roman" panose="02020603050405020304" pitchFamily="18" charset="0"/>
                <a:cs typeface="Times New Roman" panose="02020603050405020304" pitchFamily="18" charset="0"/>
              </a:rPr>
              <a:t>liệu</a:t>
            </a:r>
            <a:r>
              <a:rPr lang="en-US" sz="1200" i="1" dirty="0">
                <a:solidFill>
                  <a:schemeClr val="bg1"/>
                </a:solidFill>
                <a:latin typeface="Times New Roman" panose="02020603050405020304" pitchFamily="18" charset="0"/>
                <a:cs typeface="Times New Roman" panose="02020603050405020304" pitchFamily="18" charset="0"/>
              </a:rPr>
              <a:t> </a:t>
            </a:r>
            <a:r>
              <a:rPr lang="en-US" sz="1200" i="1" dirty="0" err="1">
                <a:solidFill>
                  <a:schemeClr val="bg1"/>
                </a:solidFill>
                <a:latin typeface="Times New Roman" panose="02020603050405020304" pitchFamily="18" charset="0"/>
                <a:cs typeface="Times New Roman" panose="02020603050405020304" pitchFamily="18" charset="0"/>
              </a:rPr>
              <a:t>được</a:t>
            </a:r>
            <a:r>
              <a:rPr lang="en-US" sz="1200" i="1" dirty="0">
                <a:solidFill>
                  <a:schemeClr val="bg1"/>
                </a:solidFill>
                <a:latin typeface="Times New Roman" panose="02020603050405020304" pitchFamily="18" charset="0"/>
                <a:cs typeface="Times New Roman" panose="02020603050405020304" pitchFamily="18" charset="0"/>
              </a:rPr>
              <a:t> </a:t>
            </a:r>
            <a:r>
              <a:rPr lang="en-US" sz="1200" i="1" dirty="0" err="1">
                <a:solidFill>
                  <a:schemeClr val="bg1"/>
                </a:solidFill>
                <a:latin typeface="Times New Roman" panose="02020603050405020304" pitchFamily="18" charset="0"/>
                <a:cs typeface="Times New Roman" panose="02020603050405020304" pitchFamily="18" charset="0"/>
              </a:rPr>
              <a:t>giao</a:t>
            </a:r>
            <a:r>
              <a:rPr lang="en-US" sz="1200" i="1" dirty="0">
                <a:solidFill>
                  <a:schemeClr val="bg1"/>
                </a:solidFill>
                <a:latin typeface="Times New Roman" panose="02020603050405020304" pitchFamily="18" charset="0"/>
                <a:cs typeface="Times New Roman" panose="02020603050405020304" pitchFamily="18" charset="0"/>
              </a:rPr>
              <a:t> </a:t>
            </a:r>
            <a:r>
              <a:rPr lang="en-US" sz="1200" i="1" dirty="0" err="1">
                <a:solidFill>
                  <a:schemeClr val="bg1"/>
                </a:solidFill>
                <a:latin typeface="Times New Roman" panose="02020603050405020304" pitchFamily="18" charset="0"/>
                <a:cs typeface="Times New Roman" panose="02020603050405020304" pitchFamily="18" charset="0"/>
              </a:rPr>
              <a:t>theo</a:t>
            </a:r>
            <a:r>
              <a:rPr lang="en-US" sz="1200" i="1" dirty="0">
                <a:solidFill>
                  <a:schemeClr val="bg1"/>
                </a:solidFill>
                <a:latin typeface="Times New Roman" panose="02020603050405020304" pitchFamily="18" charset="0"/>
                <a:cs typeface="Times New Roman" panose="02020603050405020304" pitchFamily="18" charset="0"/>
              </a:rPr>
              <a:t> </a:t>
            </a:r>
            <a:r>
              <a:rPr lang="en-US" sz="1200" i="1" dirty="0" err="1">
                <a:solidFill>
                  <a:schemeClr val="bg1"/>
                </a:solidFill>
                <a:latin typeface="Times New Roman" panose="02020603050405020304" pitchFamily="18" charset="0"/>
                <a:cs typeface="Times New Roman" panose="02020603050405020304" pitchFamily="18" charset="0"/>
              </a:rPr>
              <a:t>Kế</a:t>
            </a:r>
            <a:r>
              <a:rPr lang="en-US" sz="1200" i="1" dirty="0">
                <a:solidFill>
                  <a:schemeClr val="bg1"/>
                </a:solidFill>
                <a:latin typeface="Times New Roman" panose="02020603050405020304" pitchFamily="18" charset="0"/>
                <a:cs typeface="Times New Roman" panose="02020603050405020304" pitchFamily="18" charset="0"/>
              </a:rPr>
              <a:t> </a:t>
            </a:r>
            <a:r>
              <a:rPr lang="en-US" sz="1200" i="1" dirty="0" err="1">
                <a:solidFill>
                  <a:schemeClr val="bg1"/>
                </a:solidFill>
                <a:latin typeface="Times New Roman" panose="02020603050405020304" pitchFamily="18" charset="0"/>
                <a:cs typeface="Times New Roman" panose="02020603050405020304" pitchFamily="18" charset="0"/>
              </a:rPr>
              <a:t>hoạch</a:t>
            </a:r>
            <a:r>
              <a:rPr lang="en-US" sz="1200" i="1" dirty="0">
                <a:solidFill>
                  <a:schemeClr val="bg1"/>
                </a:solidFill>
                <a:latin typeface="Times New Roman" panose="02020603050405020304" pitchFamily="18" charset="0"/>
                <a:cs typeface="Times New Roman" panose="02020603050405020304" pitchFamily="18" charset="0"/>
              </a:rPr>
              <a:t> </a:t>
            </a:r>
            <a:r>
              <a:rPr lang="pt-BR" sz="1200" i="1" dirty="0">
                <a:solidFill>
                  <a:schemeClr val="bg1"/>
                </a:solidFill>
                <a:latin typeface="Times New Roman" panose="02020603050405020304" pitchFamily="18" charset="0"/>
                <a:cs typeface="Times New Roman" panose="02020603050405020304" pitchFamily="18" charset="0"/>
              </a:rPr>
              <a:t>số 02-KH/BCĐTW, </a:t>
            </a:r>
            <a:r>
              <a:rPr lang="en-US" sz="1200" i="1" dirty="0" err="1">
                <a:solidFill>
                  <a:schemeClr val="bg1"/>
                </a:solidFill>
                <a:latin typeface="Times New Roman" panose="02020603050405020304" pitchFamily="18" charset="0"/>
                <a:cs typeface="Times New Roman" panose="02020603050405020304" pitchFamily="18" charset="0"/>
              </a:rPr>
              <a:t>Nghị</a:t>
            </a:r>
            <a:r>
              <a:rPr lang="en-US" sz="1200" i="1" dirty="0">
                <a:solidFill>
                  <a:schemeClr val="bg1"/>
                </a:solidFill>
                <a:latin typeface="Times New Roman" panose="02020603050405020304" pitchFamily="18" charset="0"/>
                <a:cs typeface="Times New Roman" panose="02020603050405020304" pitchFamily="18" charset="0"/>
              </a:rPr>
              <a:t> </a:t>
            </a:r>
            <a:r>
              <a:rPr lang="en-US" sz="1200" i="1" dirty="0" err="1">
                <a:solidFill>
                  <a:schemeClr val="bg1"/>
                </a:solidFill>
                <a:latin typeface="Times New Roman" panose="02020603050405020304" pitchFamily="18" charset="0"/>
                <a:cs typeface="Times New Roman" panose="02020603050405020304" pitchFamily="18" charset="0"/>
              </a:rPr>
              <a:t>quyết</a:t>
            </a:r>
            <a:r>
              <a:rPr lang="en-US" sz="1200" i="1" dirty="0">
                <a:solidFill>
                  <a:schemeClr val="bg1"/>
                </a:solidFill>
                <a:latin typeface="Times New Roman" panose="02020603050405020304" pitchFamily="18" charset="0"/>
                <a:cs typeface="Times New Roman" panose="02020603050405020304" pitchFamily="18" charset="0"/>
              </a:rPr>
              <a:t> </a:t>
            </a:r>
            <a:r>
              <a:rPr lang="en-US" sz="1200" i="1" dirty="0" err="1">
                <a:solidFill>
                  <a:schemeClr val="bg1"/>
                </a:solidFill>
                <a:latin typeface="Times New Roman" panose="02020603050405020304" pitchFamily="18" charset="0"/>
                <a:cs typeface="Times New Roman" panose="02020603050405020304" pitchFamily="18" charset="0"/>
              </a:rPr>
              <a:t>số</a:t>
            </a:r>
            <a:r>
              <a:rPr lang="en-US" sz="1200" i="1" dirty="0">
                <a:solidFill>
                  <a:schemeClr val="bg1"/>
                </a:solidFill>
                <a:latin typeface="Times New Roman" panose="02020603050405020304" pitchFamily="18" charset="0"/>
                <a:cs typeface="Times New Roman" panose="02020603050405020304" pitchFamily="18" charset="0"/>
              </a:rPr>
              <a:t> 71/NQ-CP (</a:t>
            </a:r>
            <a:r>
              <a:rPr lang="en-US" sz="1200" i="1" dirty="0" err="1">
                <a:solidFill>
                  <a:schemeClr val="bg1"/>
                </a:solidFill>
                <a:latin typeface="Times New Roman" panose="02020603050405020304" pitchFamily="18" charset="0"/>
                <a:cs typeface="Times New Roman" panose="02020603050405020304" pitchFamily="18" charset="0"/>
              </a:rPr>
              <a:t>đến</a:t>
            </a:r>
            <a:r>
              <a:rPr lang="en-US" sz="1200" i="1" dirty="0">
                <a:solidFill>
                  <a:schemeClr val="bg1"/>
                </a:solidFill>
                <a:latin typeface="Times New Roman" panose="02020603050405020304" pitchFamily="18" charset="0"/>
                <a:cs typeface="Times New Roman" panose="02020603050405020304" pitchFamily="18" charset="0"/>
              </a:rPr>
              <a:t> </a:t>
            </a:r>
            <a:r>
              <a:rPr lang="en-US" sz="1200" i="1" dirty="0" err="1">
                <a:solidFill>
                  <a:schemeClr val="bg1"/>
                </a:solidFill>
                <a:latin typeface="Times New Roman" panose="02020603050405020304" pitchFamily="18" charset="0"/>
                <a:cs typeface="Times New Roman" panose="02020603050405020304" pitchFamily="18" charset="0"/>
              </a:rPr>
              <a:t>thời</a:t>
            </a:r>
            <a:r>
              <a:rPr lang="en-US" sz="1200" i="1" dirty="0">
                <a:solidFill>
                  <a:schemeClr val="bg1"/>
                </a:solidFill>
                <a:latin typeface="Times New Roman" panose="02020603050405020304" pitchFamily="18" charset="0"/>
                <a:cs typeface="Times New Roman" panose="02020603050405020304" pitchFamily="18" charset="0"/>
              </a:rPr>
              <a:t> </a:t>
            </a:r>
            <a:r>
              <a:rPr lang="en-US" sz="1200" i="1" dirty="0" err="1">
                <a:solidFill>
                  <a:schemeClr val="bg1"/>
                </a:solidFill>
                <a:latin typeface="Times New Roman" panose="02020603050405020304" pitchFamily="18" charset="0"/>
                <a:cs typeface="Times New Roman" panose="02020603050405020304" pitchFamily="18" charset="0"/>
              </a:rPr>
              <a:t>điểm</a:t>
            </a:r>
            <a:r>
              <a:rPr lang="en-US" sz="1200" i="1" dirty="0">
                <a:solidFill>
                  <a:schemeClr val="bg1"/>
                </a:solidFill>
                <a:latin typeface="Times New Roman" panose="02020603050405020304" pitchFamily="18" charset="0"/>
                <a:cs typeface="Times New Roman" panose="02020603050405020304" pitchFamily="18" charset="0"/>
              </a:rPr>
              <a:t> 31/12/2025)</a:t>
            </a:r>
          </a:p>
        </p:txBody>
      </p:sp>
      <p:graphicFrame>
        <p:nvGraphicFramePr>
          <p:cNvPr id="6" name="Table 5">
            <a:extLst>
              <a:ext uri="{FF2B5EF4-FFF2-40B4-BE49-F238E27FC236}">
                <a16:creationId xmlns:a16="http://schemas.microsoft.com/office/drawing/2014/main" id="{9915639E-3765-7C79-6664-CDA3D80BFB0A}"/>
              </a:ext>
            </a:extLst>
          </p:cNvPr>
          <p:cNvGraphicFramePr>
            <a:graphicFrameLocks noGrp="1"/>
          </p:cNvGraphicFramePr>
          <p:nvPr>
            <p:extLst>
              <p:ext uri="{D42A27DB-BD31-4B8C-83A1-F6EECF244321}">
                <p14:modId xmlns:p14="http://schemas.microsoft.com/office/powerpoint/2010/main" val="1301486777"/>
              </p:ext>
            </p:extLst>
          </p:nvPr>
        </p:nvGraphicFramePr>
        <p:xfrm>
          <a:off x="378586" y="1213624"/>
          <a:ext cx="8097901" cy="4409932"/>
        </p:xfrm>
        <a:graphic>
          <a:graphicData uri="http://schemas.openxmlformats.org/drawingml/2006/table">
            <a:tbl>
              <a:tblPr firstRow="1" firstCol="1" bandRow="1">
                <a:tableStyleId>{35758FB7-9AC5-4552-8A53-C91805E547FA}</a:tableStyleId>
              </a:tblPr>
              <a:tblGrid>
                <a:gridCol w="657420">
                  <a:extLst>
                    <a:ext uri="{9D8B030D-6E8A-4147-A177-3AD203B41FA5}">
                      <a16:colId xmlns:a16="http://schemas.microsoft.com/office/drawing/2014/main" val="202631226"/>
                    </a:ext>
                  </a:extLst>
                </a:gridCol>
                <a:gridCol w="5780187">
                  <a:extLst>
                    <a:ext uri="{9D8B030D-6E8A-4147-A177-3AD203B41FA5}">
                      <a16:colId xmlns:a16="http://schemas.microsoft.com/office/drawing/2014/main" val="1957956017"/>
                    </a:ext>
                  </a:extLst>
                </a:gridCol>
                <a:gridCol w="1660294">
                  <a:extLst>
                    <a:ext uri="{9D8B030D-6E8A-4147-A177-3AD203B41FA5}">
                      <a16:colId xmlns:a16="http://schemas.microsoft.com/office/drawing/2014/main" val="2512300362"/>
                    </a:ext>
                  </a:extLst>
                </a:gridCol>
              </a:tblGrid>
              <a:tr h="820334">
                <a:tc>
                  <a:txBody>
                    <a:bodyPr/>
                    <a:lstStyle/>
                    <a:p>
                      <a:pPr algn="ctr">
                        <a:buNone/>
                      </a:pPr>
                      <a:r>
                        <a:rPr lang="en-US" sz="1400">
                          <a:effectLst/>
                        </a:rPr>
                        <a:t>STT</a:t>
                      </a:r>
                      <a:endParaRPr lang="en-US" sz="1200">
                        <a:effectLst/>
                        <a:latin typeface="Times New Roman" panose="02020603050405020304" pitchFamily="18" charset="0"/>
                        <a:ea typeface="Courier New" panose="02070309020205020404" pitchFamily="49" charset="0"/>
                        <a:cs typeface="Times New Roman" panose="02020603050405020304" pitchFamily="18" charset="0"/>
                      </a:endParaRPr>
                    </a:p>
                  </a:txBody>
                  <a:tcPr marL="68580" marR="68580" marT="0" marB="0" anchor="ctr"/>
                </a:tc>
                <a:tc>
                  <a:txBody>
                    <a:bodyPr/>
                    <a:lstStyle/>
                    <a:p>
                      <a:pPr algn="ctr">
                        <a:buNone/>
                      </a:pPr>
                      <a:r>
                        <a:rPr lang="en-US" sz="1400">
                          <a:effectLst/>
                        </a:rPr>
                        <a:t>CSDL/Hệ thống</a:t>
                      </a:r>
                      <a:endParaRPr lang="en-US" sz="1200">
                        <a:effectLst/>
                        <a:latin typeface="Times New Roman" panose="02020603050405020304" pitchFamily="18" charset="0"/>
                        <a:ea typeface="Courier New" panose="02070309020205020404" pitchFamily="49" charset="0"/>
                        <a:cs typeface="Times New Roman" panose="02020603050405020304" pitchFamily="18" charset="0"/>
                      </a:endParaRPr>
                    </a:p>
                  </a:txBody>
                  <a:tcPr marL="68580" marR="68580" marT="0" marB="0" anchor="ctr"/>
                </a:tc>
                <a:tc>
                  <a:txBody>
                    <a:bodyPr/>
                    <a:lstStyle/>
                    <a:p>
                      <a:pPr algn="ctr">
                        <a:buNone/>
                      </a:pPr>
                      <a:r>
                        <a:rPr lang="en-US" sz="1400">
                          <a:effectLst/>
                        </a:rPr>
                        <a:t>Mức đáp ứng (19 tiêu chí)</a:t>
                      </a:r>
                      <a:endParaRPr lang="en-US" sz="1200">
                        <a:effectLst/>
                        <a:latin typeface="Times New Roman" panose="02020603050405020304" pitchFamily="18" charset="0"/>
                        <a:ea typeface="Courier New" panose="02070309020205020404" pitchFamily="49" charset="0"/>
                        <a:cs typeface="Times New Roman" panose="02020603050405020304" pitchFamily="18" charset="0"/>
                      </a:endParaRPr>
                    </a:p>
                  </a:txBody>
                  <a:tcPr marL="68580" marR="68580" marT="0" marB="0" anchor="ctr"/>
                </a:tc>
                <a:extLst>
                  <a:ext uri="{0D108BD9-81ED-4DB2-BD59-A6C34878D82A}">
                    <a16:rowId xmlns:a16="http://schemas.microsoft.com/office/drawing/2014/main" val="3100421861"/>
                  </a:ext>
                </a:extLst>
              </a:tr>
              <a:tr h="273444">
                <a:tc>
                  <a:txBody>
                    <a:bodyPr/>
                    <a:lstStyle/>
                    <a:p>
                      <a:pPr algn="ctr">
                        <a:spcBef>
                          <a:spcPts val="100"/>
                        </a:spcBef>
                        <a:spcAft>
                          <a:spcPts val="100"/>
                        </a:spcAft>
                        <a:buNone/>
                      </a:pPr>
                      <a:r>
                        <a:rPr lang="en-US" sz="1400">
                          <a:effectLst/>
                        </a:rPr>
                        <a:t>1</a:t>
                      </a:r>
                      <a:endParaRPr lang="en-US" sz="1200">
                        <a:effectLst/>
                        <a:latin typeface="Times New Roman" panose="02020603050405020304" pitchFamily="18" charset="0"/>
                        <a:ea typeface="Courier New" panose="02070309020205020404" pitchFamily="49" charset="0"/>
                        <a:cs typeface="Times New Roman" panose="02020603050405020304" pitchFamily="18" charset="0"/>
                      </a:endParaRPr>
                    </a:p>
                  </a:txBody>
                  <a:tcPr marL="68580" marR="68580" marT="0" marB="0"/>
                </a:tc>
                <a:tc>
                  <a:txBody>
                    <a:bodyPr/>
                    <a:lstStyle/>
                    <a:p>
                      <a:pPr>
                        <a:spcBef>
                          <a:spcPts val="100"/>
                        </a:spcBef>
                        <a:spcAft>
                          <a:spcPts val="100"/>
                        </a:spcAft>
                        <a:buNone/>
                      </a:pPr>
                      <a:r>
                        <a:rPr lang="en-US" sz="1400">
                          <a:effectLst/>
                        </a:rPr>
                        <a:t>CSDL quốc gia về đất đai</a:t>
                      </a:r>
                      <a:endParaRPr lang="en-US" sz="1200">
                        <a:effectLst/>
                        <a:latin typeface="Times New Roman" panose="02020603050405020304" pitchFamily="18" charset="0"/>
                        <a:ea typeface="Courier New" panose="02070309020205020404" pitchFamily="49" charset="0"/>
                        <a:cs typeface="Times New Roman" panose="02020603050405020304" pitchFamily="18" charset="0"/>
                      </a:endParaRPr>
                    </a:p>
                  </a:txBody>
                  <a:tcPr marL="68580" marR="68580" marT="0" marB="0"/>
                </a:tc>
                <a:tc>
                  <a:txBody>
                    <a:bodyPr/>
                    <a:lstStyle/>
                    <a:p>
                      <a:pPr algn="ctr">
                        <a:spcBef>
                          <a:spcPts val="100"/>
                        </a:spcBef>
                        <a:spcAft>
                          <a:spcPts val="100"/>
                        </a:spcAft>
                        <a:buNone/>
                      </a:pPr>
                      <a:r>
                        <a:rPr lang="en-US" sz="1400">
                          <a:effectLst/>
                        </a:rPr>
                        <a:t>17/19</a:t>
                      </a:r>
                      <a:endParaRPr lang="en-US" sz="1200">
                        <a:effectLst/>
                        <a:latin typeface="Times New Roman" panose="02020603050405020304" pitchFamily="18" charset="0"/>
                        <a:ea typeface="Courier New" panose="02070309020205020404" pitchFamily="49" charset="0"/>
                        <a:cs typeface="Times New Roman" panose="02020603050405020304" pitchFamily="18" charset="0"/>
                      </a:endParaRPr>
                    </a:p>
                  </a:txBody>
                  <a:tcPr marL="68580" marR="68580" marT="0" marB="0"/>
                </a:tc>
                <a:extLst>
                  <a:ext uri="{0D108BD9-81ED-4DB2-BD59-A6C34878D82A}">
                    <a16:rowId xmlns:a16="http://schemas.microsoft.com/office/drawing/2014/main" val="1884845060"/>
                  </a:ext>
                </a:extLst>
              </a:tr>
              <a:tr h="273444">
                <a:tc>
                  <a:txBody>
                    <a:bodyPr/>
                    <a:lstStyle/>
                    <a:p>
                      <a:pPr algn="ctr">
                        <a:spcBef>
                          <a:spcPts val="100"/>
                        </a:spcBef>
                        <a:spcAft>
                          <a:spcPts val="100"/>
                        </a:spcAft>
                        <a:buNone/>
                      </a:pPr>
                      <a:r>
                        <a:rPr lang="en-US" sz="1400">
                          <a:effectLst/>
                        </a:rPr>
                        <a:t>2</a:t>
                      </a:r>
                      <a:endParaRPr lang="en-US" sz="1200">
                        <a:effectLst/>
                        <a:latin typeface="Times New Roman" panose="02020603050405020304" pitchFamily="18" charset="0"/>
                        <a:ea typeface="Courier New" panose="02070309020205020404" pitchFamily="49" charset="0"/>
                        <a:cs typeface="Times New Roman" panose="02020603050405020304" pitchFamily="18" charset="0"/>
                      </a:endParaRPr>
                    </a:p>
                  </a:txBody>
                  <a:tcPr marL="68580" marR="68580" marT="0" marB="0"/>
                </a:tc>
                <a:tc>
                  <a:txBody>
                    <a:bodyPr/>
                    <a:lstStyle/>
                    <a:p>
                      <a:pPr>
                        <a:spcBef>
                          <a:spcPts val="100"/>
                        </a:spcBef>
                        <a:spcAft>
                          <a:spcPts val="100"/>
                        </a:spcAft>
                        <a:buNone/>
                      </a:pPr>
                      <a:r>
                        <a:rPr lang="en-US" sz="1400">
                          <a:effectLst/>
                        </a:rPr>
                        <a:t>CSDL ngành nông nghiệp</a:t>
                      </a:r>
                      <a:endParaRPr lang="en-US" sz="1200">
                        <a:effectLst/>
                        <a:latin typeface="Times New Roman" panose="02020603050405020304" pitchFamily="18" charset="0"/>
                        <a:ea typeface="Courier New" panose="02070309020205020404" pitchFamily="49" charset="0"/>
                        <a:cs typeface="Times New Roman" panose="02020603050405020304" pitchFamily="18" charset="0"/>
                      </a:endParaRPr>
                    </a:p>
                  </a:txBody>
                  <a:tcPr marL="68580" marR="68580" marT="0" marB="0"/>
                </a:tc>
                <a:tc>
                  <a:txBody>
                    <a:bodyPr/>
                    <a:lstStyle/>
                    <a:p>
                      <a:pPr algn="ctr">
                        <a:spcBef>
                          <a:spcPts val="100"/>
                        </a:spcBef>
                        <a:spcAft>
                          <a:spcPts val="100"/>
                        </a:spcAft>
                        <a:buNone/>
                      </a:pPr>
                      <a:r>
                        <a:rPr lang="en-US" sz="1400">
                          <a:effectLst/>
                        </a:rPr>
                        <a:t>11/19</a:t>
                      </a:r>
                      <a:endParaRPr lang="en-US" sz="1200">
                        <a:effectLst/>
                        <a:latin typeface="Times New Roman" panose="02020603050405020304" pitchFamily="18" charset="0"/>
                        <a:ea typeface="Courier New" panose="02070309020205020404" pitchFamily="49" charset="0"/>
                        <a:cs typeface="Times New Roman" panose="02020603050405020304" pitchFamily="18" charset="0"/>
                      </a:endParaRPr>
                    </a:p>
                  </a:txBody>
                  <a:tcPr marL="68580" marR="68580" marT="0" marB="0"/>
                </a:tc>
                <a:extLst>
                  <a:ext uri="{0D108BD9-81ED-4DB2-BD59-A6C34878D82A}">
                    <a16:rowId xmlns:a16="http://schemas.microsoft.com/office/drawing/2014/main" val="2322618363"/>
                  </a:ext>
                </a:extLst>
              </a:tr>
              <a:tr h="273444">
                <a:tc>
                  <a:txBody>
                    <a:bodyPr/>
                    <a:lstStyle/>
                    <a:p>
                      <a:pPr algn="ctr">
                        <a:spcBef>
                          <a:spcPts val="100"/>
                        </a:spcBef>
                        <a:spcAft>
                          <a:spcPts val="100"/>
                        </a:spcAft>
                        <a:buNone/>
                      </a:pPr>
                      <a:r>
                        <a:rPr lang="en-US" sz="1400">
                          <a:effectLst/>
                        </a:rPr>
                        <a:t>3</a:t>
                      </a:r>
                      <a:endParaRPr lang="en-US" sz="1200">
                        <a:effectLst/>
                        <a:latin typeface="Times New Roman" panose="02020603050405020304" pitchFamily="18" charset="0"/>
                        <a:ea typeface="Courier New" panose="02070309020205020404" pitchFamily="49" charset="0"/>
                        <a:cs typeface="Times New Roman" panose="02020603050405020304" pitchFamily="18" charset="0"/>
                      </a:endParaRPr>
                    </a:p>
                  </a:txBody>
                  <a:tcPr marL="68580" marR="68580" marT="0" marB="0"/>
                </a:tc>
                <a:tc>
                  <a:txBody>
                    <a:bodyPr/>
                    <a:lstStyle/>
                    <a:p>
                      <a:pPr>
                        <a:spcBef>
                          <a:spcPts val="100"/>
                        </a:spcBef>
                        <a:spcAft>
                          <a:spcPts val="100"/>
                        </a:spcAft>
                        <a:buNone/>
                      </a:pPr>
                      <a:r>
                        <a:rPr lang="en-US" sz="1400">
                          <a:effectLst/>
                        </a:rPr>
                        <a:t>CSDL nghề cá quốc gia</a:t>
                      </a:r>
                      <a:endParaRPr lang="en-US" sz="1200">
                        <a:effectLst/>
                        <a:latin typeface="Times New Roman" panose="02020603050405020304" pitchFamily="18" charset="0"/>
                        <a:ea typeface="Courier New" panose="02070309020205020404" pitchFamily="49" charset="0"/>
                        <a:cs typeface="Times New Roman" panose="02020603050405020304" pitchFamily="18" charset="0"/>
                      </a:endParaRPr>
                    </a:p>
                  </a:txBody>
                  <a:tcPr marL="68580" marR="68580" marT="0" marB="0"/>
                </a:tc>
                <a:tc>
                  <a:txBody>
                    <a:bodyPr/>
                    <a:lstStyle/>
                    <a:p>
                      <a:pPr algn="ctr">
                        <a:spcBef>
                          <a:spcPts val="100"/>
                        </a:spcBef>
                        <a:spcAft>
                          <a:spcPts val="100"/>
                        </a:spcAft>
                        <a:buNone/>
                      </a:pPr>
                      <a:r>
                        <a:rPr lang="en-US" sz="1400">
                          <a:effectLst/>
                        </a:rPr>
                        <a:t>13/19</a:t>
                      </a:r>
                      <a:endParaRPr lang="en-US" sz="1200">
                        <a:effectLst/>
                        <a:latin typeface="Times New Roman" panose="02020603050405020304" pitchFamily="18" charset="0"/>
                        <a:ea typeface="Courier New" panose="02070309020205020404" pitchFamily="49" charset="0"/>
                        <a:cs typeface="Times New Roman" panose="02020603050405020304" pitchFamily="18" charset="0"/>
                      </a:endParaRPr>
                    </a:p>
                  </a:txBody>
                  <a:tcPr marL="68580" marR="68580" marT="0" marB="0"/>
                </a:tc>
                <a:extLst>
                  <a:ext uri="{0D108BD9-81ED-4DB2-BD59-A6C34878D82A}">
                    <a16:rowId xmlns:a16="http://schemas.microsoft.com/office/drawing/2014/main" val="1566446483"/>
                  </a:ext>
                </a:extLst>
              </a:tr>
              <a:tr h="273444">
                <a:tc>
                  <a:txBody>
                    <a:bodyPr/>
                    <a:lstStyle/>
                    <a:p>
                      <a:pPr algn="ctr">
                        <a:spcBef>
                          <a:spcPts val="100"/>
                        </a:spcBef>
                        <a:spcAft>
                          <a:spcPts val="100"/>
                        </a:spcAft>
                        <a:buNone/>
                      </a:pPr>
                      <a:r>
                        <a:rPr lang="en-US" sz="1400">
                          <a:effectLst/>
                        </a:rPr>
                        <a:t>4</a:t>
                      </a:r>
                      <a:endParaRPr lang="en-US" sz="1200">
                        <a:effectLst/>
                        <a:latin typeface="Times New Roman" panose="02020603050405020304" pitchFamily="18" charset="0"/>
                        <a:ea typeface="Courier New" panose="02070309020205020404" pitchFamily="49" charset="0"/>
                        <a:cs typeface="Times New Roman" panose="02020603050405020304" pitchFamily="18" charset="0"/>
                      </a:endParaRPr>
                    </a:p>
                  </a:txBody>
                  <a:tcPr marL="68580" marR="68580" marT="0" marB="0"/>
                </a:tc>
                <a:tc>
                  <a:txBody>
                    <a:bodyPr/>
                    <a:lstStyle/>
                    <a:p>
                      <a:pPr>
                        <a:spcBef>
                          <a:spcPts val="100"/>
                        </a:spcBef>
                        <a:spcAft>
                          <a:spcPts val="100"/>
                        </a:spcAft>
                        <a:buNone/>
                      </a:pPr>
                      <a:r>
                        <a:rPr lang="en-US" sz="1400">
                          <a:effectLst/>
                        </a:rPr>
                        <a:t>CSDL về giống cây trồng</a:t>
                      </a:r>
                      <a:endParaRPr lang="en-US" sz="1200">
                        <a:effectLst/>
                        <a:latin typeface="Times New Roman" panose="02020603050405020304" pitchFamily="18" charset="0"/>
                        <a:ea typeface="Courier New" panose="02070309020205020404" pitchFamily="49" charset="0"/>
                        <a:cs typeface="Times New Roman" panose="02020603050405020304" pitchFamily="18" charset="0"/>
                      </a:endParaRPr>
                    </a:p>
                  </a:txBody>
                  <a:tcPr marL="68580" marR="68580" marT="0" marB="0"/>
                </a:tc>
                <a:tc>
                  <a:txBody>
                    <a:bodyPr/>
                    <a:lstStyle/>
                    <a:p>
                      <a:pPr algn="ctr">
                        <a:spcBef>
                          <a:spcPts val="100"/>
                        </a:spcBef>
                        <a:spcAft>
                          <a:spcPts val="100"/>
                        </a:spcAft>
                        <a:buNone/>
                      </a:pPr>
                      <a:r>
                        <a:rPr lang="en-US" sz="1400">
                          <a:effectLst/>
                        </a:rPr>
                        <a:t>10/19</a:t>
                      </a:r>
                      <a:endParaRPr lang="en-US" sz="1200">
                        <a:effectLst/>
                        <a:latin typeface="Times New Roman" panose="02020603050405020304" pitchFamily="18" charset="0"/>
                        <a:ea typeface="Courier New" panose="02070309020205020404" pitchFamily="49" charset="0"/>
                        <a:cs typeface="Times New Roman" panose="02020603050405020304" pitchFamily="18" charset="0"/>
                      </a:endParaRPr>
                    </a:p>
                  </a:txBody>
                  <a:tcPr marL="68580" marR="68580" marT="0" marB="0"/>
                </a:tc>
                <a:extLst>
                  <a:ext uri="{0D108BD9-81ED-4DB2-BD59-A6C34878D82A}">
                    <a16:rowId xmlns:a16="http://schemas.microsoft.com/office/drawing/2014/main" val="2375276765"/>
                  </a:ext>
                </a:extLst>
              </a:tr>
              <a:tr h="273444">
                <a:tc>
                  <a:txBody>
                    <a:bodyPr/>
                    <a:lstStyle/>
                    <a:p>
                      <a:pPr algn="ctr">
                        <a:spcBef>
                          <a:spcPts val="100"/>
                        </a:spcBef>
                        <a:spcAft>
                          <a:spcPts val="100"/>
                        </a:spcAft>
                        <a:buNone/>
                      </a:pPr>
                      <a:r>
                        <a:rPr lang="en-US" sz="1400">
                          <a:effectLst/>
                        </a:rPr>
                        <a:t>5</a:t>
                      </a:r>
                      <a:endParaRPr lang="en-US" sz="1200">
                        <a:effectLst/>
                        <a:latin typeface="Times New Roman" panose="02020603050405020304" pitchFamily="18" charset="0"/>
                        <a:ea typeface="Courier New" panose="02070309020205020404" pitchFamily="49" charset="0"/>
                        <a:cs typeface="Times New Roman" panose="02020603050405020304" pitchFamily="18" charset="0"/>
                      </a:endParaRPr>
                    </a:p>
                  </a:txBody>
                  <a:tcPr marL="68580" marR="68580" marT="0" marB="0"/>
                </a:tc>
                <a:tc>
                  <a:txBody>
                    <a:bodyPr/>
                    <a:lstStyle/>
                    <a:p>
                      <a:pPr>
                        <a:spcBef>
                          <a:spcPts val="100"/>
                        </a:spcBef>
                        <a:spcAft>
                          <a:spcPts val="100"/>
                        </a:spcAft>
                        <a:buNone/>
                      </a:pPr>
                      <a:r>
                        <a:rPr lang="en-US" sz="1400">
                          <a:effectLst/>
                        </a:rPr>
                        <a:t>CSDL trồng trọt</a:t>
                      </a:r>
                      <a:endParaRPr lang="en-US" sz="1200">
                        <a:effectLst/>
                        <a:latin typeface="Times New Roman" panose="02020603050405020304" pitchFamily="18" charset="0"/>
                        <a:ea typeface="Courier New" panose="02070309020205020404" pitchFamily="49" charset="0"/>
                        <a:cs typeface="Times New Roman" panose="02020603050405020304" pitchFamily="18" charset="0"/>
                      </a:endParaRPr>
                    </a:p>
                  </a:txBody>
                  <a:tcPr marL="68580" marR="68580" marT="0" marB="0"/>
                </a:tc>
                <a:tc>
                  <a:txBody>
                    <a:bodyPr/>
                    <a:lstStyle/>
                    <a:p>
                      <a:pPr algn="ctr">
                        <a:spcBef>
                          <a:spcPts val="100"/>
                        </a:spcBef>
                        <a:spcAft>
                          <a:spcPts val="100"/>
                        </a:spcAft>
                        <a:buNone/>
                      </a:pPr>
                      <a:r>
                        <a:rPr lang="en-US" sz="1400">
                          <a:effectLst/>
                        </a:rPr>
                        <a:t>10/19</a:t>
                      </a:r>
                      <a:endParaRPr lang="en-US" sz="1200">
                        <a:effectLst/>
                        <a:latin typeface="Times New Roman" panose="02020603050405020304" pitchFamily="18" charset="0"/>
                        <a:ea typeface="Courier New" panose="02070309020205020404" pitchFamily="49" charset="0"/>
                        <a:cs typeface="Times New Roman" panose="02020603050405020304" pitchFamily="18" charset="0"/>
                      </a:endParaRPr>
                    </a:p>
                  </a:txBody>
                  <a:tcPr marL="68580" marR="68580" marT="0" marB="0"/>
                </a:tc>
                <a:extLst>
                  <a:ext uri="{0D108BD9-81ED-4DB2-BD59-A6C34878D82A}">
                    <a16:rowId xmlns:a16="http://schemas.microsoft.com/office/drawing/2014/main" val="883972734"/>
                  </a:ext>
                </a:extLst>
              </a:tr>
              <a:tr h="273444">
                <a:tc>
                  <a:txBody>
                    <a:bodyPr/>
                    <a:lstStyle/>
                    <a:p>
                      <a:pPr algn="ctr">
                        <a:spcBef>
                          <a:spcPts val="100"/>
                        </a:spcBef>
                        <a:spcAft>
                          <a:spcPts val="100"/>
                        </a:spcAft>
                        <a:buNone/>
                      </a:pPr>
                      <a:r>
                        <a:rPr lang="en-US" sz="1400">
                          <a:effectLst/>
                        </a:rPr>
                        <a:t>6</a:t>
                      </a:r>
                      <a:endParaRPr lang="en-US" sz="1200">
                        <a:effectLst/>
                        <a:latin typeface="Times New Roman" panose="02020603050405020304" pitchFamily="18" charset="0"/>
                        <a:ea typeface="Courier New" panose="02070309020205020404" pitchFamily="49" charset="0"/>
                        <a:cs typeface="Times New Roman" panose="02020603050405020304" pitchFamily="18" charset="0"/>
                      </a:endParaRPr>
                    </a:p>
                  </a:txBody>
                  <a:tcPr marL="68580" marR="68580" marT="0" marB="0"/>
                </a:tc>
                <a:tc>
                  <a:txBody>
                    <a:bodyPr/>
                    <a:lstStyle/>
                    <a:p>
                      <a:pPr>
                        <a:spcBef>
                          <a:spcPts val="100"/>
                        </a:spcBef>
                        <a:spcAft>
                          <a:spcPts val="100"/>
                        </a:spcAft>
                        <a:buNone/>
                      </a:pPr>
                      <a:r>
                        <a:rPr lang="en-US" sz="1400">
                          <a:effectLst/>
                        </a:rPr>
                        <a:t>CSDL hộ nghèo, hộ cận nghèo</a:t>
                      </a:r>
                      <a:endParaRPr lang="en-US" sz="1200">
                        <a:effectLst/>
                        <a:latin typeface="Times New Roman" panose="02020603050405020304" pitchFamily="18" charset="0"/>
                        <a:ea typeface="Courier New" panose="02070309020205020404" pitchFamily="49" charset="0"/>
                        <a:cs typeface="Times New Roman" panose="02020603050405020304" pitchFamily="18" charset="0"/>
                      </a:endParaRPr>
                    </a:p>
                  </a:txBody>
                  <a:tcPr marL="68580" marR="68580" marT="0" marB="0"/>
                </a:tc>
                <a:tc>
                  <a:txBody>
                    <a:bodyPr/>
                    <a:lstStyle/>
                    <a:p>
                      <a:pPr algn="ctr">
                        <a:spcBef>
                          <a:spcPts val="100"/>
                        </a:spcBef>
                        <a:spcAft>
                          <a:spcPts val="100"/>
                        </a:spcAft>
                        <a:buNone/>
                      </a:pPr>
                      <a:r>
                        <a:rPr lang="en-US" sz="1400">
                          <a:effectLst/>
                        </a:rPr>
                        <a:t>13/19</a:t>
                      </a:r>
                      <a:endParaRPr lang="en-US" sz="1200">
                        <a:effectLst/>
                        <a:latin typeface="Times New Roman" panose="02020603050405020304" pitchFamily="18" charset="0"/>
                        <a:ea typeface="Courier New" panose="02070309020205020404" pitchFamily="49" charset="0"/>
                        <a:cs typeface="Times New Roman" panose="02020603050405020304" pitchFamily="18" charset="0"/>
                      </a:endParaRPr>
                    </a:p>
                  </a:txBody>
                  <a:tcPr marL="68580" marR="68580" marT="0" marB="0"/>
                </a:tc>
                <a:extLst>
                  <a:ext uri="{0D108BD9-81ED-4DB2-BD59-A6C34878D82A}">
                    <a16:rowId xmlns:a16="http://schemas.microsoft.com/office/drawing/2014/main" val="1719425552"/>
                  </a:ext>
                </a:extLst>
              </a:tr>
              <a:tr h="285327">
                <a:tc>
                  <a:txBody>
                    <a:bodyPr/>
                    <a:lstStyle/>
                    <a:p>
                      <a:pPr algn="ctr">
                        <a:spcBef>
                          <a:spcPts val="100"/>
                        </a:spcBef>
                        <a:spcAft>
                          <a:spcPts val="100"/>
                        </a:spcAft>
                        <a:buNone/>
                      </a:pPr>
                      <a:r>
                        <a:rPr lang="en-US" sz="1400">
                          <a:effectLst/>
                        </a:rPr>
                        <a:t>7</a:t>
                      </a:r>
                      <a:endParaRPr lang="en-US" sz="1200">
                        <a:effectLst/>
                        <a:latin typeface="Times New Roman" panose="02020603050405020304" pitchFamily="18" charset="0"/>
                        <a:ea typeface="Courier New" panose="02070309020205020404" pitchFamily="49" charset="0"/>
                        <a:cs typeface="Times New Roman" panose="02020603050405020304" pitchFamily="18" charset="0"/>
                      </a:endParaRPr>
                    </a:p>
                  </a:txBody>
                  <a:tcPr marL="68580" marR="68580" marT="0" marB="0"/>
                </a:tc>
                <a:tc>
                  <a:txBody>
                    <a:bodyPr/>
                    <a:lstStyle/>
                    <a:p>
                      <a:pPr>
                        <a:spcBef>
                          <a:spcPts val="100"/>
                        </a:spcBef>
                        <a:spcAft>
                          <a:spcPts val="100"/>
                        </a:spcAft>
                        <a:buNone/>
                      </a:pPr>
                      <a:r>
                        <a:rPr lang="en-US" sz="1400" dirty="0" err="1">
                          <a:effectLst/>
                        </a:rPr>
                        <a:t>Hệ</a:t>
                      </a:r>
                      <a:r>
                        <a:rPr lang="en-US" sz="1400" dirty="0">
                          <a:effectLst/>
                        </a:rPr>
                        <a:t> </a:t>
                      </a:r>
                      <a:r>
                        <a:rPr lang="en-US" sz="1400" dirty="0" err="1">
                          <a:effectLst/>
                        </a:rPr>
                        <a:t>thống</a:t>
                      </a:r>
                      <a:r>
                        <a:rPr lang="en-US" sz="1400" dirty="0">
                          <a:effectLst/>
                        </a:rPr>
                        <a:t> </a:t>
                      </a:r>
                      <a:r>
                        <a:rPr lang="en-US" sz="1400" dirty="0" err="1">
                          <a:effectLst/>
                        </a:rPr>
                        <a:t>báo</a:t>
                      </a:r>
                      <a:r>
                        <a:rPr lang="en-US" sz="1400" dirty="0">
                          <a:effectLst/>
                        </a:rPr>
                        <a:t> </a:t>
                      </a:r>
                      <a:r>
                        <a:rPr lang="en-US" sz="1400" dirty="0" err="1">
                          <a:effectLst/>
                        </a:rPr>
                        <a:t>cáo</a:t>
                      </a:r>
                      <a:r>
                        <a:rPr lang="en-US" sz="1400" dirty="0">
                          <a:effectLst/>
                        </a:rPr>
                        <a:t> </a:t>
                      </a:r>
                      <a:r>
                        <a:rPr lang="en-US" sz="1400" dirty="0" err="1">
                          <a:effectLst/>
                        </a:rPr>
                        <a:t>thống</a:t>
                      </a:r>
                      <a:r>
                        <a:rPr lang="en-US" sz="1400" dirty="0">
                          <a:effectLst/>
                        </a:rPr>
                        <a:t> </a:t>
                      </a:r>
                      <a:r>
                        <a:rPr lang="en-US" sz="1400" dirty="0" err="1">
                          <a:effectLst/>
                        </a:rPr>
                        <a:t>kê</a:t>
                      </a:r>
                      <a:r>
                        <a:rPr lang="en-US" sz="1400" dirty="0">
                          <a:effectLst/>
                        </a:rPr>
                        <a:t> </a:t>
                      </a:r>
                      <a:r>
                        <a:rPr lang="en-US" sz="1400" dirty="0" err="1">
                          <a:effectLst/>
                        </a:rPr>
                        <a:t>ngành</a:t>
                      </a:r>
                      <a:r>
                        <a:rPr lang="en-US" sz="1400" dirty="0">
                          <a:effectLst/>
                        </a:rPr>
                        <a:t> </a:t>
                      </a:r>
                      <a:r>
                        <a:rPr lang="en-US" sz="1400" dirty="0" err="1">
                          <a:effectLst/>
                        </a:rPr>
                        <a:t>tài</a:t>
                      </a:r>
                      <a:r>
                        <a:rPr lang="en-US" sz="1400" dirty="0">
                          <a:effectLst/>
                        </a:rPr>
                        <a:t> </a:t>
                      </a:r>
                      <a:r>
                        <a:rPr lang="en-US" sz="1400" dirty="0" err="1">
                          <a:effectLst/>
                        </a:rPr>
                        <a:t>nguyên</a:t>
                      </a:r>
                      <a:r>
                        <a:rPr lang="en-US" sz="1400" dirty="0">
                          <a:effectLst/>
                        </a:rPr>
                        <a:t> </a:t>
                      </a:r>
                      <a:r>
                        <a:rPr lang="en-US" sz="1400" dirty="0" err="1">
                          <a:effectLst/>
                        </a:rPr>
                        <a:t>và</a:t>
                      </a:r>
                      <a:r>
                        <a:rPr lang="en-US" sz="1400" dirty="0">
                          <a:effectLst/>
                        </a:rPr>
                        <a:t> </a:t>
                      </a:r>
                      <a:r>
                        <a:rPr lang="en-US" sz="1400" dirty="0" err="1">
                          <a:effectLst/>
                        </a:rPr>
                        <a:t>môi</a:t>
                      </a:r>
                      <a:r>
                        <a:rPr lang="en-US" sz="1400" dirty="0">
                          <a:effectLst/>
                        </a:rPr>
                        <a:t> </a:t>
                      </a:r>
                      <a:r>
                        <a:rPr lang="en-US" sz="1400" dirty="0" err="1">
                          <a:effectLst/>
                        </a:rPr>
                        <a:t>trường</a:t>
                      </a:r>
                      <a:endParaRPr lang="en-US" sz="1200" dirty="0">
                        <a:effectLst/>
                        <a:latin typeface="Times New Roman" panose="02020603050405020304" pitchFamily="18" charset="0"/>
                        <a:ea typeface="Courier New" panose="02070309020205020404" pitchFamily="49" charset="0"/>
                        <a:cs typeface="Times New Roman" panose="02020603050405020304" pitchFamily="18" charset="0"/>
                      </a:endParaRPr>
                    </a:p>
                  </a:txBody>
                  <a:tcPr marL="68580" marR="68580" marT="0" marB="0"/>
                </a:tc>
                <a:tc>
                  <a:txBody>
                    <a:bodyPr/>
                    <a:lstStyle/>
                    <a:p>
                      <a:pPr algn="ctr">
                        <a:spcBef>
                          <a:spcPts val="100"/>
                        </a:spcBef>
                        <a:spcAft>
                          <a:spcPts val="100"/>
                        </a:spcAft>
                        <a:buNone/>
                      </a:pPr>
                      <a:r>
                        <a:rPr lang="en-US" sz="1400">
                          <a:effectLst/>
                        </a:rPr>
                        <a:t>12/19</a:t>
                      </a:r>
                      <a:endParaRPr lang="en-US" sz="1200">
                        <a:effectLst/>
                        <a:latin typeface="Times New Roman" panose="02020603050405020304" pitchFamily="18" charset="0"/>
                        <a:ea typeface="Courier New" panose="02070309020205020404" pitchFamily="49" charset="0"/>
                        <a:cs typeface="Times New Roman" panose="02020603050405020304" pitchFamily="18" charset="0"/>
                      </a:endParaRPr>
                    </a:p>
                  </a:txBody>
                  <a:tcPr marL="68580" marR="68580" marT="0" marB="0"/>
                </a:tc>
                <a:extLst>
                  <a:ext uri="{0D108BD9-81ED-4DB2-BD59-A6C34878D82A}">
                    <a16:rowId xmlns:a16="http://schemas.microsoft.com/office/drawing/2014/main" val="2420172248"/>
                  </a:ext>
                </a:extLst>
              </a:tr>
              <a:tr h="273444">
                <a:tc>
                  <a:txBody>
                    <a:bodyPr/>
                    <a:lstStyle/>
                    <a:p>
                      <a:pPr algn="ctr">
                        <a:spcBef>
                          <a:spcPts val="100"/>
                        </a:spcBef>
                        <a:spcAft>
                          <a:spcPts val="100"/>
                        </a:spcAft>
                        <a:buNone/>
                      </a:pPr>
                      <a:r>
                        <a:rPr lang="en-US" sz="1400">
                          <a:effectLst/>
                        </a:rPr>
                        <a:t>8</a:t>
                      </a:r>
                      <a:endParaRPr lang="en-US" sz="1200">
                        <a:effectLst/>
                        <a:latin typeface="Times New Roman" panose="02020603050405020304" pitchFamily="18" charset="0"/>
                        <a:ea typeface="Courier New" panose="02070309020205020404" pitchFamily="49" charset="0"/>
                        <a:cs typeface="Times New Roman" panose="02020603050405020304" pitchFamily="18" charset="0"/>
                      </a:endParaRPr>
                    </a:p>
                  </a:txBody>
                  <a:tcPr marL="68580" marR="68580" marT="0" marB="0"/>
                </a:tc>
                <a:tc>
                  <a:txBody>
                    <a:bodyPr/>
                    <a:lstStyle/>
                    <a:p>
                      <a:pPr>
                        <a:spcBef>
                          <a:spcPts val="100"/>
                        </a:spcBef>
                        <a:spcAft>
                          <a:spcPts val="100"/>
                        </a:spcAft>
                        <a:buNone/>
                      </a:pPr>
                      <a:r>
                        <a:rPr lang="en-US" sz="1400">
                          <a:effectLst/>
                        </a:rPr>
                        <a:t>CSDL khí tượng thuỷ văn quốc gia</a:t>
                      </a:r>
                      <a:endParaRPr lang="en-US" sz="1200">
                        <a:effectLst/>
                        <a:latin typeface="Times New Roman" panose="02020603050405020304" pitchFamily="18" charset="0"/>
                        <a:ea typeface="Courier New" panose="02070309020205020404" pitchFamily="49" charset="0"/>
                        <a:cs typeface="Times New Roman" panose="02020603050405020304" pitchFamily="18" charset="0"/>
                      </a:endParaRPr>
                    </a:p>
                  </a:txBody>
                  <a:tcPr marL="68580" marR="68580" marT="0" marB="0"/>
                </a:tc>
                <a:tc>
                  <a:txBody>
                    <a:bodyPr/>
                    <a:lstStyle/>
                    <a:p>
                      <a:pPr algn="ctr">
                        <a:spcBef>
                          <a:spcPts val="100"/>
                        </a:spcBef>
                        <a:spcAft>
                          <a:spcPts val="100"/>
                        </a:spcAft>
                        <a:buNone/>
                      </a:pPr>
                      <a:r>
                        <a:rPr lang="en-US" sz="1400">
                          <a:effectLst/>
                        </a:rPr>
                        <a:t>12/19</a:t>
                      </a:r>
                      <a:endParaRPr lang="en-US" sz="1200">
                        <a:effectLst/>
                        <a:latin typeface="Times New Roman" panose="02020603050405020304" pitchFamily="18" charset="0"/>
                        <a:ea typeface="Courier New" panose="02070309020205020404" pitchFamily="49" charset="0"/>
                        <a:cs typeface="Times New Roman" panose="02020603050405020304" pitchFamily="18" charset="0"/>
                      </a:endParaRPr>
                    </a:p>
                  </a:txBody>
                  <a:tcPr marL="68580" marR="68580" marT="0" marB="0"/>
                </a:tc>
                <a:extLst>
                  <a:ext uri="{0D108BD9-81ED-4DB2-BD59-A6C34878D82A}">
                    <a16:rowId xmlns:a16="http://schemas.microsoft.com/office/drawing/2014/main" val="651257790"/>
                  </a:ext>
                </a:extLst>
              </a:tr>
              <a:tr h="273444">
                <a:tc>
                  <a:txBody>
                    <a:bodyPr/>
                    <a:lstStyle/>
                    <a:p>
                      <a:pPr algn="ctr">
                        <a:spcBef>
                          <a:spcPts val="100"/>
                        </a:spcBef>
                        <a:spcAft>
                          <a:spcPts val="100"/>
                        </a:spcAft>
                        <a:buNone/>
                      </a:pPr>
                      <a:r>
                        <a:rPr lang="en-US" sz="1400">
                          <a:effectLst/>
                        </a:rPr>
                        <a:t>9</a:t>
                      </a:r>
                      <a:endParaRPr lang="en-US" sz="1200">
                        <a:effectLst/>
                        <a:latin typeface="Times New Roman" panose="02020603050405020304" pitchFamily="18" charset="0"/>
                        <a:ea typeface="Courier New" panose="02070309020205020404" pitchFamily="49" charset="0"/>
                        <a:cs typeface="Times New Roman" panose="02020603050405020304" pitchFamily="18" charset="0"/>
                      </a:endParaRPr>
                    </a:p>
                  </a:txBody>
                  <a:tcPr marL="68580" marR="68580" marT="0" marB="0"/>
                </a:tc>
                <a:tc>
                  <a:txBody>
                    <a:bodyPr/>
                    <a:lstStyle/>
                    <a:p>
                      <a:pPr>
                        <a:spcBef>
                          <a:spcPts val="100"/>
                        </a:spcBef>
                        <a:spcAft>
                          <a:spcPts val="100"/>
                        </a:spcAft>
                        <a:buNone/>
                      </a:pPr>
                      <a:r>
                        <a:rPr lang="en-US" sz="1400">
                          <a:effectLst/>
                        </a:rPr>
                        <a:t>Hệ thống thông tin CSDL môi trường quốc gia</a:t>
                      </a:r>
                      <a:endParaRPr lang="en-US" sz="1200">
                        <a:effectLst/>
                        <a:latin typeface="Times New Roman" panose="02020603050405020304" pitchFamily="18" charset="0"/>
                        <a:ea typeface="Courier New" panose="02070309020205020404" pitchFamily="49" charset="0"/>
                        <a:cs typeface="Times New Roman" panose="02020603050405020304" pitchFamily="18" charset="0"/>
                      </a:endParaRPr>
                    </a:p>
                  </a:txBody>
                  <a:tcPr marL="68580" marR="68580" marT="0" marB="0"/>
                </a:tc>
                <a:tc>
                  <a:txBody>
                    <a:bodyPr/>
                    <a:lstStyle/>
                    <a:p>
                      <a:pPr algn="ctr">
                        <a:spcBef>
                          <a:spcPts val="100"/>
                        </a:spcBef>
                        <a:spcAft>
                          <a:spcPts val="100"/>
                        </a:spcAft>
                        <a:buNone/>
                      </a:pPr>
                      <a:r>
                        <a:rPr lang="en-US" sz="1400">
                          <a:effectLst/>
                        </a:rPr>
                        <a:t>12/19</a:t>
                      </a:r>
                      <a:endParaRPr lang="en-US" sz="1200">
                        <a:effectLst/>
                        <a:latin typeface="Times New Roman" panose="02020603050405020304" pitchFamily="18" charset="0"/>
                        <a:ea typeface="Courier New" panose="02070309020205020404" pitchFamily="49" charset="0"/>
                        <a:cs typeface="Times New Roman" panose="02020603050405020304" pitchFamily="18" charset="0"/>
                      </a:endParaRPr>
                    </a:p>
                  </a:txBody>
                  <a:tcPr marL="68580" marR="68580" marT="0" marB="0"/>
                </a:tc>
                <a:extLst>
                  <a:ext uri="{0D108BD9-81ED-4DB2-BD59-A6C34878D82A}">
                    <a16:rowId xmlns:a16="http://schemas.microsoft.com/office/drawing/2014/main" val="465059703"/>
                  </a:ext>
                </a:extLst>
              </a:tr>
              <a:tr h="273444">
                <a:tc>
                  <a:txBody>
                    <a:bodyPr/>
                    <a:lstStyle/>
                    <a:p>
                      <a:pPr algn="ctr">
                        <a:spcBef>
                          <a:spcPts val="100"/>
                        </a:spcBef>
                        <a:spcAft>
                          <a:spcPts val="100"/>
                        </a:spcAft>
                        <a:buNone/>
                      </a:pPr>
                      <a:r>
                        <a:rPr lang="en-US" sz="1400">
                          <a:effectLst/>
                        </a:rPr>
                        <a:t>10</a:t>
                      </a:r>
                      <a:endParaRPr lang="en-US" sz="1200">
                        <a:effectLst/>
                        <a:latin typeface="Times New Roman" panose="02020603050405020304" pitchFamily="18" charset="0"/>
                        <a:ea typeface="Courier New" panose="02070309020205020404" pitchFamily="49" charset="0"/>
                        <a:cs typeface="Times New Roman" panose="02020603050405020304" pitchFamily="18" charset="0"/>
                      </a:endParaRPr>
                    </a:p>
                  </a:txBody>
                  <a:tcPr marL="68580" marR="68580" marT="0" marB="0"/>
                </a:tc>
                <a:tc>
                  <a:txBody>
                    <a:bodyPr/>
                    <a:lstStyle/>
                    <a:p>
                      <a:pPr>
                        <a:spcBef>
                          <a:spcPts val="100"/>
                        </a:spcBef>
                        <a:spcAft>
                          <a:spcPts val="100"/>
                        </a:spcAft>
                        <a:buNone/>
                      </a:pPr>
                      <a:r>
                        <a:rPr lang="en-US" sz="1400">
                          <a:effectLst/>
                        </a:rPr>
                        <a:t>CSDL nền địa lý quốc gia</a:t>
                      </a:r>
                      <a:endParaRPr lang="en-US" sz="1200">
                        <a:effectLst/>
                        <a:latin typeface="Times New Roman" panose="02020603050405020304" pitchFamily="18" charset="0"/>
                        <a:ea typeface="Courier New" panose="02070309020205020404" pitchFamily="49" charset="0"/>
                        <a:cs typeface="Times New Roman" panose="02020603050405020304" pitchFamily="18" charset="0"/>
                      </a:endParaRPr>
                    </a:p>
                  </a:txBody>
                  <a:tcPr marL="68580" marR="68580" marT="0" marB="0"/>
                </a:tc>
                <a:tc>
                  <a:txBody>
                    <a:bodyPr/>
                    <a:lstStyle/>
                    <a:p>
                      <a:pPr algn="ctr">
                        <a:spcBef>
                          <a:spcPts val="100"/>
                        </a:spcBef>
                        <a:spcAft>
                          <a:spcPts val="100"/>
                        </a:spcAft>
                        <a:buNone/>
                      </a:pPr>
                      <a:r>
                        <a:rPr lang="en-US" sz="1400">
                          <a:effectLst/>
                        </a:rPr>
                        <a:t>12/19</a:t>
                      </a:r>
                      <a:endParaRPr lang="en-US" sz="1200">
                        <a:effectLst/>
                        <a:latin typeface="Times New Roman" panose="02020603050405020304" pitchFamily="18" charset="0"/>
                        <a:ea typeface="Courier New" panose="02070309020205020404" pitchFamily="49" charset="0"/>
                        <a:cs typeface="Times New Roman" panose="02020603050405020304" pitchFamily="18" charset="0"/>
                      </a:endParaRPr>
                    </a:p>
                  </a:txBody>
                  <a:tcPr marL="68580" marR="68580" marT="0" marB="0"/>
                </a:tc>
                <a:extLst>
                  <a:ext uri="{0D108BD9-81ED-4DB2-BD59-A6C34878D82A}">
                    <a16:rowId xmlns:a16="http://schemas.microsoft.com/office/drawing/2014/main" val="1126794115"/>
                  </a:ext>
                </a:extLst>
              </a:tr>
              <a:tr h="296387">
                <a:tc>
                  <a:txBody>
                    <a:bodyPr/>
                    <a:lstStyle/>
                    <a:p>
                      <a:pPr algn="ctr">
                        <a:spcBef>
                          <a:spcPts val="100"/>
                        </a:spcBef>
                        <a:spcAft>
                          <a:spcPts val="100"/>
                        </a:spcAft>
                        <a:buNone/>
                      </a:pPr>
                      <a:r>
                        <a:rPr lang="en-US" sz="1400">
                          <a:effectLst/>
                        </a:rPr>
                        <a:t>11</a:t>
                      </a:r>
                      <a:endParaRPr lang="en-US" sz="1200">
                        <a:effectLst/>
                        <a:latin typeface="Times New Roman" panose="02020603050405020304" pitchFamily="18" charset="0"/>
                        <a:ea typeface="Courier New" panose="02070309020205020404" pitchFamily="49" charset="0"/>
                        <a:cs typeface="Times New Roman" panose="02020603050405020304" pitchFamily="18" charset="0"/>
                      </a:endParaRPr>
                    </a:p>
                  </a:txBody>
                  <a:tcPr marL="68580" marR="68580" marT="0" marB="0"/>
                </a:tc>
                <a:tc>
                  <a:txBody>
                    <a:bodyPr/>
                    <a:lstStyle/>
                    <a:p>
                      <a:pPr>
                        <a:spcBef>
                          <a:spcPts val="100"/>
                        </a:spcBef>
                        <a:spcAft>
                          <a:spcPts val="100"/>
                        </a:spcAft>
                        <a:buNone/>
                      </a:pPr>
                      <a:r>
                        <a:rPr lang="en-US" sz="1400">
                          <a:effectLst/>
                        </a:rPr>
                        <a:t>CSDL về khai thác, sử dụng tài nguyên biển và hải đảo</a:t>
                      </a:r>
                      <a:endParaRPr lang="en-US" sz="1200">
                        <a:effectLst/>
                        <a:latin typeface="Times New Roman" panose="02020603050405020304" pitchFamily="18" charset="0"/>
                        <a:ea typeface="Courier New" panose="02070309020205020404" pitchFamily="49" charset="0"/>
                        <a:cs typeface="Times New Roman" panose="02020603050405020304" pitchFamily="18" charset="0"/>
                      </a:endParaRPr>
                    </a:p>
                  </a:txBody>
                  <a:tcPr marL="68580" marR="68580" marT="0" marB="0"/>
                </a:tc>
                <a:tc>
                  <a:txBody>
                    <a:bodyPr/>
                    <a:lstStyle/>
                    <a:p>
                      <a:pPr algn="ctr">
                        <a:spcBef>
                          <a:spcPts val="100"/>
                        </a:spcBef>
                        <a:spcAft>
                          <a:spcPts val="100"/>
                        </a:spcAft>
                        <a:buNone/>
                      </a:pPr>
                      <a:r>
                        <a:rPr lang="en-US" sz="1400">
                          <a:effectLst/>
                        </a:rPr>
                        <a:t>12/19</a:t>
                      </a:r>
                      <a:endParaRPr lang="en-US" sz="1200">
                        <a:effectLst/>
                        <a:latin typeface="Times New Roman" panose="02020603050405020304" pitchFamily="18" charset="0"/>
                        <a:ea typeface="Courier New" panose="02070309020205020404" pitchFamily="49" charset="0"/>
                        <a:cs typeface="Times New Roman" panose="02020603050405020304" pitchFamily="18" charset="0"/>
                      </a:endParaRPr>
                    </a:p>
                  </a:txBody>
                  <a:tcPr marL="68580" marR="68580" marT="0" marB="0"/>
                </a:tc>
                <a:extLst>
                  <a:ext uri="{0D108BD9-81ED-4DB2-BD59-A6C34878D82A}">
                    <a16:rowId xmlns:a16="http://schemas.microsoft.com/office/drawing/2014/main" val="3510618402"/>
                  </a:ext>
                </a:extLst>
              </a:tr>
              <a:tr h="273444">
                <a:tc>
                  <a:txBody>
                    <a:bodyPr/>
                    <a:lstStyle/>
                    <a:p>
                      <a:pPr algn="ctr">
                        <a:spcBef>
                          <a:spcPts val="100"/>
                        </a:spcBef>
                        <a:spcAft>
                          <a:spcPts val="100"/>
                        </a:spcAft>
                        <a:buNone/>
                      </a:pPr>
                      <a:r>
                        <a:rPr lang="en-US" sz="1400">
                          <a:effectLst/>
                        </a:rPr>
                        <a:t>12</a:t>
                      </a:r>
                      <a:endParaRPr lang="en-US" sz="1200">
                        <a:effectLst/>
                        <a:latin typeface="Times New Roman" panose="02020603050405020304" pitchFamily="18" charset="0"/>
                        <a:ea typeface="Courier New" panose="02070309020205020404" pitchFamily="49" charset="0"/>
                        <a:cs typeface="Times New Roman" panose="02020603050405020304" pitchFamily="18" charset="0"/>
                      </a:endParaRPr>
                    </a:p>
                  </a:txBody>
                  <a:tcPr marL="68580" marR="68580" marT="0" marB="0"/>
                </a:tc>
                <a:tc>
                  <a:txBody>
                    <a:bodyPr/>
                    <a:lstStyle/>
                    <a:p>
                      <a:pPr>
                        <a:spcBef>
                          <a:spcPts val="100"/>
                        </a:spcBef>
                        <a:spcAft>
                          <a:spcPts val="100"/>
                        </a:spcAft>
                        <a:buNone/>
                      </a:pPr>
                      <a:r>
                        <a:rPr lang="en-US" sz="1400">
                          <a:effectLst/>
                        </a:rPr>
                        <a:t>CSDL viễn thám quốc gia</a:t>
                      </a:r>
                      <a:endParaRPr lang="en-US" sz="1200">
                        <a:effectLst/>
                        <a:latin typeface="Times New Roman" panose="02020603050405020304" pitchFamily="18" charset="0"/>
                        <a:ea typeface="Courier New" panose="02070309020205020404" pitchFamily="49" charset="0"/>
                        <a:cs typeface="Times New Roman" panose="02020603050405020304" pitchFamily="18" charset="0"/>
                      </a:endParaRPr>
                    </a:p>
                  </a:txBody>
                  <a:tcPr marL="68580" marR="68580" marT="0" marB="0"/>
                </a:tc>
                <a:tc>
                  <a:txBody>
                    <a:bodyPr/>
                    <a:lstStyle/>
                    <a:p>
                      <a:pPr algn="ctr">
                        <a:spcBef>
                          <a:spcPts val="100"/>
                        </a:spcBef>
                        <a:spcAft>
                          <a:spcPts val="100"/>
                        </a:spcAft>
                        <a:buNone/>
                      </a:pPr>
                      <a:r>
                        <a:rPr lang="en-US" sz="1400">
                          <a:effectLst/>
                        </a:rPr>
                        <a:t>12/19</a:t>
                      </a:r>
                      <a:endParaRPr lang="en-US" sz="1200">
                        <a:effectLst/>
                        <a:latin typeface="Times New Roman" panose="02020603050405020304" pitchFamily="18" charset="0"/>
                        <a:ea typeface="Courier New" panose="02070309020205020404" pitchFamily="49" charset="0"/>
                        <a:cs typeface="Times New Roman" panose="02020603050405020304" pitchFamily="18" charset="0"/>
                      </a:endParaRPr>
                    </a:p>
                  </a:txBody>
                  <a:tcPr marL="68580" marR="68580" marT="0" marB="0"/>
                </a:tc>
                <a:extLst>
                  <a:ext uri="{0D108BD9-81ED-4DB2-BD59-A6C34878D82A}">
                    <a16:rowId xmlns:a16="http://schemas.microsoft.com/office/drawing/2014/main" val="323122738"/>
                  </a:ext>
                </a:extLst>
              </a:tr>
              <a:tr h="273444">
                <a:tc>
                  <a:txBody>
                    <a:bodyPr/>
                    <a:lstStyle/>
                    <a:p>
                      <a:pPr algn="ctr">
                        <a:spcBef>
                          <a:spcPts val="200"/>
                        </a:spcBef>
                        <a:spcAft>
                          <a:spcPts val="200"/>
                        </a:spcAft>
                        <a:buNone/>
                      </a:pPr>
                      <a:r>
                        <a:rPr lang="en-US" sz="1400">
                          <a:effectLst/>
                        </a:rPr>
                        <a:t>13</a:t>
                      </a:r>
                      <a:endParaRPr lang="en-US" sz="1200">
                        <a:effectLst/>
                        <a:latin typeface="Times New Roman" panose="02020603050405020304" pitchFamily="18" charset="0"/>
                        <a:ea typeface="Courier New" panose="02070309020205020404" pitchFamily="49" charset="0"/>
                        <a:cs typeface="Times New Roman" panose="02020603050405020304" pitchFamily="18" charset="0"/>
                      </a:endParaRPr>
                    </a:p>
                  </a:txBody>
                  <a:tcPr marL="68580" marR="68580" marT="0" marB="0"/>
                </a:tc>
                <a:tc>
                  <a:txBody>
                    <a:bodyPr/>
                    <a:lstStyle/>
                    <a:p>
                      <a:pPr>
                        <a:spcBef>
                          <a:spcPts val="200"/>
                        </a:spcBef>
                        <a:spcAft>
                          <a:spcPts val="200"/>
                        </a:spcAft>
                        <a:buNone/>
                      </a:pPr>
                      <a:r>
                        <a:rPr lang="en-US" sz="1400">
                          <a:effectLst/>
                        </a:rPr>
                        <a:t>CSDL nuôi trồng thủy sản</a:t>
                      </a:r>
                      <a:endParaRPr lang="en-US" sz="1200">
                        <a:effectLst/>
                        <a:latin typeface="Times New Roman" panose="02020603050405020304" pitchFamily="18" charset="0"/>
                        <a:ea typeface="Courier New" panose="02070309020205020404" pitchFamily="49" charset="0"/>
                        <a:cs typeface="Times New Roman" panose="02020603050405020304" pitchFamily="18" charset="0"/>
                      </a:endParaRPr>
                    </a:p>
                  </a:txBody>
                  <a:tcPr marL="68580" marR="68580" marT="0" marB="0"/>
                </a:tc>
                <a:tc>
                  <a:txBody>
                    <a:bodyPr/>
                    <a:lstStyle/>
                    <a:p>
                      <a:pPr algn="ctr">
                        <a:spcBef>
                          <a:spcPts val="200"/>
                        </a:spcBef>
                        <a:spcAft>
                          <a:spcPts val="200"/>
                        </a:spcAft>
                        <a:buNone/>
                      </a:pPr>
                      <a:r>
                        <a:rPr lang="en-US" sz="1400" dirty="0">
                          <a:effectLst/>
                        </a:rPr>
                        <a:t>10/19</a:t>
                      </a:r>
                      <a:endParaRPr lang="en-US" sz="1200" dirty="0">
                        <a:effectLst/>
                        <a:latin typeface="Times New Roman" panose="02020603050405020304" pitchFamily="18" charset="0"/>
                        <a:ea typeface="Courier New" panose="02070309020205020404" pitchFamily="49" charset="0"/>
                        <a:cs typeface="Times New Roman" panose="02020603050405020304" pitchFamily="18" charset="0"/>
                      </a:endParaRPr>
                    </a:p>
                  </a:txBody>
                  <a:tcPr marL="68580" marR="68580" marT="0" marB="0"/>
                </a:tc>
                <a:extLst>
                  <a:ext uri="{0D108BD9-81ED-4DB2-BD59-A6C34878D82A}">
                    <a16:rowId xmlns:a16="http://schemas.microsoft.com/office/drawing/2014/main" val="4267549059"/>
                  </a:ext>
                </a:extLst>
              </a:tr>
            </a:tbl>
          </a:graphicData>
        </a:graphic>
      </p:graphicFrame>
    </p:spTree>
    <p:extLst>
      <p:ext uri="{BB962C8B-B14F-4D97-AF65-F5344CB8AC3E}">
        <p14:creationId xmlns:p14="http://schemas.microsoft.com/office/powerpoint/2010/main" val="3847326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3">
            <a:tint val="40000"/>
            <a:hueOff val="0"/>
            <a:satOff val="0"/>
            <a:lumOff val="0"/>
          </a:schemeClr>
        </a:solidFill>
        <a:effectLst/>
      </p:bgPr>
    </p:bg>
    <p:spTree>
      <p:nvGrpSpPr>
        <p:cNvPr id="1" name="">
          <a:extLst>
            <a:ext uri="{FF2B5EF4-FFF2-40B4-BE49-F238E27FC236}">
              <a16:creationId xmlns:a16="http://schemas.microsoft.com/office/drawing/2014/main" id="{B4386354-725A-1E63-70BF-4002EDBEE13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30D5AE4-7A71-5A52-A769-E3D5D2CC3595}"/>
              </a:ext>
            </a:extLst>
          </p:cNvPr>
          <p:cNvSpPr>
            <a:spLocks noGrp="1"/>
          </p:cNvSpPr>
          <p:nvPr>
            <p:ph type="title"/>
          </p:nvPr>
        </p:nvSpPr>
        <p:spPr>
          <a:xfrm>
            <a:off x="0" y="169254"/>
            <a:ext cx="7909560" cy="1400530"/>
          </a:xfrm>
        </p:spPr>
        <p:txBody>
          <a:bodyPr>
            <a:noAutofit/>
          </a:bodyPr>
          <a:lstStyle/>
          <a:p>
            <a:r>
              <a:rPr lang="pt-BR" sz="3600" b="1" dirty="0">
                <a:solidFill>
                  <a:schemeClr val="bg1"/>
                </a:solidFill>
                <a:latin typeface="Times New Roman" panose="02020603050405020304" pitchFamily="18" charset="0"/>
                <a:cs typeface="Times New Roman" panose="02020603050405020304" pitchFamily="18" charset="0"/>
              </a:rPr>
              <a:t>Kết quả xây dựng CSDL</a:t>
            </a:r>
            <a:endParaRPr sz="3600" dirty="0">
              <a:solidFill>
                <a:schemeClr val="bg1"/>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219E0040-6CDF-D957-72E3-17547CEE757C}"/>
              </a:ext>
            </a:extLst>
          </p:cNvPr>
          <p:cNvPicPr>
            <a:picLocks noChangeAspect="1"/>
          </p:cNvPicPr>
          <p:nvPr/>
        </p:nvPicPr>
        <p:blipFill>
          <a:blip r:embed="rId2"/>
          <a:stretch>
            <a:fillRect/>
          </a:stretch>
        </p:blipFill>
        <p:spPr>
          <a:xfrm>
            <a:off x="109990" y="1189648"/>
            <a:ext cx="8924019" cy="5156305"/>
          </a:xfrm>
          <a:prstGeom prst="rect">
            <a:avLst/>
          </a:prstGeom>
        </p:spPr>
      </p:pic>
    </p:spTree>
    <p:extLst>
      <p:ext uri="{BB962C8B-B14F-4D97-AF65-F5344CB8AC3E}">
        <p14:creationId xmlns:p14="http://schemas.microsoft.com/office/powerpoint/2010/main" val="13376768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0D5231-070A-DC99-8DE2-D1B0250FD93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F36F269-BD8E-C49A-5D54-139B7DEC6A81}"/>
              </a:ext>
            </a:extLst>
          </p:cNvPr>
          <p:cNvSpPr>
            <a:spLocks noGrp="1"/>
          </p:cNvSpPr>
          <p:nvPr>
            <p:ph type="title"/>
          </p:nvPr>
        </p:nvSpPr>
        <p:spPr>
          <a:xfrm>
            <a:off x="146304" y="6249"/>
            <a:ext cx="8055864" cy="679551"/>
          </a:xfrm>
        </p:spPr>
        <p:txBody>
          <a:bodyPr>
            <a:noAutofit/>
          </a:bodyPr>
          <a:lstStyle/>
          <a:p>
            <a:r>
              <a:rPr lang="pt-BR" sz="3600" b="1" dirty="0">
                <a:latin typeface="Times New Roman" panose="02020603050405020304" pitchFamily="18" charset="0"/>
                <a:cs typeface="Times New Roman" panose="02020603050405020304" pitchFamily="18" charset="0"/>
              </a:rPr>
              <a:t>Tồn tại – Hạn chế</a:t>
            </a:r>
            <a:br>
              <a:rPr lang="pt-BR" sz="3600" b="1" dirty="0">
                <a:latin typeface="Times New Roman" panose="02020603050405020304" pitchFamily="18" charset="0"/>
                <a:cs typeface="Times New Roman" panose="02020603050405020304" pitchFamily="18" charset="0"/>
              </a:rPr>
            </a:br>
            <a:r>
              <a:rPr lang="pt-BR" sz="3600" b="1" dirty="0">
                <a:latin typeface="Times New Roman" panose="02020603050405020304" pitchFamily="18" charset="0"/>
                <a:cs typeface="Times New Roman" panose="02020603050405020304" pitchFamily="18" charset="0"/>
              </a:rPr>
              <a:t>                   </a:t>
            </a:r>
            <a:endParaRPr sz="3600" dirty="0">
              <a:latin typeface="Times New Roman" panose="02020603050405020304" pitchFamily="18" charset="0"/>
              <a:cs typeface="Times New Roman" panose="02020603050405020304" pitchFamily="18" charset="0"/>
            </a:endParaRPr>
          </a:p>
        </p:txBody>
      </p:sp>
      <p:graphicFrame>
        <p:nvGraphicFramePr>
          <p:cNvPr id="3" name="Diagram 2">
            <a:extLst>
              <a:ext uri="{FF2B5EF4-FFF2-40B4-BE49-F238E27FC236}">
                <a16:creationId xmlns:a16="http://schemas.microsoft.com/office/drawing/2014/main" id="{E2FB170D-F90A-5C27-9B5A-F06C80D33AA9}"/>
              </a:ext>
            </a:extLst>
          </p:cNvPr>
          <p:cNvGraphicFramePr/>
          <p:nvPr>
            <p:extLst>
              <p:ext uri="{D42A27DB-BD31-4B8C-83A1-F6EECF244321}">
                <p14:modId xmlns:p14="http://schemas.microsoft.com/office/powerpoint/2010/main" val="499930140"/>
              </p:ext>
            </p:extLst>
          </p:nvPr>
        </p:nvGraphicFramePr>
        <p:xfrm>
          <a:off x="765048" y="1433576"/>
          <a:ext cx="7748016" cy="49306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724313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812CA5-B4F9-DCD4-1DF0-DEA00DC1ADB8}"/>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F6A39771-46BA-CF53-4998-D3FE554F9826}"/>
              </a:ext>
            </a:extLst>
          </p:cNvPr>
          <p:cNvSpPr txBox="1">
            <a:spLocks/>
          </p:cNvSpPr>
          <p:nvPr/>
        </p:nvSpPr>
        <p:spPr>
          <a:xfrm>
            <a:off x="365760" y="123534"/>
            <a:ext cx="6625690" cy="900594"/>
          </a:xfrm>
          <a:prstGeom prst="rect">
            <a:avLst/>
          </a:prstGeom>
        </p:spPr>
        <p:txBody>
          <a:bodyPr vert="horz" lIns="91440" tIns="45720" rIns="91440" bIns="45720" rtlCol="0" anchor="t">
            <a:noAutofit/>
          </a:bodyPr>
          <a:lstStyle>
            <a:lvl1pPr algn="l" defTabSz="457207"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000" b="1" dirty="0" err="1">
                <a:latin typeface="Times New Roman" panose="02020603050405020304" pitchFamily="18" charset="0"/>
                <a:cs typeface="Times New Roman" panose="02020603050405020304" pitchFamily="18" charset="0"/>
              </a:rPr>
              <a:t>Yêu</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cầu</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về</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xây</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dựng</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CSDL</a:t>
            </a:r>
            <a:endParaRPr lang="en-US" sz="3000" b="1" dirty="0">
              <a:latin typeface="Times New Roman" panose="02020603050405020304" pitchFamily="18" charset="0"/>
              <a:cs typeface="Times New Roman" panose="02020603050405020304" pitchFamily="18" charset="0"/>
            </a:endParaRPr>
          </a:p>
        </p:txBody>
      </p:sp>
      <p:graphicFrame>
        <p:nvGraphicFramePr>
          <p:cNvPr id="11" name="Diagram 10">
            <a:extLst>
              <a:ext uri="{FF2B5EF4-FFF2-40B4-BE49-F238E27FC236}">
                <a16:creationId xmlns:a16="http://schemas.microsoft.com/office/drawing/2014/main" id="{067EC6F1-49C3-4028-7F82-7C042DAC80BC}"/>
              </a:ext>
            </a:extLst>
          </p:cNvPr>
          <p:cNvGraphicFramePr/>
          <p:nvPr>
            <p:extLst>
              <p:ext uri="{D42A27DB-BD31-4B8C-83A1-F6EECF244321}">
                <p14:modId xmlns:p14="http://schemas.microsoft.com/office/powerpoint/2010/main" val="1268274522"/>
              </p:ext>
            </p:extLst>
          </p:nvPr>
        </p:nvGraphicFramePr>
        <p:xfrm>
          <a:off x="114300" y="1104392"/>
          <a:ext cx="8915400" cy="50220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170844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4C36FA-D604-82EB-3736-C012D526ADB5}"/>
              </a:ext>
            </a:extLst>
          </p:cNvPr>
          <p:cNvSpPr>
            <a:spLocks noGrp="1"/>
          </p:cNvSpPr>
          <p:nvPr>
            <p:ph type="title"/>
          </p:nvPr>
        </p:nvSpPr>
        <p:spPr>
          <a:xfrm>
            <a:off x="365760" y="123534"/>
            <a:ext cx="6625690" cy="900594"/>
          </a:xfrm>
        </p:spPr>
        <p:txBody>
          <a:bodyPr/>
          <a:lstStyle/>
          <a:p>
            <a:r>
              <a:rPr lang="en-US" sz="3000" b="1" dirty="0" err="1">
                <a:latin typeface="Times New Roman" panose="02020603050405020304" pitchFamily="18" charset="0"/>
                <a:cs typeface="Times New Roman" panose="02020603050405020304" pitchFamily="18" charset="0"/>
              </a:rPr>
              <a:t>Yêu</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cầu</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về</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xây</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dựng</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CSDL</a:t>
            </a:r>
            <a:endParaRPr lang="en-US" sz="3000" b="1" dirty="0">
              <a:latin typeface="Times New Roman" panose="02020603050405020304" pitchFamily="18" charset="0"/>
              <a:cs typeface="Times New Roman" panose="02020603050405020304" pitchFamily="18" charset="0"/>
            </a:endParaRPr>
          </a:p>
        </p:txBody>
      </p:sp>
      <p:pic>
        <p:nvPicPr>
          <p:cNvPr id="5" name="Content Placeholder 4">
            <a:extLst>
              <a:ext uri="{FF2B5EF4-FFF2-40B4-BE49-F238E27FC236}">
                <a16:creationId xmlns:a16="http://schemas.microsoft.com/office/drawing/2014/main" id="{AE989EAD-8372-699D-212B-4D1E9F802783}"/>
              </a:ext>
            </a:extLst>
          </p:cNvPr>
          <p:cNvPicPr>
            <a:picLocks noGrp="1" noChangeAspect="1"/>
          </p:cNvPicPr>
          <p:nvPr>
            <p:ph idx="1"/>
          </p:nvPr>
        </p:nvPicPr>
        <p:blipFill>
          <a:blip r:embed="rId2"/>
          <a:stretch>
            <a:fillRect/>
          </a:stretch>
        </p:blipFill>
        <p:spPr>
          <a:xfrm>
            <a:off x="0" y="1358945"/>
            <a:ext cx="9144000" cy="4792807"/>
          </a:xfrm>
        </p:spPr>
      </p:pic>
    </p:spTree>
    <p:extLst>
      <p:ext uri="{BB962C8B-B14F-4D97-AF65-F5344CB8AC3E}">
        <p14:creationId xmlns:p14="http://schemas.microsoft.com/office/powerpoint/2010/main" val="39196166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A853DDA9-E8EE-D0EB-652F-7EF5EFC3BBB3}"/>
              </a:ext>
            </a:extLst>
          </p:cNvPr>
          <p:cNvPicPr>
            <a:picLocks noGrp="1" noChangeAspect="1"/>
          </p:cNvPicPr>
          <p:nvPr>
            <p:ph idx="1"/>
          </p:nvPr>
        </p:nvPicPr>
        <p:blipFill>
          <a:blip r:embed="rId2"/>
          <a:stretch>
            <a:fillRect/>
          </a:stretch>
        </p:blipFill>
        <p:spPr>
          <a:xfrm>
            <a:off x="0" y="1042416"/>
            <a:ext cx="9144000" cy="4830316"/>
          </a:xfrm>
        </p:spPr>
      </p:pic>
      <p:sp>
        <p:nvSpPr>
          <p:cNvPr id="6" name="Title 1">
            <a:extLst>
              <a:ext uri="{FF2B5EF4-FFF2-40B4-BE49-F238E27FC236}">
                <a16:creationId xmlns:a16="http://schemas.microsoft.com/office/drawing/2014/main" id="{B444ABCE-5A26-B5D0-0437-B2272A70B4DB}"/>
              </a:ext>
            </a:extLst>
          </p:cNvPr>
          <p:cNvSpPr>
            <a:spLocks noGrp="1"/>
          </p:cNvSpPr>
          <p:nvPr>
            <p:ph type="title"/>
          </p:nvPr>
        </p:nvSpPr>
        <p:spPr>
          <a:xfrm>
            <a:off x="118428" y="95822"/>
            <a:ext cx="7056437" cy="1400175"/>
          </a:xfrm>
        </p:spPr>
        <p:txBody>
          <a:bodyPr/>
          <a:lstStyle/>
          <a:p>
            <a:r>
              <a:rPr lang="en-US" sz="3000" b="1" dirty="0" err="1">
                <a:latin typeface="Times New Roman" panose="02020603050405020304" pitchFamily="18" charset="0"/>
                <a:cs typeface="Times New Roman" panose="02020603050405020304" pitchFamily="18" charset="0"/>
              </a:rPr>
              <a:t>Yêu</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cầu</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về</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xây</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dựng</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CSDL</a:t>
            </a:r>
            <a:endParaRPr lang="en-US" sz="3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2986486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F9C9D"/>
      </a:accent5>
      <a:accent6>
        <a:srgbClr val="9E5E9B"/>
      </a:accent6>
      <a:hlink>
        <a:srgbClr val="58C1BA"/>
      </a:hlink>
      <a:folHlink>
        <a:srgbClr val="9DD0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Ion</Template>
  <TotalTime>292</TotalTime>
  <Words>2477</Words>
  <Application>Microsoft Office PowerPoint</Application>
  <PresentationFormat>On-screen Show (4:3)</PresentationFormat>
  <Paragraphs>197</Paragraphs>
  <Slides>18</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vt:i4>
      </vt:variant>
    </vt:vector>
  </HeadingPairs>
  <TitlesOfParts>
    <vt:vector size="24" baseType="lpstr">
      <vt:lpstr>Aptos</vt:lpstr>
      <vt:lpstr>Arial</vt:lpstr>
      <vt:lpstr>Century Gothic</vt:lpstr>
      <vt:lpstr>Times New Roman</vt:lpstr>
      <vt:lpstr>Wingdings 3</vt:lpstr>
      <vt:lpstr>Ion</vt:lpstr>
      <vt:lpstr>BÁO CÁO CHỦ TRƯƠNG ĐẦU TƯ  Dự án “Xây dựng, hoàn thiện cơ sở dữ liệu nông nghiệp và môi trường kết nối liên thông với các bộ, ngành, địa phương”</vt:lpstr>
      <vt:lpstr>Nội dung</vt:lpstr>
      <vt:lpstr>DỰ ÁN CƠ SỞ DỮ LIỆU TN&amp;MT(GIAI ĐOẠN I)</vt:lpstr>
      <vt:lpstr>Kết quả xây dựng CSDL đến hết 2025</vt:lpstr>
      <vt:lpstr>Kết quả xây dựng CSDL</vt:lpstr>
      <vt:lpstr>Tồn tại – Hạn chế                    </vt:lpstr>
      <vt:lpstr>PowerPoint Presentation</vt:lpstr>
      <vt:lpstr>Yêu cầu về xây dựng CSDL</vt:lpstr>
      <vt:lpstr>Yêu cầu về xây dựng CSDL</vt:lpstr>
      <vt:lpstr>PowerPoint Presentation</vt:lpstr>
      <vt:lpstr>Mục tiêu</vt:lpstr>
      <vt:lpstr>Quy mô đầu tư</vt:lpstr>
      <vt:lpstr>Tổng mức đầu tư, nguồn vốn  và tiến độ thực hiện</vt:lpstr>
      <vt:lpstr>Tổ chức thực hiện</vt:lpstr>
      <vt:lpstr>Kế hoạch thực hiện</vt:lpstr>
      <vt:lpstr>Kết quả đề xuất chủ trương đầu tư</vt:lpstr>
      <vt:lpstr>Kiến nghị và đề xuất</vt:lpstr>
      <vt:lpstr>Trân trọng cảm ơn !!!</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17221</cp:lastModifiedBy>
  <cp:revision>2</cp:revision>
  <dcterms:created xsi:type="dcterms:W3CDTF">2013-01-27T09:14:16Z</dcterms:created>
  <dcterms:modified xsi:type="dcterms:W3CDTF">2026-01-21T23:09:04Z</dcterms:modified>
  <cp:category/>
</cp:coreProperties>
</file>