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17"/>
  </p:notesMasterIdLst>
  <p:sldIdLst>
    <p:sldId id="262" r:id="rId2"/>
    <p:sldId id="263" r:id="rId3"/>
    <p:sldId id="256" r:id="rId4"/>
    <p:sldId id="258" r:id="rId5"/>
    <p:sldId id="259" r:id="rId6"/>
    <p:sldId id="271" r:id="rId7"/>
    <p:sldId id="260" r:id="rId8"/>
    <p:sldId id="261"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CE97D-748A-40F5-9FE4-5DFF062655E2}" v="104" dt="2026-02-02T08:40:34.399"/>
    <p1510:client id="{F83D70D6-B563-4E7C-8E94-8DEC1E853898}" v="1" dt="2026-02-02T09:17:59.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18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Đặng Thu" userId="f1fc8334390a3723" providerId="LiveId" clId="{4232E0C7-5C0B-4C98-BE3D-BD393D11948F}"/>
    <pc:docChg chg="undo custSel addSld modSld sldOrd">
      <pc:chgData name="Trang Đặng Thu" userId="f1fc8334390a3723" providerId="LiveId" clId="{4232E0C7-5C0B-4C98-BE3D-BD393D11948F}" dt="2026-02-02T09:20:47.073" v="1662" actId="20577"/>
      <pc:docMkLst>
        <pc:docMk/>
      </pc:docMkLst>
      <pc:sldChg chg="addSp modSp mod">
        <pc:chgData name="Trang Đặng Thu" userId="f1fc8334390a3723" providerId="LiveId" clId="{4232E0C7-5C0B-4C98-BE3D-BD393D11948F}" dt="2026-02-02T08:00:58.539" v="532" actId="1076"/>
        <pc:sldMkLst>
          <pc:docMk/>
          <pc:sldMk cId="0" sldId="256"/>
        </pc:sldMkLst>
        <pc:spChg chg="add mod">
          <ac:chgData name="Trang Đặng Thu" userId="f1fc8334390a3723" providerId="LiveId" clId="{4232E0C7-5C0B-4C98-BE3D-BD393D11948F}" dt="2026-02-02T08:00:55.214" v="531" actId="1076"/>
          <ac:spMkLst>
            <pc:docMk/>
            <pc:sldMk cId="0" sldId="256"/>
            <ac:spMk id="2" creationId="{FD96E6AE-C329-386B-407B-5ED6744BADBB}"/>
          </ac:spMkLst>
        </pc:spChg>
        <pc:picChg chg="mod">
          <ac:chgData name="Trang Đặng Thu" userId="f1fc8334390a3723" providerId="LiveId" clId="{4232E0C7-5C0B-4C98-BE3D-BD393D11948F}" dt="2026-02-02T08:00:58.539" v="532" actId="1076"/>
          <ac:picMkLst>
            <pc:docMk/>
            <pc:sldMk cId="0" sldId="256"/>
            <ac:picMk id="54" creationId="{00000000-0000-0000-0000-000000000000}"/>
          </ac:picMkLst>
        </pc:picChg>
      </pc:sldChg>
      <pc:sldChg chg="addSp modSp mod ord">
        <pc:chgData name="Trang Đặng Thu" userId="f1fc8334390a3723" providerId="LiveId" clId="{4232E0C7-5C0B-4C98-BE3D-BD393D11948F}" dt="2026-02-02T09:15:11.874" v="1597"/>
        <pc:sldMkLst>
          <pc:docMk/>
          <pc:sldMk cId="0" sldId="258"/>
        </pc:sldMkLst>
        <pc:spChg chg="add mod">
          <ac:chgData name="Trang Đặng Thu" userId="f1fc8334390a3723" providerId="LiveId" clId="{4232E0C7-5C0B-4C98-BE3D-BD393D11948F}" dt="2026-02-02T08:02:41.373" v="546" actId="1076"/>
          <ac:spMkLst>
            <pc:docMk/>
            <pc:sldMk cId="0" sldId="258"/>
            <ac:spMk id="2" creationId="{775F9FDD-6103-17E4-D2D9-274C71B7D821}"/>
          </ac:spMkLst>
        </pc:spChg>
        <pc:picChg chg="mod">
          <ac:chgData name="Trang Đặng Thu" userId="f1fc8334390a3723" providerId="LiveId" clId="{4232E0C7-5C0B-4C98-BE3D-BD393D11948F}" dt="2026-02-02T08:02:33.402" v="544" actId="1076"/>
          <ac:picMkLst>
            <pc:docMk/>
            <pc:sldMk cId="0" sldId="258"/>
            <ac:picMk id="64" creationId="{00000000-0000-0000-0000-000000000000}"/>
          </ac:picMkLst>
        </pc:picChg>
      </pc:sldChg>
      <pc:sldChg chg="addSp modSp mod">
        <pc:chgData name="Trang Đặng Thu" userId="f1fc8334390a3723" providerId="LiveId" clId="{4232E0C7-5C0B-4C98-BE3D-BD393D11948F}" dt="2026-02-02T08:01:55.072" v="541" actId="2711"/>
        <pc:sldMkLst>
          <pc:docMk/>
          <pc:sldMk cId="3809951780" sldId="259"/>
        </pc:sldMkLst>
        <pc:spChg chg="add mod">
          <ac:chgData name="Trang Đặng Thu" userId="f1fc8334390a3723" providerId="LiveId" clId="{4232E0C7-5C0B-4C98-BE3D-BD393D11948F}" dt="2026-02-02T08:01:26.489" v="535" actId="1076"/>
          <ac:spMkLst>
            <pc:docMk/>
            <pc:sldMk cId="3809951780" sldId="259"/>
            <ac:spMk id="4" creationId="{F6FAF44A-56DE-AA0C-95F8-273ED29D113D}"/>
          </ac:spMkLst>
        </pc:spChg>
        <pc:spChg chg="mod">
          <ac:chgData name="Trang Đặng Thu" userId="f1fc8334390a3723" providerId="LiveId" clId="{4232E0C7-5C0B-4C98-BE3D-BD393D11948F}" dt="2026-02-02T08:01:55.072" v="541" actId="2711"/>
          <ac:spMkLst>
            <pc:docMk/>
            <pc:sldMk cId="3809951780" sldId="259"/>
            <ac:spMk id="5" creationId="{82D724B4-8ABA-4948-8EF5-D710C1515E09}"/>
          </ac:spMkLst>
        </pc:spChg>
        <pc:graphicFrameChg chg="mod">
          <ac:chgData name="Trang Đặng Thu" userId="f1fc8334390a3723" providerId="LiveId" clId="{4232E0C7-5C0B-4C98-BE3D-BD393D11948F}" dt="2026-02-02T08:01:50.340" v="540" actId="1076"/>
          <ac:graphicFrameMkLst>
            <pc:docMk/>
            <pc:sldMk cId="3809951780" sldId="259"/>
            <ac:graphicFrameMk id="3" creationId="{895B5459-40B1-4ABC-9AF9-D198572F4CDB}"/>
          </ac:graphicFrameMkLst>
        </pc:graphicFrameChg>
        <pc:picChg chg="mod">
          <ac:chgData name="Trang Đặng Thu" userId="f1fc8334390a3723" providerId="LiveId" clId="{4232E0C7-5C0B-4C98-BE3D-BD393D11948F}" dt="2026-02-02T08:01:42.909" v="538" actId="1076"/>
          <ac:picMkLst>
            <pc:docMk/>
            <pc:sldMk cId="3809951780" sldId="259"/>
            <ac:picMk id="7" creationId="{7F512C8D-37CC-5BD3-311C-77AE085EFABA}"/>
          </ac:picMkLst>
        </pc:picChg>
      </pc:sldChg>
      <pc:sldChg chg="addSp delSp modSp mod modNotes">
        <pc:chgData name="Trang Đặng Thu" userId="f1fc8334390a3723" providerId="LiveId" clId="{4232E0C7-5C0B-4C98-BE3D-BD393D11948F}" dt="2026-02-02T09:17:50.117" v="1658" actId="207"/>
        <pc:sldMkLst>
          <pc:docMk/>
          <pc:sldMk cId="831350547" sldId="260"/>
        </pc:sldMkLst>
        <pc:spChg chg="add del">
          <ac:chgData name="Trang Đặng Thu" userId="f1fc8334390a3723" providerId="LiveId" clId="{4232E0C7-5C0B-4C98-BE3D-BD393D11948F}" dt="2026-02-02T09:15:59.212" v="1599" actId="478"/>
          <ac:spMkLst>
            <pc:docMk/>
            <pc:sldMk cId="831350547" sldId="260"/>
            <ac:spMk id="2" creationId="{DB55FFF7-080B-92ED-04FD-CA9EF206439D}"/>
          </ac:spMkLst>
        </pc:spChg>
        <pc:spChg chg="add mod">
          <ac:chgData name="Trang Đặng Thu" userId="f1fc8334390a3723" providerId="LiveId" clId="{4232E0C7-5C0B-4C98-BE3D-BD393D11948F}" dt="2026-02-02T09:17:50.117" v="1658" actId="207"/>
          <ac:spMkLst>
            <pc:docMk/>
            <pc:sldMk cId="831350547" sldId="260"/>
            <ac:spMk id="3" creationId="{01B1A110-DBE2-F73C-EFFF-60445759282C}"/>
          </ac:spMkLst>
        </pc:spChg>
      </pc:sldChg>
      <pc:sldChg chg="addSp modSp mod ord">
        <pc:chgData name="Trang Đặng Thu" userId="f1fc8334390a3723" providerId="LiveId" clId="{4232E0C7-5C0B-4C98-BE3D-BD393D11948F}" dt="2026-02-02T09:18:03.256" v="1660" actId="1076"/>
        <pc:sldMkLst>
          <pc:docMk/>
          <pc:sldMk cId="1460909478" sldId="261"/>
        </pc:sldMkLst>
        <pc:spChg chg="add mod">
          <ac:chgData name="Trang Đặng Thu" userId="f1fc8334390a3723" providerId="LiveId" clId="{4232E0C7-5C0B-4C98-BE3D-BD393D11948F}" dt="2026-02-02T09:18:03.256" v="1660" actId="1076"/>
          <ac:spMkLst>
            <pc:docMk/>
            <pc:sldMk cId="1460909478" sldId="261"/>
            <ac:spMk id="3" creationId="{E3B3DE56-1CE9-F256-38FE-2F70BAEBB739}"/>
          </ac:spMkLst>
        </pc:spChg>
      </pc:sldChg>
      <pc:sldChg chg="addSp modSp new mod ord">
        <pc:chgData name="Trang Đặng Thu" userId="f1fc8334390a3723" providerId="LiveId" clId="{4232E0C7-5C0B-4C98-BE3D-BD393D11948F}" dt="2026-02-02T07:56:44.398" v="200" actId="20577"/>
        <pc:sldMkLst>
          <pc:docMk/>
          <pc:sldMk cId="3460733093" sldId="262"/>
        </pc:sldMkLst>
        <pc:spChg chg="add mod">
          <ac:chgData name="Trang Đặng Thu" userId="f1fc8334390a3723" providerId="LiveId" clId="{4232E0C7-5C0B-4C98-BE3D-BD393D11948F}" dt="2026-02-02T07:56:11.610" v="176" actId="1076"/>
          <ac:spMkLst>
            <pc:docMk/>
            <pc:sldMk cId="3460733093" sldId="262"/>
            <ac:spMk id="2" creationId="{C247608D-CE07-B789-3C42-FFDB576FF287}"/>
          </ac:spMkLst>
        </pc:spChg>
        <pc:spChg chg="add mod">
          <ac:chgData name="Trang Đặng Thu" userId="f1fc8334390a3723" providerId="LiveId" clId="{4232E0C7-5C0B-4C98-BE3D-BD393D11948F}" dt="2026-02-02T07:56:44.398" v="200" actId="20577"/>
          <ac:spMkLst>
            <pc:docMk/>
            <pc:sldMk cId="3460733093" sldId="262"/>
            <ac:spMk id="3" creationId="{C2E9EA3F-A615-595F-3D1D-4EA25649BFE2}"/>
          </ac:spMkLst>
        </pc:spChg>
      </pc:sldChg>
      <pc:sldChg chg="addSp modSp new mod">
        <pc:chgData name="Trang Đặng Thu" userId="f1fc8334390a3723" providerId="LiveId" clId="{4232E0C7-5C0B-4C98-BE3D-BD393D11948F}" dt="2026-02-02T08:03:26.062" v="716" actId="20577"/>
        <pc:sldMkLst>
          <pc:docMk/>
          <pc:sldMk cId="2855215796" sldId="263"/>
        </pc:sldMkLst>
        <pc:graphicFrameChg chg="add mod modGraphic">
          <ac:chgData name="Trang Đặng Thu" userId="f1fc8334390a3723" providerId="LiveId" clId="{4232E0C7-5C0B-4C98-BE3D-BD393D11948F}" dt="2026-02-02T08:03:26.062" v="716" actId="20577"/>
          <ac:graphicFrameMkLst>
            <pc:docMk/>
            <pc:sldMk cId="2855215796" sldId="263"/>
            <ac:graphicFrameMk id="2" creationId="{A168B3F0-7FA8-FF73-BA5E-9DA970D98AAB}"/>
          </ac:graphicFrameMkLst>
        </pc:graphicFrameChg>
      </pc:sldChg>
      <pc:sldChg chg="addSp delSp modSp add mod ord">
        <pc:chgData name="Trang Đặng Thu" userId="f1fc8334390a3723" providerId="LiveId" clId="{4232E0C7-5C0B-4C98-BE3D-BD393D11948F}" dt="2026-02-02T08:37:05.061" v="1403" actId="20577"/>
        <pc:sldMkLst>
          <pc:docMk/>
          <pc:sldMk cId="4172905492" sldId="264"/>
        </pc:sldMkLst>
        <pc:spChg chg="mod">
          <ac:chgData name="Trang Đặng Thu" userId="f1fc8334390a3723" providerId="LiveId" clId="{4232E0C7-5C0B-4C98-BE3D-BD393D11948F}" dt="2026-02-02T08:10:43.660" v="762" actId="2711"/>
          <ac:spMkLst>
            <pc:docMk/>
            <pc:sldMk cId="4172905492" sldId="264"/>
            <ac:spMk id="2" creationId="{170C831E-C245-10C3-F8D3-9942E4BCA45B}"/>
          </ac:spMkLst>
        </pc:spChg>
        <pc:graphicFrameChg chg="add mod modGraphic">
          <ac:chgData name="Trang Đặng Thu" userId="f1fc8334390a3723" providerId="LiveId" clId="{4232E0C7-5C0B-4C98-BE3D-BD393D11948F}" dt="2026-02-02T08:37:05.061" v="1403" actId="20577"/>
          <ac:graphicFrameMkLst>
            <pc:docMk/>
            <pc:sldMk cId="4172905492" sldId="264"/>
            <ac:graphicFrameMk id="3" creationId="{8E04E053-099A-C6E0-5FB9-3CF87B4C467B}"/>
          </ac:graphicFrameMkLst>
        </pc:graphicFrameChg>
        <pc:picChg chg="del">
          <ac:chgData name="Trang Đặng Thu" userId="f1fc8334390a3723" providerId="LiveId" clId="{4232E0C7-5C0B-4C98-BE3D-BD393D11948F}" dt="2026-02-02T08:04:48.981" v="736" actId="478"/>
          <ac:picMkLst>
            <pc:docMk/>
            <pc:sldMk cId="4172905492" sldId="264"/>
            <ac:picMk id="54" creationId="{89A91B4F-08F4-1E5C-DB9C-08361157859A}"/>
          </ac:picMkLst>
        </pc:picChg>
      </pc:sldChg>
      <pc:sldChg chg="addSp delSp modSp add mod">
        <pc:chgData name="Trang Đặng Thu" userId="f1fc8334390a3723" providerId="LiveId" clId="{4232E0C7-5C0B-4C98-BE3D-BD393D11948F}" dt="2026-02-02T09:20:47.073" v="1662" actId="20577"/>
        <pc:sldMkLst>
          <pc:docMk/>
          <pc:sldMk cId="3712507158" sldId="265"/>
        </pc:sldMkLst>
        <pc:spChg chg="mod">
          <ac:chgData name="Trang Đặng Thu" userId="f1fc8334390a3723" providerId="LiveId" clId="{4232E0C7-5C0B-4C98-BE3D-BD393D11948F}" dt="2026-02-02T08:14:50.218" v="792" actId="20577"/>
          <ac:spMkLst>
            <pc:docMk/>
            <pc:sldMk cId="3712507158" sldId="265"/>
            <ac:spMk id="2" creationId="{29C7B066-E775-B003-27A3-EDDC53E98F62}"/>
          </ac:spMkLst>
        </pc:spChg>
        <pc:graphicFrameChg chg="del">
          <ac:chgData name="Trang Đặng Thu" userId="f1fc8334390a3723" providerId="LiveId" clId="{4232E0C7-5C0B-4C98-BE3D-BD393D11948F}" dt="2026-02-02T08:15:16.704" v="793" actId="478"/>
          <ac:graphicFrameMkLst>
            <pc:docMk/>
            <pc:sldMk cId="3712507158" sldId="265"/>
            <ac:graphicFrameMk id="3" creationId="{1065D96E-2013-E5BF-35D2-48AE9A8E0220}"/>
          </ac:graphicFrameMkLst>
        </pc:graphicFrameChg>
        <pc:graphicFrameChg chg="add mod modGraphic">
          <ac:chgData name="Trang Đặng Thu" userId="f1fc8334390a3723" providerId="LiveId" clId="{4232E0C7-5C0B-4C98-BE3D-BD393D11948F}" dt="2026-02-02T09:20:47.073" v="1662" actId="20577"/>
          <ac:graphicFrameMkLst>
            <pc:docMk/>
            <pc:sldMk cId="3712507158" sldId="265"/>
            <ac:graphicFrameMk id="4" creationId="{F5770F04-7CBC-A97F-1A10-80F896DF90C3}"/>
          </ac:graphicFrameMkLst>
        </pc:graphicFrameChg>
      </pc:sldChg>
      <pc:sldChg chg="addSp delSp modSp add mod">
        <pc:chgData name="Trang Đặng Thu" userId="f1fc8334390a3723" providerId="LiveId" clId="{4232E0C7-5C0B-4C98-BE3D-BD393D11948F}" dt="2026-02-02T08:27:23.690" v="913" actId="20577"/>
        <pc:sldMkLst>
          <pc:docMk/>
          <pc:sldMk cId="1404259565" sldId="266"/>
        </pc:sldMkLst>
        <pc:spChg chg="mod">
          <ac:chgData name="Trang Đặng Thu" userId="f1fc8334390a3723" providerId="LiveId" clId="{4232E0C7-5C0B-4C98-BE3D-BD393D11948F}" dt="2026-02-02T08:27:02.354" v="907" actId="20577"/>
          <ac:spMkLst>
            <pc:docMk/>
            <pc:sldMk cId="1404259565" sldId="266"/>
            <ac:spMk id="2" creationId="{A6D1802D-ABEC-0879-1D07-3415577F03BB}"/>
          </ac:spMkLst>
        </pc:spChg>
        <pc:spChg chg="add mod">
          <ac:chgData name="Trang Đặng Thu" userId="f1fc8334390a3723" providerId="LiveId" clId="{4232E0C7-5C0B-4C98-BE3D-BD393D11948F}" dt="2026-02-02T08:27:23.690" v="913" actId="20577"/>
          <ac:spMkLst>
            <pc:docMk/>
            <pc:sldMk cId="1404259565" sldId="266"/>
            <ac:spMk id="3" creationId="{761FDF1D-1FA5-F0C0-4BDB-24EAAE371674}"/>
          </ac:spMkLst>
        </pc:spChg>
        <pc:graphicFrameChg chg="del">
          <ac:chgData name="Trang Đặng Thu" userId="f1fc8334390a3723" providerId="LiveId" clId="{4232E0C7-5C0B-4C98-BE3D-BD393D11948F}" dt="2026-02-02T08:27:06.763" v="908" actId="478"/>
          <ac:graphicFrameMkLst>
            <pc:docMk/>
            <pc:sldMk cId="1404259565" sldId="266"/>
            <ac:graphicFrameMk id="4" creationId="{14992453-B62D-5EEB-E7A3-3B57BE77A56E}"/>
          </ac:graphicFrameMkLst>
        </pc:graphicFrameChg>
      </pc:sldChg>
      <pc:sldChg chg="addSp delSp modSp add mod">
        <pc:chgData name="Trang Đặng Thu" userId="f1fc8334390a3723" providerId="LiveId" clId="{4232E0C7-5C0B-4C98-BE3D-BD393D11948F}" dt="2026-02-02T08:33:23.428" v="1252" actId="12269"/>
        <pc:sldMkLst>
          <pc:docMk/>
          <pc:sldMk cId="3519445178" sldId="267"/>
        </pc:sldMkLst>
        <pc:spChg chg="mod">
          <ac:chgData name="Trang Đặng Thu" userId="f1fc8334390a3723" providerId="LiveId" clId="{4232E0C7-5C0B-4C98-BE3D-BD393D11948F}" dt="2026-02-02T08:27:43.760" v="955" actId="20577"/>
          <ac:spMkLst>
            <pc:docMk/>
            <pc:sldMk cId="3519445178" sldId="267"/>
            <ac:spMk id="2" creationId="{9E28BA85-3F55-98F5-0EA8-071E7F4F43C4}"/>
          </ac:spMkLst>
        </pc:spChg>
        <pc:spChg chg="del">
          <ac:chgData name="Trang Đặng Thu" userId="f1fc8334390a3723" providerId="LiveId" clId="{4232E0C7-5C0B-4C98-BE3D-BD393D11948F}" dt="2026-02-02T08:28:16.352" v="956" actId="478"/>
          <ac:spMkLst>
            <pc:docMk/>
            <pc:sldMk cId="3519445178" sldId="267"/>
            <ac:spMk id="3" creationId="{EA70EF28-D71C-EEF9-DE1F-06D8D7D10769}"/>
          </ac:spMkLst>
        </pc:spChg>
        <pc:graphicFrameChg chg="add mod modGraphic">
          <ac:chgData name="Trang Đặng Thu" userId="f1fc8334390a3723" providerId="LiveId" clId="{4232E0C7-5C0B-4C98-BE3D-BD393D11948F}" dt="2026-02-02T08:33:23.428" v="1252" actId="12269"/>
          <ac:graphicFrameMkLst>
            <pc:docMk/>
            <pc:sldMk cId="3519445178" sldId="267"/>
            <ac:graphicFrameMk id="4" creationId="{E40F2DB0-61B3-E9ED-84F8-7CE04220C74C}"/>
          </ac:graphicFrameMkLst>
        </pc:graphicFrameChg>
      </pc:sldChg>
      <pc:sldChg chg="addSp delSp modSp add mod">
        <pc:chgData name="Trang Đặng Thu" userId="f1fc8334390a3723" providerId="LiveId" clId="{4232E0C7-5C0B-4C98-BE3D-BD393D11948F}" dt="2026-02-02T08:34:48.070" v="1286" actId="20577"/>
        <pc:sldMkLst>
          <pc:docMk/>
          <pc:sldMk cId="1866981199" sldId="268"/>
        </pc:sldMkLst>
        <pc:spChg chg="mod">
          <ac:chgData name="Trang Đặng Thu" userId="f1fc8334390a3723" providerId="LiveId" clId="{4232E0C7-5C0B-4C98-BE3D-BD393D11948F}" dt="2026-02-02T08:33:58.989" v="1272" actId="20577"/>
          <ac:spMkLst>
            <pc:docMk/>
            <pc:sldMk cId="1866981199" sldId="268"/>
            <ac:spMk id="2" creationId="{397BE77B-0DE3-B045-6EB2-41D8C6177059}"/>
          </ac:spMkLst>
        </pc:spChg>
        <pc:graphicFrameChg chg="add mod modGraphic">
          <ac:chgData name="Trang Đặng Thu" userId="f1fc8334390a3723" providerId="LiveId" clId="{4232E0C7-5C0B-4C98-BE3D-BD393D11948F}" dt="2026-02-02T08:34:48.070" v="1286" actId="20577"/>
          <ac:graphicFrameMkLst>
            <pc:docMk/>
            <pc:sldMk cId="1866981199" sldId="268"/>
            <ac:graphicFrameMk id="3" creationId="{50C40B92-E97D-730E-67EE-ED8EEE57D682}"/>
          </ac:graphicFrameMkLst>
        </pc:graphicFrameChg>
        <pc:graphicFrameChg chg="del">
          <ac:chgData name="Trang Đặng Thu" userId="f1fc8334390a3723" providerId="LiveId" clId="{4232E0C7-5C0B-4C98-BE3D-BD393D11948F}" dt="2026-02-02T08:34:02.830" v="1273" actId="478"/>
          <ac:graphicFrameMkLst>
            <pc:docMk/>
            <pc:sldMk cId="1866981199" sldId="268"/>
            <ac:graphicFrameMk id="4" creationId="{26DFE5ED-2567-C03A-ED71-7EBDECB6C348}"/>
          </ac:graphicFrameMkLst>
        </pc:graphicFrameChg>
      </pc:sldChg>
      <pc:sldChg chg="delSp modSp add mod">
        <pc:chgData name="Trang Đặng Thu" userId="f1fc8334390a3723" providerId="LiveId" clId="{4232E0C7-5C0B-4C98-BE3D-BD393D11948F}" dt="2026-02-02T08:35:20.875" v="1346" actId="21"/>
        <pc:sldMkLst>
          <pc:docMk/>
          <pc:sldMk cId="2648619020" sldId="269"/>
        </pc:sldMkLst>
        <pc:spChg chg="mod">
          <ac:chgData name="Trang Đặng Thu" userId="f1fc8334390a3723" providerId="LiveId" clId="{4232E0C7-5C0B-4C98-BE3D-BD393D11948F}" dt="2026-02-02T08:35:17.260" v="1345" actId="20577"/>
          <ac:spMkLst>
            <pc:docMk/>
            <pc:sldMk cId="2648619020" sldId="269"/>
            <ac:spMk id="2" creationId="{CF454940-7F1D-DBCB-56C2-08CC337397B5}"/>
          </ac:spMkLst>
        </pc:spChg>
        <pc:graphicFrameChg chg="del">
          <ac:chgData name="Trang Đặng Thu" userId="f1fc8334390a3723" providerId="LiveId" clId="{4232E0C7-5C0B-4C98-BE3D-BD393D11948F}" dt="2026-02-02T08:35:20.875" v="1346" actId="21"/>
          <ac:graphicFrameMkLst>
            <pc:docMk/>
            <pc:sldMk cId="2648619020" sldId="269"/>
            <ac:graphicFrameMk id="3" creationId="{E6B97DC7-3B43-9CEA-8504-8C98F7794C6D}"/>
          </ac:graphicFrameMkLst>
        </pc:graphicFrameChg>
      </pc:sldChg>
      <pc:sldChg chg="addSp modSp new mod">
        <pc:chgData name="Trang Đặng Thu" userId="f1fc8334390a3723" providerId="LiveId" clId="{4232E0C7-5C0B-4C98-BE3D-BD393D11948F}" dt="2026-02-02T08:35:48.021" v="1382" actId="113"/>
        <pc:sldMkLst>
          <pc:docMk/>
          <pc:sldMk cId="1164926167" sldId="270"/>
        </pc:sldMkLst>
        <pc:spChg chg="add mod">
          <ac:chgData name="Trang Đặng Thu" userId="f1fc8334390a3723" providerId="LiveId" clId="{4232E0C7-5C0B-4C98-BE3D-BD393D11948F}" dt="2026-02-02T08:35:48.021" v="1382" actId="113"/>
          <ac:spMkLst>
            <pc:docMk/>
            <pc:sldMk cId="1164926167" sldId="270"/>
            <ac:spMk id="2" creationId="{59564AA6-E5AA-CBCF-D34E-208A5DE798D1}"/>
          </ac:spMkLst>
        </pc:spChg>
      </pc:sldChg>
      <pc:sldChg chg="addSp delSp modSp add mod ord">
        <pc:chgData name="Trang Đặng Thu" userId="f1fc8334390a3723" providerId="LiveId" clId="{4232E0C7-5C0B-4C98-BE3D-BD393D11948F}" dt="2026-02-02T08:44:36.349" v="1595" actId="207"/>
        <pc:sldMkLst>
          <pc:docMk/>
          <pc:sldMk cId="556476405" sldId="271"/>
        </pc:sldMkLst>
        <pc:spChg chg="mod">
          <ac:chgData name="Trang Đặng Thu" userId="f1fc8334390a3723" providerId="LiveId" clId="{4232E0C7-5C0B-4C98-BE3D-BD393D11948F}" dt="2026-02-02T08:40:30.984" v="1523" actId="20577"/>
          <ac:spMkLst>
            <pc:docMk/>
            <pc:sldMk cId="556476405" sldId="271"/>
            <ac:spMk id="2" creationId="{B65CE06D-D36B-0F05-11BB-9F650DD09065}"/>
          </ac:spMkLst>
        </pc:spChg>
        <pc:spChg chg="add mod">
          <ac:chgData name="Trang Đặng Thu" userId="f1fc8334390a3723" providerId="LiveId" clId="{4232E0C7-5C0B-4C98-BE3D-BD393D11948F}" dt="2026-02-02T08:44:06.226" v="1594" actId="1076"/>
          <ac:spMkLst>
            <pc:docMk/>
            <pc:sldMk cId="556476405" sldId="271"/>
            <ac:spMk id="4" creationId="{523F7D2D-0B4C-9898-352D-60C266C3393C}"/>
          </ac:spMkLst>
        </pc:spChg>
        <pc:graphicFrameChg chg="add mod modGraphic">
          <ac:chgData name="Trang Đặng Thu" userId="f1fc8334390a3723" providerId="LiveId" clId="{4232E0C7-5C0B-4C98-BE3D-BD393D11948F}" dt="2026-02-02T08:44:36.349" v="1595" actId="207"/>
          <ac:graphicFrameMkLst>
            <pc:docMk/>
            <pc:sldMk cId="556476405" sldId="271"/>
            <ac:graphicFrameMk id="3" creationId="{3E09B135-E0FE-D6A1-CEDF-CC8BC236C56C}"/>
          </ac:graphicFrameMkLst>
        </pc:graphicFrameChg>
        <pc:picChg chg="del">
          <ac:chgData name="Trang Đặng Thu" userId="f1fc8334390a3723" providerId="LiveId" clId="{4232E0C7-5C0B-4C98-BE3D-BD393D11948F}" dt="2026-02-02T08:40:32.887" v="1524" actId="478"/>
          <ac:picMkLst>
            <pc:docMk/>
            <pc:sldMk cId="556476405" sldId="271"/>
            <ac:picMk id="54" creationId="{574F659D-B99F-CEC9-53A6-CFE8F67373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C7517-66D8-4B3F-A7CF-1412400CDA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4C4581-526E-4D6E-B9B3-D3763FB89188}">
      <dgm:prSet phldrT="[Text]" phldr="0" custT="1"/>
      <dgm:spPr/>
      <dgm:t>
        <a:bodyPr/>
        <a:lstStyle/>
        <a:p>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a:t>
          </a:r>
        </a:p>
      </dgm:t>
    </dgm:pt>
    <dgm:pt modelId="{4F243922-F384-4E97-880F-27360AF8EAB7}" type="parTrans" cxnId="{5E512110-30C1-42E1-9D84-96D846E7A237}">
      <dgm:prSet/>
      <dgm:spPr/>
      <dgm:t>
        <a:bodyPr/>
        <a:lstStyle/>
        <a:p>
          <a:endParaRPr lang="en-US" sz="2000">
            <a:latin typeface="Times New Roman" panose="02020603050405020304" pitchFamily="18" charset="0"/>
            <a:cs typeface="Times New Roman" panose="02020603050405020304" pitchFamily="18" charset="0"/>
          </a:endParaRPr>
        </a:p>
      </dgm:t>
    </dgm:pt>
    <dgm:pt modelId="{D100F0E8-8719-4685-8F02-A45D7E55BBE0}" type="sibTrans" cxnId="{5E512110-30C1-42E1-9D84-96D846E7A237}">
      <dgm:prSet/>
      <dgm:spPr/>
      <dgm:t>
        <a:bodyPr/>
        <a:lstStyle/>
        <a:p>
          <a:endParaRPr lang="en-US" sz="2000">
            <a:latin typeface="Times New Roman" panose="02020603050405020304" pitchFamily="18" charset="0"/>
            <a:cs typeface="Times New Roman" panose="02020603050405020304" pitchFamily="18" charset="0"/>
          </a:endParaRPr>
        </a:p>
      </dgm:t>
    </dgm:pt>
    <dgm:pt modelId="{F921E594-B041-45A3-97AE-04E6CAE08101}">
      <dgm:prSet phldrT="[Text]" phldr="0" custT="1"/>
      <dgm:spPr/>
      <dgm:t>
        <a:bodyPr/>
        <a:lstStyle/>
        <a:p>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endParaRPr lang="en-US" sz="2000" dirty="0">
            <a:latin typeface="Times New Roman" panose="02020603050405020304" pitchFamily="18" charset="0"/>
            <a:cs typeface="Times New Roman" panose="02020603050405020304" pitchFamily="18" charset="0"/>
          </a:endParaRPr>
        </a:p>
      </dgm:t>
    </dgm:pt>
    <dgm:pt modelId="{6872C224-FB27-4714-BF56-0755E6614D43}" type="parTrans" cxnId="{3BE5298D-83FB-4490-B3A7-90E092216835}">
      <dgm:prSet/>
      <dgm:spPr/>
      <dgm:t>
        <a:bodyPr/>
        <a:lstStyle/>
        <a:p>
          <a:endParaRPr lang="en-US" sz="2000">
            <a:latin typeface="Times New Roman" panose="02020603050405020304" pitchFamily="18" charset="0"/>
            <a:cs typeface="Times New Roman" panose="02020603050405020304" pitchFamily="18" charset="0"/>
          </a:endParaRPr>
        </a:p>
      </dgm:t>
    </dgm:pt>
    <dgm:pt modelId="{D2049DEA-FBA0-493E-8A7C-917845C03621}" type="sibTrans" cxnId="{3BE5298D-83FB-4490-B3A7-90E092216835}">
      <dgm:prSet/>
      <dgm:spPr/>
      <dgm:t>
        <a:bodyPr/>
        <a:lstStyle/>
        <a:p>
          <a:endParaRPr lang="en-US" sz="2000">
            <a:latin typeface="Times New Roman" panose="02020603050405020304" pitchFamily="18" charset="0"/>
            <a:cs typeface="Times New Roman" panose="02020603050405020304" pitchFamily="18" charset="0"/>
          </a:endParaRPr>
        </a:p>
      </dgm:t>
    </dgm:pt>
    <dgm:pt modelId="{748DB723-863A-4D1F-B8E1-B860E08F165C}">
      <dgm:prSet phldrT="[Text]" phldr="0" custT="1"/>
      <dgm:spPr/>
      <dgm:t>
        <a:bodyPr/>
        <a:lstStyle/>
        <a:p>
          <a:r>
            <a:rPr lang="en-US" sz="2000" dirty="0">
              <a:latin typeface="Times New Roman" panose="02020603050405020304" pitchFamily="18" charset="0"/>
              <a:cs typeface="Times New Roman" panose="02020603050405020304" pitchFamily="18" charset="0"/>
            </a:rPr>
            <a:t>Thông tin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endParaRPr lang="en-US" sz="2000" dirty="0">
            <a:latin typeface="Times New Roman" panose="02020603050405020304" pitchFamily="18" charset="0"/>
            <a:cs typeface="Times New Roman" panose="02020603050405020304" pitchFamily="18" charset="0"/>
          </a:endParaRPr>
        </a:p>
      </dgm:t>
    </dgm:pt>
    <dgm:pt modelId="{1719F5EC-B7B1-4E26-A951-0ED7897EE4C6}" type="parTrans" cxnId="{7E6C5087-5CEC-48D3-A3E7-69FE74C40C0C}">
      <dgm:prSet/>
      <dgm:spPr/>
      <dgm:t>
        <a:bodyPr/>
        <a:lstStyle/>
        <a:p>
          <a:endParaRPr lang="en-US" sz="2000">
            <a:latin typeface="Times New Roman" panose="02020603050405020304" pitchFamily="18" charset="0"/>
            <a:cs typeface="Times New Roman" panose="02020603050405020304" pitchFamily="18" charset="0"/>
          </a:endParaRPr>
        </a:p>
      </dgm:t>
    </dgm:pt>
    <dgm:pt modelId="{064773A0-D01B-43CC-9106-203560169815}" type="sibTrans" cxnId="{7E6C5087-5CEC-48D3-A3E7-69FE74C40C0C}">
      <dgm:prSet/>
      <dgm:spPr/>
      <dgm:t>
        <a:bodyPr/>
        <a:lstStyle/>
        <a:p>
          <a:endParaRPr lang="en-US" sz="2000">
            <a:latin typeface="Times New Roman" panose="02020603050405020304" pitchFamily="18" charset="0"/>
            <a:cs typeface="Times New Roman" panose="02020603050405020304" pitchFamily="18" charset="0"/>
          </a:endParaRPr>
        </a:p>
      </dgm:t>
    </dgm:pt>
    <dgm:pt modelId="{67438B48-20D1-4A50-9B99-11E63F72C526}">
      <dgm:prSet phldrT="[Text]" phldr="0" custT="1"/>
      <dgm:spPr/>
      <dgm:t>
        <a:bodyPr/>
        <a:lstStyle/>
        <a:p>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endParaRPr lang="en-US" sz="2000" dirty="0">
            <a:latin typeface="Times New Roman" panose="02020603050405020304" pitchFamily="18" charset="0"/>
            <a:cs typeface="Times New Roman" panose="02020603050405020304" pitchFamily="18" charset="0"/>
          </a:endParaRPr>
        </a:p>
      </dgm:t>
    </dgm:pt>
    <dgm:pt modelId="{0418F967-AB22-4332-BEC6-DB08BF8D3958}" type="parTrans" cxnId="{8B874EC7-0EF7-4597-9F14-EB39A701E000}">
      <dgm:prSet/>
      <dgm:spPr/>
      <dgm:t>
        <a:bodyPr/>
        <a:lstStyle/>
        <a:p>
          <a:endParaRPr lang="en-US" sz="2000">
            <a:latin typeface="Times New Roman" panose="02020603050405020304" pitchFamily="18" charset="0"/>
            <a:cs typeface="Times New Roman" panose="02020603050405020304" pitchFamily="18" charset="0"/>
          </a:endParaRPr>
        </a:p>
      </dgm:t>
    </dgm:pt>
    <dgm:pt modelId="{089E14D2-02F1-40B0-B809-0D883539789B}" type="sibTrans" cxnId="{8B874EC7-0EF7-4597-9F14-EB39A701E000}">
      <dgm:prSet/>
      <dgm:spPr/>
      <dgm:t>
        <a:bodyPr/>
        <a:lstStyle/>
        <a:p>
          <a:endParaRPr lang="en-US" sz="2000">
            <a:latin typeface="Times New Roman" panose="02020603050405020304" pitchFamily="18" charset="0"/>
            <a:cs typeface="Times New Roman" panose="02020603050405020304" pitchFamily="18" charset="0"/>
          </a:endParaRPr>
        </a:p>
      </dgm:t>
    </dgm:pt>
    <dgm:pt modelId="{3A540082-80B1-41A6-B2C0-D48668579EFC}">
      <dgm:prSet phldrT="[Text]" phldr="0" custT="1"/>
      <dgm:spPr/>
      <dgm:t>
        <a:bodyPr/>
        <a:lstStyle/>
        <a:p>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endParaRPr lang="en-US" sz="2000" dirty="0">
            <a:latin typeface="Times New Roman" panose="02020603050405020304" pitchFamily="18" charset="0"/>
            <a:cs typeface="Times New Roman" panose="02020603050405020304" pitchFamily="18" charset="0"/>
          </a:endParaRPr>
        </a:p>
      </dgm:t>
    </dgm:pt>
    <dgm:pt modelId="{2BA84806-780D-4F8F-AEF4-6424087C421A}" type="parTrans" cxnId="{6B9971E8-40FA-4B1C-83D6-8E8FBEB6F66F}">
      <dgm:prSet/>
      <dgm:spPr/>
      <dgm:t>
        <a:bodyPr/>
        <a:lstStyle/>
        <a:p>
          <a:endParaRPr lang="en-US" sz="2000">
            <a:latin typeface="Times New Roman" panose="02020603050405020304" pitchFamily="18" charset="0"/>
            <a:cs typeface="Times New Roman" panose="02020603050405020304" pitchFamily="18" charset="0"/>
          </a:endParaRPr>
        </a:p>
      </dgm:t>
    </dgm:pt>
    <dgm:pt modelId="{90A8BFB8-05D9-4757-88BB-9BE76C8F6079}" type="sibTrans" cxnId="{6B9971E8-40FA-4B1C-83D6-8E8FBEB6F66F}">
      <dgm:prSet/>
      <dgm:spPr/>
      <dgm:t>
        <a:bodyPr/>
        <a:lstStyle/>
        <a:p>
          <a:endParaRPr lang="en-US" sz="2000">
            <a:latin typeface="Times New Roman" panose="02020603050405020304" pitchFamily="18" charset="0"/>
            <a:cs typeface="Times New Roman" panose="02020603050405020304" pitchFamily="18" charset="0"/>
          </a:endParaRPr>
        </a:p>
      </dgm:t>
    </dgm:pt>
    <dgm:pt modelId="{AD6A7D0C-581F-4BC5-B8E3-0EF4DA740D2D}">
      <dgm:prSet phldrT="[Text]" phldr="0" custT="1"/>
      <dgm:spPr/>
      <dgm:t>
        <a:bodyPr/>
        <a:lstStyle/>
        <a:p>
          <a:r>
            <a:rPr lang="en-US" sz="2000">
              <a:latin typeface="Times New Roman" panose="02020603050405020304" pitchFamily="18" charset="0"/>
              <a:cs typeface="Times New Roman" panose="02020603050405020304" pitchFamily="18" charset="0"/>
            </a:rPr>
            <a:t>Kết luận và kiến nghị</a:t>
          </a:r>
          <a:endParaRPr lang="en-US" sz="2000" dirty="0">
            <a:latin typeface="Times New Roman" panose="02020603050405020304" pitchFamily="18" charset="0"/>
            <a:cs typeface="Times New Roman" panose="02020603050405020304" pitchFamily="18" charset="0"/>
          </a:endParaRPr>
        </a:p>
      </dgm:t>
    </dgm:pt>
    <dgm:pt modelId="{8FAAD723-2524-4651-BB39-A2A4F0747C8E}" type="parTrans" cxnId="{D73461C7-C85F-4F4F-A051-F45BFCEDC2C5}">
      <dgm:prSet/>
      <dgm:spPr/>
      <dgm:t>
        <a:bodyPr/>
        <a:lstStyle/>
        <a:p>
          <a:endParaRPr lang="en-US" sz="2000">
            <a:latin typeface="Times New Roman" panose="02020603050405020304" pitchFamily="18" charset="0"/>
            <a:cs typeface="Times New Roman" panose="02020603050405020304" pitchFamily="18" charset="0"/>
          </a:endParaRPr>
        </a:p>
      </dgm:t>
    </dgm:pt>
    <dgm:pt modelId="{70051449-BCBC-45C3-AA92-0CEA7337F6F5}" type="sibTrans" cxnId="{D73461C7-C85F-4F4F-A051-F45BFCEDC2C5}">
      <dgm:prSet/>
      <dgm:spPr/>
      <dgm:t>
        <a:bodyPr/>
        <a:lstStyle/>
        <a:p>
          <a:endParaRPr lang="en-US" sz="2000">
            <a:latin typeface="Times New Roman" panose="02020603050405020304" pitchFamily="18" charset="0"/>
            <a:cs typeface="Times New Roman" panose="02020603050405020304" pitchFamily="18" charset="0"/>
          </a:endParaRPr>
        </a:p>
      </dgm:t>
    </dgm:pt>
    <dgm:pt modelId="{55F5A994-79FF-492E-BA4C-2CF0C59EA3A4}">
      <dgm:prSet phldrT="[Text]" phldr="0" custT="1"/>
      <dgm:spPr/>
      <dgm:t>
        <a:bodyPr/>
        <a:lstStyle/>
        <a:p>
          <a:r>
            <a:rPr lang="en-US" sz="2000">
              <a:latin typeface="Times New Roman" panose="02020603050405020304" pitchFamily="18" charset="0"/>
              <a:cs typeface="Times New Roman" panose="02020603050405020304" pitchFamily="18" charset="0"/>
            </a:rPr>
            <a:t>Dự báo nhu cầu hạ tầng số giai đoạn 2026-2030</a:t>
          </a:r>
          <a:endParaRPr lang="en-US" sz="2000" dirty="0">
            <a:latin typeface="Times New Roman" panose="02020603050405020304" pitchFamily="18" charset="0"/>
            <a:cs typeface="Times New Roman" panose="02020603050405020304" pitchFamily="18" charset="0"/>
          </a:endParaRPr>
        </a:p>
      </dgm:t>
    </dgm:pt>
    <dgm:pt modelId="{F6A4E853-CE91-4524-B917-B6159016BDD5}" type="parTrans" cxnId="{78487D00-779A-45FF-9E16-BA7280F59C82}">
      <dgm:prSet/>
      <dgm:spPr/>
      <dgm:t>
        <a:bodyPr/>
        <a:lstStyle/>
        <a:p>
          <a:endParaRPr lang="en-US"/>
        </a:p>
      </dgm:t>
    </dgm:pt>
    <dgm:pt modelId="{6F8321FE-E5FC-4D1A-88D3-5CF0F920F371}" type="sibTrans" cxnId="{78487D00-779A-45FF-9E16-BA7280F59C82}">
      <dgm:prSet/>
      <dgm:spPr/>
      <dgm:t>
        <a:bodyPr/>
        <a:lstStyle/>
        <a:p>
          <a:endParaRPr lang="en-US"/>
        </a:p>
      </dgm:t>
    </dgm:pt>
    <dgm:pt modelId="{ADE331E4-6A65-4F7F-9C1D-6443F62CD762}" type="pres">
      <dgm:prSet presAssocID="{12EC7517-66D8-4B3F-A7CF-1412400CDA46}" presName="vert0" presStyleCnt="0">
        <dgm:presLayoutVars>
          <dgm:dir/>
          <dgm:animOne val="branch"/>
          <dgm:animLvl val="lvl"/>
        </dgm:presLayoutVars>
      </dgm:prSet>
      <dgm:spPr/>
    </dgm:pt>
    <dgm:pt modelId="{AE44B19B-8EAF-4050-8E16-559196D245A9}" type="pres">
      <dgm:prSet presAssocID="{6D4C4581-526E-4D6E-B9B3-D3763FB89188}" presName="thickLine" presStyleLbl="alignNode1" presStyleIdx="0" presStyleCnt="1"/>
      <dgm:spPr/>
    </dgm:pt>
    <dgm:pt modelId="{DC354E77-3DA8-4B10-9074-BDB165F9945E}" type="pres">
      <dgm:prSet presAssocID="{6D4C4581-526E-4D6E-B9B3-D3763FB89188}" presName="horz1" presStyleCnt="0"/>
      <dgm:spPr/>
    </dgm:pt>
    <dgm:pt modelId="{C982CAAF-BDA0-42B2-B228-D7BED89CBE22}" type="pres">
      <dgm:prSet presAssocID="{6D4C4581-526E-4D6E-B9B3-D3763FB89188}" presName="tx1" presStyleLbl="revTx" presStyleIdx="0" presStyleCnt="7"/>
      <dgm:spPr/>
    </dgm:pt>
    <dgm:pt modelId="{9988930B-9ECF-4274-902A-4C98BE45B596}" type="pres">
      <dgm:prSet presAssocID="{6D4C4581-526E-4D6E-B9B3-D3763FB89188}" presName="vert1" presStyleCnt="0"/>
      <dgm:spPr/>
    </dgm:pt>
    <dgm:pt modelId="{1E366228-1992-4C79-AC06-D5629DEC0E48}" type="pres">
      <dgm:prSet presAssocID="{F921E594-B041-45A3-97AE-04E6CAE08101}" presName="vertSpace2a" presStyleCnt="0"/>
      <dgm:spPr/>
    </dgm:pt>
    <dgm:pt modelId="{04F1D43E-1A04-4A07-8EB8-5958FAEC4862}" type="pres">
      <dgm:prSet presAssocID="{F921E594-B041-45A3-97AE-04E6CAE08101}" presName="horz2" presStyleCnt="0"/>
      <dgm:spPr/>
    </dgm:pt>
    <dgm:pt modelId="{F4D6CCE7-6337-4875-A587-CAFC45675E24}" type="pres">
      <dgm:prSet presAssocID="{F921E594-B041-45A3-97AE-04E6CAE08101}" presName="horzSpace2" presStyleCnt="0"/>
      <dgm:spPr/>
    </dgm:pt>
    <dgm:pt modelId="{2FE9F02C-331A-46AD-85A6-C82C7203AD69}" type="pres">
      <dgm:prSet presAssocID="{F921E594-B041-45A3-97AE-04E6CAE08101}" presName="tx2" presStyleLbl="revTx" presStyleIdx="1" presStyleCnt="7"/>
      <dgm:spPr/>
    </dgm:pt>
    <dgm:pt modelId="{137FBDFE-DA32-41A4-8D05-2003829231DF}" type="pres">
      <dgm:prSet presAssocID="{F921E594-B041-45A3-97AE-04E6CAE08101}" presName="vert2" presStyleCnt="0"/>
      <dgm:spPr/>
    </dgm:pt>
    <dgm:pt modelId="{8AFE97B6-AFAB-4044-B32D-0551347E9150}" type="pres">
      <dgm:prSet presAssocID="{F921E594-B041-45A3-97AE-04E6CAE08101}" presName="thinLine2b" presStyleLbl="callout" presStyleIdx="0" presStyleCnt="6"/>
      <dgm:spPr/>
    </dgm:pt>
    <dgm:pt modelId="{A778D0D5-A1A6-470D-B582-21A29D2B0CBB}" type="pres">
      <dgm:prSet presAssocID="{F921E594-B041-45A3-97AE-04E6CAE08101}" presName="vertSpace2b" presStyleCnt="0"/>
      <dgm:spPr/>
    </dgm:pt>
    <dgm:pt modelId="{A141990B-1923-4D50-9DB1-571D03F418CC}" type="pres">
      <dgm:prSet presAssocID="{55F5A994-79FF-492E-BA4C-2CF0C59EA3A4}" presName="horz2" presStyleCnt="0"/>
      <dgm:spPr/>
    </dgm:pt>
    <dgm:pt modelId="{EBF78EDE-7491-4495-A6B7-DF849F92C897}" type="pres">
      <dgm:prSet presAssocID="{55F5A994-79FF-492E-BA4C-2CF0C59EA3A4}" presName="horzSpace2" presStyleCnt="0"/>
      <dgm:spPr/>
    </dgm:pt>
    <dgm:pt modelId="{152923BA-A271-4E28-AA8F-A4F771C3B585}" type="pres">
      <dgm:prSet presAssocID="{55F5A994-79FF-492E-BA4C-2CF0C59EA3A4}" presName="tx2" presStyleLbl="revTx" presStyleIdx="2" presStyleCnt="7"/>
      <dgm:spPr/>
    </dgm:pt>
    <dgm:pt modelId="{F034661E-8292-43EB-AD6A-E350241D1ABD}" type="pres">
      <dgm:prSet presAssocID="{55F5A994-79FF-492E-BA4C-2CF0C59EA3A4}" presName="vert2" presStyleCnt="0"/>
      <dgm:spPr/>
    </dgm:pt>
    <dgm:pt modelId="{7F9ED040-704A-4C04-B49D-D9743DC806C8}" type="pres">
      <dgm:prSet presAssocID="{55F5A994-79FF-492E-BA4C-2CF0C59EA3A4}" presName="thinLine2b" presStyleLbl="callout" presStyleIdx="1" presStyleCnt="6"/>
      <dgm:spPr/>
    </dgm:pt>
    <dgm:pt modelId="{D0D4A979-23FE-45DB-B706-FE692A18836D}" type="pres">
      <dgm:prSet presAssocID="{55F5A994-79FF-492E-BA4C-2CF0C59EA3A4}" presName="vertSpace2b" presStyleCnt="0"/>
      <dgm:spPr/>
    </dgm:pt>
    <dgm:pt modelId="{6ACF41AD-1BA9-46F3-92E7-EA1663A39700}" type="pres">
      <dgm:prSet presAssocID="{748DB723-863A-4D1F-B8E1-B860E08F165C}" presName="horz2" presStyleCnt="0"/>
      <dgm:spPr/>
    </dgm:pt>
    <dgm:pt modelId="{8FC06F3F-FE74-4B0C-A7A5-219592C73DFB}" type="pres">
      <dgm:prSet presAssocID="{748DB723-863A-4D1F-B8E1-B860E08F165C}" presName="horzSpace2" presStyleCnt="0"/>
      <dgm:spPr/>
    </dgm:pt>
    <dgm:pt modelId="{FC418626-7610-4931-BA80-EA8C51D9A610}" type="pres">
      <dgm:prSet presAssocID="{748DB723-863A-4D1F-B8E1-B860E08F165C}" presName="tx2" presStyleLbl="revTx" presStyleIdx="3" presStyleCnt="7"/>
      <dgm:spPr/>
    </dgm:pt>
    <dgm:pt modelId="{2B752F78-ADDE-4C26-AE57-608ECFE3935C}" type="pres">
      <dgm:prSet presAssocID="{748DB723-863A-4D1F-B8E1-B860E08F165C}" presName="vert2" presStyleCnt="0"/>
      <dgm:spPr/>
    </dgm:pt>
    <dgm:pt modelId="{C804FC22-4E63-49CD-AB86-53E64ADDE17B}" type="pres">
      <dgm:prSet presAssocID="{748DB723-863A-4D1F-B8E1-B860E08F165C}" presName="thinLine2b" presStyleLbl="callout" presStyleIdx="2" presStyleCnt="6"/>
      <dgm:spPr/>
    </dgm:pt>
    <dgm:pt modelId="{6C05E438-1949-4ED0-8539-1DBD53A12851}" type="pres">
      <dgm:prSet presAssocID="{748DB723-863A-4D1F-B8E1-B860E08F165C}" presName="vertSpace2b" presStyleCnt="0"/>
      <dgm:spPr/>
    </dgm:pt>
    <dgm:pt modelId="{5290729F-E2A4-43BA-9154-D4BAD64EE5C3}" type="pres">
      <dgm:prSet presAssocID="{67438B48-20D1-4A50-9B99-11E63F72C526}" presName="horz2" presStyleCnt="0"/>
      <dgm:spPr/>
    </dgm:pt>
    <dgm:pt modelId="{E0B94DA4-75EC-4CD9-A7A4-0656D09626ED}" type="pres">
      <dgm:prSet presAssocID="{67438B48-20D1-4A50-9B99-11E63F72C526}" presName="horzSpace2" presStyleCnt="0"/>
      <dgm:spPr/>
    </dgm:pt>
    <dgm:pt modelId="{5E84464C-D8B8-44F1-B580-2689301A0136}" type="pres">
      <dgm:prSet presAssocID="{67438B48-20D1-4A50-9B99-11E63F72C526}" presName="tx2" presStyleLbl="revTx" presStyleIdx="4" presStyleCnt="7"/>
      <dgm:spPr/>
    </dgm:pt>
    <dgm:pt modelId="{33215BB1-82F4-4671-9B35-EDF4EA8B93DF}" type="pres">
      <dgm:prSet presAssocID="{67438B48-20D1-4A50-9B99-11E63F72C526}" presName="vert2" presStyleCnt="0"/>
      <dgm:spPr/>
    </dgm:pt>
    <dgm:pt modelId="{FA875AC0-145D-419D-AD12-F38A54D395C2}" type="pres">
      <dgm:prSet presAssocID="{67438B48-20D1-4A50-9B99-11E63F72C526}" presName="thinLine2b" presStyleLbl="callout" presStyleIdx="3" presStyleCnt="6"/>
      <dgm:spPr/>
    </dgm:pt>
    <dgm:pt modelId="{6C0E9D6F-D396-4201-81AD-78F06DA59682}" type="pres">
      <dgm:prSet presAssocID="{67438B48-20D1-4A50-9B99-11E63F72C526}" presName="vertSpace2b" presStyleCnt="0"/>
      <dgm:spPr/>
    </dgm:pt>
    <dgm:pt modelId="{370D94E4-CEDF-408F-94DE-C470F78E0551}" type="pres">
      <dgm:prSet presAssocID="{3A540082-80B1-41A6-B2C0-D48668579EFC}" presName="horz2" presStyleCnt="0"/>
      <dgm:spPr/>
    </dgm:pt>
    <dgm:pt modelId="{A854DBFA-6172-4D58-8A2E-5CF46C762703}" type="pres">
      <dgm:prSet presAssocID="{3A540082-80B1-41A6-B2C0-D48668579EFC}" presName="horzSpace2" presStyleCnt="0"/>
      <dgm:spPr/>
    </dgm:pt>
    <dgm:pt modelId="{2A62F7F1-3B20-4946-AB5C-765FEF6C4BC8}" type="pres">
      <dgm:prSet presAssocID="{3A540082-80B1-41A6-B2C0-D48668579EFC}" presName="tx2" presStyleLbl="revTx" presStyleIdx="5" presStyleCnt="7"/>
      <dgm:spPr/>
    </dgm:pt>
    <dgm:pt modelId="{6159709A-7AEF-4688-B17E-238FEA22FC8A}" type="pres">
      <dgm:prSet presAssocID="{3A540082-80B1-41A6-B2C0-D48668579EFC}" presName="vert2" presStyleCnt="0"/>
      <dgm:spPr/>
    </dgm:pt>
    <dgm:pt modelId="{B32905E1-CBDA-4176-89F0-395F39725A3F}" type="pres">
      <dgm:prSet presAssocID="{3A540082-80B1-41A6-B2C0-D48668579EFC}" presName="thinLine2b" presStyleLbl="callout" presStyleIdx="4" presStyleCnt="6"/>
      <dgm:spPr/>
    </dgm:pt>
    <dgm:pt modelId="{789F5413-A777-40D2-9227-410F5D885E0F}" type="pres">
      <dgm:prSet presAssocID="{3A540082-80B1-41A6-B2C0-D48668579EFC}" presName="vertSpace2b" presStyleCnt="0"/>
      <dgm:spPr/>
    </dgm:pt>
    <dgm:pt modelId="{13CC75BF-C889-4A5D-8866-28A2D967A615}" type="pres">
      <dgm:prSet presAssocID="{AD6A7D0C-581F-4BC5-B8E3-0EF4DA740D2D}" presName="horz2" presStyleCnt="0"/>
      <dgm:spPr/>
    </dgm:pt>
    <dgm:pt modelId="{0A1C94A5-25A1-41C7-BC1C-D3BC12C83432}" type="pres">
      <dgm:prSet presAssocID="{AD6A7D0C-581F-4BC5-B8E3-0EF4DA740D2D}" presName="horzSpace2" presStyleCnt="0"/>
      <dgm:spPr/>
    </dgm:pt>
    <dgm:pt modelId="{6FFD7E68-E685-47F8-A2C9-81FEC2AFAEFC}" type="pres">
      <dgm:prSet presAssocID="{AD6A7D0C-581F-4BC5-B8E3-0EF4DA740D2D}" presName="tx2" presStyleLbl="revTx" presStyleIdx="6" presStyleCnt="7"/>
      <dgm:spPr/>
    </dgm:pt>
    <dgm:pt modelId="{CB8336DB-6049-4D11-A8F2-DB6ABAC5D0F0}" type="pres">
      <dgm:prSet presAssocID="{AD6A7D0C-581F-4BC5-B8E3-0EF4DA740D2D}" presName="vert2" presStyleCnt="0"/>
      <dgm:spPr/>
    </dgm:pt>
    <dgm:pt modelId="{F0A1640B-09FD-4438-AD02-542F6B816767}" type="pres">
      <dgm:prSet presAssocID="{AD6A7D0C-581F-4BC5-B8E3-0EF4DA740D2D}" presName="thinLine2b" presStyleLbl="callout" presStyleIdx="5" presStyleCnt="6"/>
      <dgm:spPr/>
    </dgm:pt>
    <dgm:pt modelId="{15FEC5EF-CB61-4BA2-AA4D-C9E6422D2306}" type="pres">
      <dgm:prSet presAssocID="{AD6A7D0C-581F-4BC5-B8E3-0EF4DA740D2D}" presName="vertSpace2b" presStyleCnt="0"/>
      <dgm:spPr/>
    </dgm:pt>
  </dgm:ptLst>
  <dgm:cxnLst>
    <dgm:cxn modelId="{78487D00-779A-45FF-9E16-BA7280F59C82}" srcId="{6D4C4581-526E-4D6E-B9B3-D3763FB89188}" destId="{55F5A994-79FF-492E-BA4C-2CF0C59EA3A4}" srcOrd="1" destOrd="0" parTransId="{F6A4E853-CE91-4524-B917-B6159016BDD5}" sibTransId="{6F8321FE-E5FC-4D1A-88D3-5CF0F920F371}"/>
    <dgm:cxn modelId="{B0FAFA06-C92C-4DFC-9C1C-ED39D1607BB6}" type="presOf" srcId="{67438B48-20D1-4A50-9B99-11E63F72C526}" destId="{5E84464C-D8B8-44F1-B580-2689301A0136}" srcOrd="0" destOrd="0" presId="urn:microsoft.com/office/officeart/2008/layout/LinedList"/>
    <dgm:cxn modelId="{5E512110-30C1-42E1-9D84-96D846E7A237}" srcId="{12EC7517-66D8-4B3F-A7CF-1412400CDA46}" destId="{6D4C4581-526E-4D6E-B9B3-D3763FB89188}" srcOrd="0" destOrd="0" parTransId="{4F243922-F384-4E97-880F-27360AF8EAB7}" sibTransId="{D100F0E8-8719-4685-8F02-A45D7E55BBE0}"/>
    <dgm:cxn modelId="{64F46E35-7821-4CFC-A725-F026DECF546C}" type="presOf" srcId="{55F5A994-79FF-492E-BA4C-2CF0C59EA3A4}" destId="{152923BA-A271-4E28-AA8F-A4F771C3B585}" srcOrd="0" destOrd="0" presId="urn:microsoft.com/office/officeart/2008/layout/LinedList"/>
    <dgm:cxn modelId="{C85AFD66-2819-4A4A-B96A-9287F96B1E1C}" type="presOf" srcId="{748DB723-863A-4D1F-B8E1-B860E08F165C}" destId="{FC418626-7610-4931-BA80-EA8C51D9A610}" srcOrd="0" destOrd="0" presId="urn:microsoft.com/office/officeart/2008/layout/LinedList"/>
    <dgm:cxn modelId="{7E6C5087-5CEC-48D3-A3E7-69FE74C40C0C}" srcId="{6D4C4581-526E-4D6E-B9B3-D3763FB89188}" destId="{748DB723-863A-4D1F-B8E1-B860E08F165C}" srcOrd="2" destOrd="0" parTransId="{1719F5EC-B7B1-4E26-A951-0ED7897EE4C6}" sibTransId="{064773A0-D01B-43CC-9106-203560169815}"/>
    <dgm:cxn modelId="{3BE5298D-83FB-4490-B3A7-90E092216835}" srcId="{6D4C4581-526E-4D6E-B9B3-D3763FB89188}" destId="{F921E594-B041-45A3-97AE-04E6CAE08101}" srcOrd="0" destOrd="0" parTransId="{6872C224-FB27-4714-BF56-0755E6614D43}" sibTransId="{D2049DEA-FBA0-493E-8A7C-917845C03621}"/>
    <dgm:cxn modelId="{37FCBDA0-8C28-43F4-AC18-1383168C53B4}" type="presOf" srcId="{6D4C4581-526E-4D6E-B9B3-D3763FB89188}" destId="{C982CAAF-BDA0-42B2-B228-D7BED89CBE22}" srcOrd="0" destOrd="0" presId="urn:microsoft.com/office/officeart/2008/layout/LinedList"/>
    <dgm:cxn modelId="{44FEA9A2-6531-4484-8BAA-7DFC42BCC479}" type="presOf" srcId="{12EC7517-66D8-4B3F-A7CF-1412400CDA46}" destId="{ADE331E4-6A65-4F7F-9C1D-6443F62CD762}" srcOrd="0" destOrd="0" presId="urn:microsoft.com/office/officeart/2008/layout/LinedList"/>
    <dgm:cxn modelId="{570116AB-5736-4F45-9E93-709C1BCEA4C4}" type="presOf" srcId="{3A540082-80B1-41A6-B2C0-D48668579EFC}" destId="{2A62F7F1-3B20-4946-AB5C-765FEF6C4BC8}" srcOrd="0" destOrd="0" presId="urn:microsoft.com/office/officeart/2008/layout/LinedList"/>
    <dgm:cxn modelId="{D73461C7-C85F-4F4F-A051-F45BFCEDC2C5}" srcId="{6D4C4581-526E-4D6E-B9B3-D3763FB89188}" destId="{AD6A7D0C-581F-4BC5-B8E3-0EF4DA740D2D}" srcOrd="5" destOrd="0" parTransId="{8FAAD723-2524-4651-BB39-A2A4F0747C8E}" sibTransId="{70051449-BCBC-45C3-AA92-0CEA7337F6F5}"/>
    <dgm:cxn modelId="{8B874EC7-0EF7-4597-9F14-EB39A701E000}" srcId="{6D4C4581-526E-4D6E-B9B3-D3763FB89188}" destId="{67438B48-20D1-4A50-9B99-11E63F72C526}" srcOrd="3" destOrd="0" parTransId="{0418F967-AB22-4332-BEC6-DB08BF8D3958}" sibTransId="{089E14D2-02F1-40B0-B809-0D883539789B}"/>
    <dgm:cxn modelId="{336620D3-8BE5-4382-9073-4D329835E833}" type="presOf" srcId="{F921E594-B041-45A3-97AE-04E6CAE08101}" destId="{2FE9F02C-331A-46AD-85A6-C82C7203AD69}" srcOrd="0" destOrd="0" presId="urn:microsoft.com/office/officeart/2008/layout/LinedList"/>
    <dgm:cxn modelId="{ADFD1EDF-529D-40CF-B849-D4DEDAF218FE}" type="presOf" srcId="{AD6A7D0C-581F-4BC5-B8E3-0EF4DA740D2D}" destId="{6FFD7E68-E685-47F8-A2C9-81FEC2AFAEFC}" srcOrd="0" destOrd="0" presId="urn:microsoft.com/office/officeart/2008/layout/LinedList"/>
    <dgm:cxn modelId="{6B9971E8-40FA-4B1C-83D6-8E8FBEB6F66F}" srcId="{6D4C4581-526E-4D6E-B9B3-D3763FB89188}" destId="{3A540082-80B1-41A6-B2C0-D48668579EFC}" srcOrd="4" destOrd="0" parTransId="{2BA84806-780D-4F8F-AEF4-6424087C421A}" sibTransId="{90A8BFB8-05D9-4757-88BB-9BE76C8F6079}"/>
    <dgm:cxn modelId="{F9191572-312F-4987-B7DB-35899ECF2AF2}" type="presParOf" srcId="{ADE331E4-6A65-4F7F-9C1D-6443F62CD762}" destId="{AE44B19B-8EAF-4050-8E16-559196D245A9}" srcOrd="0" destOrd="0" presId="urn:microsoft.com/office/officeart/2008/layout/LinedList"/>
    <dgm:cxn modelId="{8B695D55-7CDC-45DB-9E1B-96718475B424}" type="presParOf" srcId="{ADE331E4-6A65-4F7F-9C1D-6443F62CD762}" destId="{DC354E77-3DA8-4B10-9074-BDB165F9945E}" srcOrd="1" destOrd="0" presId="urn:microsoft.com/office/officeart/2008/layout/LinedList"/>
    <dgm:cxn modelId="{83B1C095-9A1C-41BE-B5EA-6D72A5F21B42}" type="presParOf" srcId="{DC354E77-3DA8-4B10-9074-BDB165F9945E}" destId="{C982CAAF-BDA0-42B2-B228-D7BED89CBE22}" srcOrd="0" destOrd="0" presId="urn:microsoft.com/office/officeart/2008/layout/LinedList"/>
    <dgm:cxn modelId="{9EA92F9D-2F44-4FB3-AFA7-25F8900D6981}" type="presParOf" srcId="{DC354E77-3DA8-4B10-9074-BDB165F9945E}" destId="{9988930B-9ECF-4274-902A-4C98BE45B596}" srcOrd="1" destOrd="0" presId="urn:microsoft.com/office/officeart/2008/layout/LinedList"/>
    <dgm:cxn modelId="{CF2EEDEA-1E92-44CA-874B-1C745769777A}" type="presParOf" srcId="{9988930B-9ECF-4274-902A-4C98BE45B596}" destId="{1E366228-1992-4C79-AC06-D5629DEC0E48}" srcOrd="0" destOrd="0" presId="urn:microsoft.com/office/officeart/2008/layout/LinedList"/>
    <dgm:cxn modelId="{30D7F5F7-E7E5-4A21-B763-695CE8FDE0F4}" type="presParOf" srcId="{9988930B-9ECF-4274-902A-4C98BE45B596}" destId="{04F1D43E-1A04-4A07-8EB8-5958FAEC4862}" srcOrd="1" destOrd="0" presId="urn:microsoft.com/office/officeart/2008/layout/LinedList"/>
    <dgm:cxn modelId="{3F254ACC-808E-4087-8C0D-335F0D432AC3}" type="presParOf" srcId="{04F1D43E-1A04-4A07-8EB8-5958FAEC4862}" destId="{F4D6CCE7-6337-4875-A587-CAFC45675E24}" srcOrd="0" destOrd="0" presId="urn:microsoft.com/office/officeart/2008/layout/LinedList"/>
    <dgm:cxn modelId="{F9111F51-0770-4B90-A448-FA7DA541515E}" type="presParOf" srcId="{04F1D43E-1A04-4A07-8EB8-5958FAEC4862}" destId="{2FE9F02C-331A-46AD-85A6-C82C7203AD69}" srcOrd="1" destOrd="0" presId="urn:microsoft.com/office/officeart/2008/layout/LinedList"/>
    <dgm:cxn modelId="{2298A891-AEB1-4602-BA92-45EF21BB9DE6}" type="presParOf" srcId="{04F1D43E-1A04-4A07-8EB8-5958FAEC4862}" destId="{137FBDFE-DA32-41A4-8D05-2003829231DF}" srcOrd="2" destOrd="0" presId="urn:microsoft.com/office/officeart/2008/layout/LinedList"/>
    <dgm:cxn modelId="{7C1DD117-5865-4445-A7A0-CBC5448E3D75}" type="presParOf" srcId="{9988930B-9ECF-4274-902A-4C98BE45B596}" destId="{8AFE97B6-AFAB-4044-B32D-0551347E9150}" srcOrd="2" destOrd="0" presId="urn:microsoft.com/office/officeart/2008/layout/LinedList"/>
    <dgm:cxn modelId="{2BAEF1A1-B02A-43F1-9BEC-921B9791D6B1}" type="presParOf" srcId="{9988930B-9ECF-4274-902A-4C98BE45B596}" destId="{A778D0D5-A1A6-470D-B582-21A29D2B0CBB}" srcOrd="3" destOrd="0" presId="urn:microsoft.com/office/officeart/2008/layout/LinedList"/>
    <dgm:cxn modelId="{F9E4DFAD-0DDE-4E6F-B6AC-6401A4E46930}" type="presParOf" srcId="{9988930B-9ECF-4274-902A-4C98BE45B596}" destId="{A141990B-1923-4D50-9DB1-571D03F418CC}" srcOrd="4" destOrd="0" presId="urn:microsoft.com/office/officeart/2008/layout/LinedList"/>
    <dgm:cxn modelId="{2FACB028-AF61-47EF-B94A-96F500D5B75E}" type="presParOf" srcId="{A141990B-1923-4D50-9DB1-571D03F418CC}" destId="{EBF78EDE-7491-4495-A6B7-DF849F92C897}" srcOrd="0" destOrd="0" presId="urn:microsoft.com/office/officeart/2008/layout/LinedList"/>
    <dgm:cxn modelId="{B2960A9C-CBCB-484E-9C13-41242AA34E4C}" type="presParOf" srcId="{A141990B-1923-4D50-9DB1-571D03F418CC}" destId="{152923BA-A271-4E28-AA8F-A4F771C3B585}" srcOrd="1" destOrd="0" presId="urn:microsoft.com/office/officeart/2008/layout/LinedList"/>
    <dgm:cxn modelId="{91F3F551-EC25-4997-88BB-AF3FEE02A610}" type="presParOf" srcId="{A141990B-1923-4D50-9DB1-571D03F418CC}" destId="{F034661E-8292-43EB-AD6A-E350241D1ABD}" srcOrd="2" destOrd="0" presId="urn:microsoft.com/office/officeart/2008/layout/LinedList"/>
    <dgm:cxn modelId="{4E638EC0-9695-45E1-90C7-AA4902290FE1}" type="presParOf" srcId="{9988930B-9ECF-4274-902A-4C98BE45B596}" destId="{7F9ED040-704A-4C04-B49D-D9743DC806C8}" srcOrd="5" destOrd="0" presId="urn:microsoft.com/office/officeart/2008/layout/LinedList"/>
    <dgm:cxn modelId="{3D21A0CF-036B-4378-AC00-4898FA0C24FA}" type="presParOf" srcId="{9988930B-9ECF-4274-902A-4C98BE45B596}" destId="{D0D4A979-23FE-45DB-B706-FE692A18836D}" srcOrd="6" destOrd="0" presId="urn:microsoft.com/office/officeart/2008/layout/LinedList"/>
    <dgm:cxn modelId="{5A1F4DDE-A7B0-4A11-99B7-3E11665E48F3}" type="presParOf" srcId="{9988930B-9ECF-4274-902A-4C98BE45B596}" destId="{6ACF41AD-1BA9-46F3-92E7-EA1663A39700}" srcOrd="7" destOrd="0" presId="urn:microsoft.com/office/officeart/2008/layout/LinedList"/>
    <dgm:cxn modelId="{C9C38C41-AE9F-4653-AF2A-09AA369ED2DF}" type="presParOf" srcId="{6ACF41AD-1BA9-46F3-92E7-EA1663A39700}" destId="{8FC06F3F-FE74-4B0C-A7A5-219592C73DFB}" srcOrd="0" destOrd="0" presId="urn:microsoft.com/office/officeart/2008/layout/LinedList"/>
    <dgm:cxn modelId="{A8B92133-DF96-4AF3-A7B1-AE1E94C7FF7F}" type="presParOf" srcId="{6ACF41AD-1BA9-46F3-92E7-EA1663A39700}" destId="{FC418626-7610-4931-BA80-EA8C51D9A610}" srcOrd="1" destOrd="0" presId="urn:microsoft.com/office/officeart/2008/layout/LinedList"/>
    <dgm:cxn modelId="{FFD4FFFD-C287-4843-AEE8-426CD2E315E1}" type="presParOf" srcId="{6ACF41AD-1BA9-46F3-92E7-EA1663A39700}" destId="{2B752F78-ADDE-4C26-AE57-608ECFE3935C}" srcOrd="2" destOrd="0" presId="urn:microsoft.com/office/officeart/2008/layout/LinedList"/>
    <dgm:cxn modelId="{921EE882-9FA2-4C1D-9637-08D18132C90E}" type="presParOf" srcId="{9988930B-9ECF-4274-902A-4C98BE45B596}" destId="{C804FC22-4E63-49CD-AB86-53E64ADDE17B}" srcOrd="8" destOrd="0" presId="urn:microsoft.com/office/officeart/2008/layout/LinedList"/>
    <dgm:cxn modelId="{4D2061F9-93AD-4FE0-AE67-C4EE4676DC29}" type="presParOf" srcId="{9988930B-9ECF-4274-902A-4C98BE45B596}" destId="{6C05E438-1949-4ED0-8539-1DBD53A12851}" srcOrd="9" destOrd="0" presId="urn:microsoft.com/office/officeart/2008/layout/LinedList"/>
    <dgm:cxn modelId="{67DF1DAB-FD17-4D33-A899-04331694B03E}" type="presParOf" srcId="{9988930B-9ECF-4274-902A-4C98BE45B596}" destId="{5290729F-E2A4-43BA-9154-D4BAD64EE5C3}" srcOrd="10" destOrd="0" presId="urn:microsoft.com/office/officeart/2008/layout/LinedList"/>
    <dgm:cxn modelId="{678C909F-C5CD-47ED-98E8-5887CF4234E3}" type="presParOf" srcId="{5290729F-E2A4-43BA-9154-D4BAD64EE5C3}" destId="{E0B94DA4-75EC-4CD9-A7A4-0656D09626ED}" srcOrd="0" destOrd="0" presId="urn:microsoft.com/office/officeart/2008/layout/LinedList"/>
    <dgm:cxn modelId="{B54F82E4-1F9A-4B8E-87FA-4D5E6DD2B746}" type="presParOf" srcId="{5290729F-E2A4-43BA-9154-D4BAD64EE5C3}" destId="{5E84464C-D8B8-44F1-B580-2689301A0136}" srcOrd="1" destOrd="0" presId="urn:microsoft.com/office/officeart/2008/layout/LinedList"/>
    <dgm:cxn modelId="{7D1409A8-E1EF-4DB0-975A-C197FEA812B1}" type="presParOf" srcId="{5290729F-E2A4-43BA-9154-D4BAD64EE5C3}" destId="{33215BB1-82F4-4671-9B35-EDF4EA8B93DF}" srcOrd="2" destOrd="0" presId="urn:microsoft.com/office/officeart/2008/layout/LinedList"/>
    <dgm:cxn modelId="{41D0CC38-13A8-4B03-9705-58FB1688BD47}" type="presParOf" srcId="{9988930B-9ECF-4274-902A-4C98BE45B596}" destId="{FA875AC0-145D-419D-AD12-F38A54D395C2}" srcOrd="11" destOrd="0" presId="urn:microsoft.com/office/officeart/2008/layout/LinedList"/>
    <dgm:cxn modelId="{D45EE411-630F-4978-8A73-D74C3DE9B284}" type="presParOf" srcId="{9988930B-9ECF-4274-902A-4C98BE45B596}" destId="{6C0E9D6F-D396-4201-81AD-78F06DA59682}" srcOrd="12" destOrd="0" presId="urn:microsoft.com/office/officeart/2008/layout/LinedList"/>
    <dgm:cxn modelId="{A6590FC2-5550-451A-BDFE-490C6CC13BAF}" type="presParOf" srcId="{9988930B-9ECF-4274-902A-4C98BE45B596}" destId="{370D94E4-CEDF-408F-94DE-C470F78E0551}" srcOrd="13" destOrd="0" presId="urn:microsoft.com/office/officeart/2008/layout/LinedList"/>
    <dgm:cxn modelId="{B1C107D4-F8E3-4D27-88BA-5593C6EDF12F}" type="presParOf" srcId="{370D94E4-CEDF-408F-94DE-C470F78E0551}" destId="{A854DBFA-6172-4D58-8A2E-5CF46C762703}" srcOrd="0" destOrd="0" presId="urn:microsoft.com/office/officeart/2008/layout/LinedList"/>
    <dgm:cxn modelId="{86396717-FE64-411A-8DEB-2CF9F6B2E448}" type="presParOf" srcId="{370D94E4-CEDF-408F-94DE-C470F78E0551}" destId="{2A62F7F1-3B20-4946-AB5C-765FEF6C4BC8}" srcOrd="1" destOrd="0" presId="urn:microsoft.com/office/officeart/2008/layout/LinedList"/>
    <dgm:cxn modelId="{A55334E6-8A50-4837-A9AB-4CC285877498}" type="presParOf" srcId="{370D94E4-CEDF-408F-94DE-C470F78E0551}" destId="{6159709A-7AEF-4688-B17E-238FEA22FC8A}" srcOrd="2" destOrd="0" presId="urn:microsoft.com/office/officeart/2008/layout/LinedList"/>
    <dgm:cxn modelId="{63DBA579-62AB-43CB-937C-4861413C10A9}" type="presParOf" srcId="{9988930B-9ECF-4274-902A-4C98BE45B596}" destId="{B32905E1-CBDA-4176-89F0-395F39725A3F}" srcOrd="14" destOrd="0" presId="urn:microsoft.com/office/officeart/2008/layout/LinedList"/>
    <dgm:cxn modelId="{45EFA19C-4CBB-4C33-841E-688F5A7CBC2F}" type="presParOf" srcId="{9988930B-9ECF-4274-902A-4C98BE45B596}" destId="{789F5413-A777-40D2-9227-410F5D885E0F}" srcOrd="15" destOrd="0" presId="urn:microsoft.com/office/officeart/2008/layout/LinedList"/>
    <dgm:cxn modelId="{386019C0-F277-4F3E-A567-76AEA1E99FFE}" type="presParOf" srcId="{9988930B-9ECF-4274-902A-4C98BE45B596}" destId="{13CC75BF-C889-4A5D-8866-28A2D967A615}" srcOrd="16" destOrd="0" presId="urn:microsoft.com/office/officeart/2008/layout/LinedList"/>
    <dgm:cxn modelId="{C06BA29C-8929-4889-A6C6-74E72F9D9293}" type="presParOf" srcId="{13CC75BF-C889-4A5D-8866-28A2D967A615}" destId="{0A1C94A5-25A1-41C7-BC1C-D3BC12C83432}" srcOrd="0" destOrd="0" presId="urn:microsoft.com/office/officeart/2008/layout/LinedList"/>
    <dgm:cxn modelId="{0040AAF1-D8C7-4DBE-8EA6-A141D23362DB}" type="presParOf" srcId="{13CC75BF-C889-4A5D-8866-28A2D967A615}" destId="{6FFD7E68-E685-47F8-A2C9-81FEC2AFAEFC}" srcOrd="1" destOrd="0" presId="urn:microsoft.com/office/officeart/2008/layout/LinedList"/>
    <dgm:cxn modelId="{F911D6CC-152C-4DC7-832B-09C2084268F7}" type="presParOf" srcId="{13CC75BF-C889-4A5D-8866-28A2D967A615}" destId="{CB8336DB-6049-4D11-A8F2-DB6ABAC5D0F0}" srcOrd="2" destOrd="0" presId="urn:microsoft.com/office/officeart/2008/layout/LinedList"/>
    <dgm:cxn modelId="{8ED6890B-8913-4476-BD43-6E075BE7B7DA}" type="presParOf" srcId="{9988930B-9ECF-4274-902A-4C98BE45B596}" destId="{F0A1640B-09FD-4438-AD02-542F6B816767}" srcOrd="17" destOrd="0" presId="urn:microsoft.com/office/officeart/2008/layout/LinedList"/>
    <dgm:cxn modelId="{072F6D03-C3E8-42D3-A543-5AE055704E10}" type="presParOf" srcId="{9988930B-9ECF-4274-902A-4C98BE45B596}" destId="{15FEC5EF-CB61-4BA2-AA4D-C9E6422D230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C16AC-5E01-4EC2-BD5D-1894B466BCF6}"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2DCF7EA1-151A-47CE-8FA2-12FFFFD5FB9A}">
      <dgm:prSet phldrT="[Text]" custT="1"/>
      <dgm:spPr/>
      <dgm:t>
        <a:bodyPr/>
        <a:lstStyle/>
        <a:p>
          <a:pPr>
            <a:buNone/>
          </a:pPr>
          <a:r>
            <a:rPr lang="nl-NL" sz="1300" dirty="0">
              <a:latin typeface="Times New Roman" panose="02020603050405020304" pitchFamily="18" charset="0"/>
              <a:cs typeface="Times New Roman" panose="02020603050405020304" pitchFamily="18" charset="0"/>
            </a:rPr>
            <a:t>Nâng cấp, mở rộng và hiện đại hóa hạ tầng số dùng chung của Bộ theo hướng tập trung, an toàn, đồng bộ và hiệu năng cao; bảo đảm năng lực tính toán, lưu trữ, kết nối tốc độ cao và bảo mật, tạo nền tảng hạ tầng số dùng chung hiện đại và sẵn sàng kết nối với Trung tâm Dữ liệu Quốc gia và các nền tảng số quốc gia.</a:t>
          </a:r>
          <a:endParaRPr lang="en-US" sz="1300" dirty="0">
            <a:latin typeface="Times New Roman" panose="02020603050405020304" pitchFamily="18" charset="0"/>
            <a:cs typeface="Times New Roman" panose="02020603050405020304" pitchFamily="18" charset="0"/>
          </a:endParaRPr>
        </a:p>
      </dgm:t>
    </dgm:pt>
    <dgm:pt modelId="{B99255C9-282D-4228-98C4-A822E6B0BB2F}" type="parTrans" cxnId="{80C67A1B-893E-4460-BD81-3B97096611D1}">
      <dgm:prSet/>
      <dgm:spPr/>
      <dgm:t>
        <a:bodyPr/>
        <a:lstStyle/>
        <a:p>
          <a:endParaRPr lang="en-US" sz="1300">
            <a:latin typeface="Times New Roman" panose="02020603050405020304" pitchFamily="18" charset="0"/>
            <a:cs typeface="Times New Roman" panose="02020603050405020304" pitchFamily="18" charset="0"/>
          </a:endParaRPr>
        </a:p>
      </dgm:t>
    </dgm:pt>
    <dgm:pt modelId="{008C09F3-3FE3-42AD-956B-64C2938B04A5}" type="sibTrans" cxnId="{80C67A1B-893E-4460-BD81-3B97096611D1}">
      <dgm:prSet/>
      <dgm:spPr/>
      <dgm:t>
        <a:bodyPr/>
        <a:lstStyle/>
        <a:p>
          <a:endParaRPr lang="en-US" sz="1300">
            <a:latin typeface="Times New Roman" panose="02020603050405020304" pitchFamily="18" charset="0"/>
            <a:cs typeface="Times New Roman" panose="02020603050405020304" pitchFamily="18" charset="0"/>
          </a:endParaRPr>
        </a:p>
      </dgm:t>
    </dgm:pt>
    <dgm:pt modelId="{F84DFCEE-EF08-431C-B69B-91A4E82FF42B}">
      <dgm:prSet phldrT="[Text]" custT="1"/>
      <dgm:spPr/>
      <dgm:t>
        <a:bodyPr/>
        <a:lstStyle/>
        <a:p>
          <a:pPr>
            <a:buNone/>
          </a:pPr>
          <a:r>
            <a:rPr lang="nl-NL" sz="1300" dirty="0">
              <a:latin typeface="Times New Roman" panose="02020603050405020304" pitchFamily="18" charset="0"/>
              <a:cs typeface="Times New Roman" panose="02020603050405020304" pitchFamily="18" charset="0"/>
            </a:rPr>
            <a:t>1. T</a:t>
          </a:r>
          <a:r>
            <a:rPr lang="en-US" sz="1300" dirty="0" err="1">
              <a:latin typeface="Times New Roman" panose="02020603050405020304" pitchFamily="18" charset="0"/>
              <a:cs typeface="Times New Roman" panose="02020603050405020304" pitchFamily="18" charset="0"/>
            </a:rPr>
            <a:t>ái</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cấu</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trúc</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hạ</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tầng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số</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dùng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chung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theo</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hướng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ưu</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tiên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công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nghệ</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điện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toán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đám</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mây</a:t>
          </a:r>
          <a:r>
            <a:rPr lang="en-US" sz="1300" dirty="0">
              <a:latin typeface="Times New Roman" panose="02020603050405020304" pitchFamily="18" charset="0"/>
              <a:cs typeface="Times New Roman" panose="02020603050405020304" pitchFamily="18" charset="0"/>
            </a:rPr>
            <a:t> (“cloud first”)</a:t>
          </a:r>
        </a:p>
      </dgm:t>
    </dgm:pt>
    <dgm:pt modelId="{154724A9-7CC0-43DD-AD02-A5D1B50847BA}" type="parTrans" cxnId="{2AFD49D6-7B35-4386-8915-93EBF816051E}">
      <dgm:prSet/>
      <dgm:spPr/>
      <dgm:t>
        <a:bodyPr/>
        <a:lstStyle/>
        <a:p>
          <a:endParaRPr lang="en-US" sz="1300">
            <a:latin typeface="Times New Roman" panose="02020603050405020304" pitchFamily="18" charset="0"/>
            <a:cs typeface="Times New Roman" panose="02020603050405020304" pitchFamily="18" charset="0"/>
          </a:endParaRPr>
        </a:p>
      </dgm:t>
    </dgm:pt>
    <dgm:pt modelId="{4253F92E-3FDF-474E-8F36-CCFE797082B6}" type="sibTrans" cxnId="{2AFD49D6-7B35-4386-8915-93EBF816051E}">
      <dgm:prSet/>
      <dgm:spPr/>
      <dgm:t>
        <a:bodyPr/>
        <a:lstStyle/>
        <a:p>
          <a:endParaRPr lang="en-US" sz="1300">
            <a:latin typeface="Times New Roman" panose="02020603050405020304" pitchFamily="18" charset="0"/>
            <a:cs typeface="Times New Roman" panose="02020603050405020304" pitchFamily="18" charset="0"/>
          </a:endParaRPr>
        </a:p>
      </dgm:t>
    </dgm:pt>
    <dgm:pt modelId="{A2504D46-900A-4E94-ADBA-76BB27B98ECD}">
      <dgm:prSet phldrT="[Text]" custT="1"/>
      <dgm:spPr/>
      <dgm:t>
        <a:bodyPr/>
        <a:lstStyle/>
        <a:p>
          <a:pPr>
            <a:buNone/>
          </a:pPr>
          <a:r>
            <a:rPr lang="nl-NL" sz="1300" dirty="0">
              <a:latin typeface="Times New Roman" panose="02020603050405020304" pitchFamily="18" charset="0"/>
              <a:cs typeface="Times New Roman" panose="02020603050405020304" pitchFamily="18" charset="0"/>
            </a:rPr>
            <a:t>2. Hoàn thiện không gian vật lý, hạ tầng điện, điều hòa chính xác và các điều kiện kỹ thuật của Trung tâm dữ liệu</a:t>
          </a:r>
          <a:endParaRPr lang="en-US" sz="1300" dirty="0">
            <a:latin typeface="Times New Roman" panose="02020603050405020304" pitchFamily="18" charset="0"/>
            <a:cs typeface="Times New Roman" panose="02020603050405020304" pitchFamily="18" charset="0"/>
          </a:endParaRPr>
        </a:p>
      </dgm:t>
    </dgm:pt>
    <dgm:pt modelId="{4056EAF9-6627-4C23-A7F8-B7553B2B93BB}" type="parTrans" cxnId="{C261991C-0D0A-406E-BDB6-44500381BA70}">
      <dgm:prSet/>
      <dgm:spPr/>
      <dgm:t>
        <a:bodyPr/>
        <a:lstStyle/>
        <a:p>
          <a:endParaRPr lang="en-US" sz="1300">
            <a:latin typeface="Times New Roman" panose="02020603050405020304" pitchFamily="18" charset="0"/>
            <a:cs typeface="Times New Roman" panose="02020603050405020304" pitchFamily="18" charset="0"/>
          </a:endParaRPr>
        </a:p>
      </dgm:t>
    </dgm:pt>
    <dgm:pt modelId="{688CF902-5F81-412A-8675-3CCDDA4EFE69}" type="sibTrans" cxnId="{C261991C-0D0A-406E-BDB6-44500381BA70}">
      <dgm:prSet/>
      <dgm:spPr/>
      <dgm:t>
        <a:bodyPr/>
        <a:lstStyle/>
        <a:p>
          <a:endParaRPr lang="en-US" sz="1300">
            <a:latin typeface="Times New Roman" panose="02020603050405020304" pitchFamily="18" charset="0"/>
            <a:cs typeface="Times New Roman" panose="02020603050405020304" pitchFamily="18" charset="0"/>
          </a:endParaRPr>
        </a:p>
      </dgm:t>
    </dgm:pt>
    <dgm:pt modelId="{80E523CB-1ECE-4D77-AAA5-AA1D2ABCBFDB}">
      <dgm:prSet phldrT="[Text]" custT="1"/>
      <dgm:spPr/>
      <dgm:t>
        <a:bodyPr/>
        <a:lstStyle/>
        <a:p>
          <a:pPr>
            <a:buNone/>
          </a:pPr>
          <a:r>
            <a:rPr lang="nl-NL" sz="1300" dirty="0">
              <a:latin typeface="Times New Roman" panose="02020603050405020304" pitchFamily="18" charset="0"/>
              <a:cs typeface="Times New Roman" panose="02020603050405020304" pitchFamily="18" charset="0"/>
            </a:rPr>
            <a:t>3. Phát triển hạ tầng mạng kết nối tập trung, tốc độ cao, bảo đảm dự phòng, bảo mật, liên thông giữa các đơn vị trong Bộ và sẵn sàng kết nối với Trung tâm Dữ liệu Quốc gia</a:t>
          </a:r>
          <a:endParaRPr lang="en-US" sz="1300" dirty="0">
            <a:latin typeface="Times New Roman" panose="02020603050405020304" pitchFamily="18" charset="0"/>
            <a:cs typeface="Times New Roman" panose="02020603050405020304" pitchFamily="18" charset="0"/>
          </a:endParaRPr>
        </a:p>
      </dgm:t>
    </dgm:pt>
    <dgm:pt modelId="{D24B550C-2E23-41C5-9CA3-C3B9DCB4B0E5}" type="parTrans" cxnId="{0F038F50-FAFC-4ABF-B6FC-F237DA027BDC}">
      <dgm:prSet/>
      <dgm:spPr/>
      <dgm:t>
        <a:bodyPr/>
        <a:lstStyle/>
        <a:p>
          <a:endParaRPr lang="en-US" sz="1300">
            <a:latin typeface="Times New Roman" panose="02020603050405020304" pitchFamily="18" charset="0"/>
            <a:cs typeface="Times New Roman" panose="02020603050405020304" pitchFamily="18" charset="0"/>
          </a:endParaRPr>
        </a:p>
      </dgm:t>
    </dgm:pt>
    <dgm:pt modelId="{B7099F55-8E75-4149-815C-0DE950E4C82C}" type="sibTrans" cxnId="{0F038F50-FAFC-4ABF-B6FC-F237DA027BDC}">
      <dgm:prSet/>
      <dgm:spPr/>
      <dgm:t>
        <a:bodyPr/>
        <a:lstStyle/>
        <a:p>
          <a:endParaRPr lang="en-US" sz="1300">
            <a:latin typeface="Times New Roman" panose="02020603050405020304" pitchFamily="18" charset="0"/>
            <a:cs typeface="Times New Roman" panose="02020603050405020304" pitchFamily="18" charset="0"/>
          </a:endParaRPr>
        </a:p>
      </dgm:t>
    </dgm:pt>
    <dgm:pt modelId="{5A9E52D7-36D8-4CBD-A536-FE24E20073F3}">
      <dgm:prSet phldrT="[Text]" custT="1"/>
      <dgm:spPr/>
      <dgm:t>
        <a:bodyPr/>
        <a:lstStyle/>
        <a:p>
          <a:pPr>
            <a:buNone/>
          </a:pPr>
          <a:r>
            <a:rPr lang="nl-NL" sz="1300" dirty="0">
              <a:latin typeface="Times New Roman" panose="02020603050405020304" pitchFamily="18" charset="0"/>
              <a:cs typeface="Times New Roman" panose="02020603050405020304" pitchFamily="18" charset="0"/>
            </a:rPr>
            <a:t>4. Mở rộng năng lực tính toán và lưu trữ tập trung, bao gồm hạ tầng điện toán hiệu năng cao (HPC), hạ tầng lưu trữ quy mô lớn, hệ thống sao lưu – dự phòng và thiết bị đầu cuối</a:t>
          </a:r>
          <a:endParaRPr lang="en-US" sz="1300" dirty="0">
            <a:latin typeface="Times New Roman" panose="02020603050405020304" pitchFamily="18" charset="0"/>
            <a:cs typeface="Times New Roman" panose="02020603050405020304" pitchFamily="18" charset="0"/>
          </a:endParaRPr>
        </a:p>
      </dgm:t>
    </dgm:pt>
    <dgm:pt modelId="{15BF2DDC-6BFF-4571-B41F-E709C93573BB}" type="parTrans" cxnId="{FB8A77D2-8185-4A40-9CF0-9BC4D5482A2B}">
      <dgm:prSet/>
      <dgm:spPr/>
      <dgm:t>
        <a:bodyPr/>
        <a:lstStyle/>
        <a:p>
          <a:endParaRPr lang="en-US" sz="1300">
            <a:latin typeface="Times New Roman" panose="02020603050405020304" pitchFamily="18" charset="0"/>
            <a:cs typeface="Times New Roman" panose="02020603050405020304" pitchFamily="18" charset="0"/>
          </a:endParaRPr>
        </a:p>
      </dgm:t>
    </dgm:pt>
    <dgm:pt modelId="{B9B956D1-E8B7-4799-A216-233D50ED06A3}" type="sibTrans" cxnId="{FB8A77D2-8185-4A40-9CF0-9BC4D5482A2B}">
      <dgm:prSet/>
      <dgm:spPr/>
      <dgm:t>
        <a:bodyPr/>
        <a:lstStyle/>
        <a:p>
          <a:endParaRPr lang="en-US" sz="1300">
            <a:latin typeface="Times New Roman" panose="02020603050405020304" pitchFamily="18" charset="0"/>
            <a:cs typeface="Times New Roman" panose="02020603050405020304" pitchFamily="18" charset="0"/>
          </a:endParaRPr>
        </a:p>
      </dgm:t>
    </dgm:pt>
    <dgm:pt modelId="{39AB9232-24E4-4CBE-AD5A-97224CE02CEC}">
      <dgm:prSet phldrT="[Text]" custT="1"/>
      <dgm:spPr/>
      <dgm:t>
        <a:bodyPr/>
        <a:lstStyle/>
        <a:p>
          <a:pPr>
            <a:buNone/>
          </a:pPr>
          <a:r>
            <a:rPr lang="nl-NL" sz="1300" dirty="0">
              <a:latin typeface="Times New Roman" panose="02020603050405020304" pitchFamily="18" charset="0"/>
              <a:cs typeface="Times New Roman" panose="02020603050405020304" pitchFamily="18" charset="0"/>
            </a:rPr>
            <a:t>5. Xây dựng, hợp nhất và nâng cấp một số nền tảng số dùng chung</a:t>
          </a:r>
          <a:endParaRPr lang="en-US" sz="1300" dirty="0">
            <a:latin typeface="Times New Roman" panose="02020603050405020304" pitchFamily="18" charset="0"/>
            <a:cs typeface="Times New Roman" panose="02020603050405020304" pitchFamily="18" charset="0"/>
          </a:endParaRPr>
        </a:p>
      </dgm:t>
    </dgm:pt>
    <dgm:pt modelId="{A072B95E-E2E8-46D7-BEE6-ECC2F717CC6C}" type="parTrans" cxnId="{CD25250E-2AF6-4658-A994-1A357EC3EEB5}">
      <dgm:prSet/>
      <dgm:spPr/>
      <dgm:t>
        <a:bodyPr/>
        <a:lstStyle/>
        <a:p>
          <a:endParaRPr lang="en-US" sz="1300">
            <a:latin typeface="Times New Roman" panose="02020603050405020304" pitchFamily="18" charset="0"/>
            <a:cs typeface="Times New Roman" panose="02020603050405020304" pitchFamily="18" charset="0"/>
          </a:endParaRPr>
        </a:p>
      </dgm:t>
    </dgm:pt>
    <dgm:pt modelId="{0C060CEA-9404-47F1-9B89-9A54B2987692}" type="sibTrans" cxnId="{CD25250E-2AF6-4658-A994-1A357EC3EEB5}">
      <dgm:prSet/>
      <dgm:spPr/>
      <dgm:t>
        <a:bodyPr/>
        <a:lstStyle/>
        <a:p>
          <a:endParaRPr lang="en-US" sz="1300">
            <a:latin typeface="Times New Roman" panose="02020603050405020304" pitchFamily="18" charset="0"/>
            <a:cs typeface="Times New Roman" panose="02020603050405020304" pitchFamily="18" charset="0"/>
          </a:endParaRPr>
        </a:p>
      </dgm:t>
    </dgm:pt>
    <dgm:pt modelId="{C26F48FA-26ED-4ABF-95B1-E06F0D81CC23}">
      <dgm:prSet phldrT="[Text]" custT="1"/>
      <dgm:spPr/>
      <dgm:t>
        <a:bodyPr/>
        <a:lstStyle/>
        <a:p>
          <a:pPr>
            <a:buNone/>
          </a:pPr>
          <a:r>
            <a:rPr lang="nl-NL" sz="1300" dirty="0">
              <a:latin typeface="Times New Roman" panose="02020603050405020304" pitchFamily="18" charset="0"/>
              <a:cs typeface="Times New Roman" panose="02020603050405020304" pitchFamily="18" charset="0"/>
            </a:rPr>
            <a:t>6. Hoàn thiện hệ thống bảo vệ an toàn thông tin nhiều lớp; nâng cấp Trung tâm Điều hành An ninh mạng (SOC); tăng cường năng lực giám sát, phát hiện và xử lý tấn công mạng theo thời gian thực</a:t>
          </a:r>
          <a:endParaRPr lang="en-US" sz="1300" dirty="0">
            <a:latin typeface="Times New Roman" panose="02020603050405020304" pitchFamily="18" charset="0"/>
            <a:cs typeface="Times New Roman" panose="02020603050405020304" pitchFamily="18" charset="0"/>
          </a:endParaRPr>
        </a:p>
      </dgm:t>
    </dgm:pt>
    <dgm:pt modelId="{36AA28D4-6FC0-47FA-9247-BD615D833032}" type="parTrans" cxnId="{E3A263FF-AE22-406F-A54F-EA841D8B4D6C}">
      <dgm:prSet/>
      <dgm:spPr/>
      <dgm:t>
        <a:bodyPr/>
        <a:lstStyle/>
        <a:p>
          <a:endParaRPr lang="en-US" sz="1300">
            <a:latin typeface="Times New Roman" panose="02020603050405020304" pitchFamily="18" charset="0"/>
            <a:cs typeface="Times New Roman" panose="02020603050405020304" pitchFamily="18" charset="0"/>
          </a:endParaRPr>
        </a:p>
      </dgm:t>
    </dgm:pt>
    <dgm:pt modelId="{268AB51C-B13C-4D56-A665-206FC2EA4E93}" type="sibTrans" cxnId="{E3A263FF-AE22-406F-A54F-EA841D8B4D6C}">
      <dgm:prSet/>
      <dgm:spPr/>
      <dgm:t>
        <a:bodyPr/>
        <a:lstStyle/>
        <a:p>
          <a:endParaRPr lang="en-US" sz="1300">
            <a:latin typeface="Times New Roman" panose="02020603050405020304" pitchFamily="18" charset="0"/>
            <a:cs typeface="Times New Roman" panose="02020603050405020304" pitchFamily="18" charset="0"/>
          </a:endParaRPr>
        </a:p>
      </dgm:t>
    </dgm:pt>
    <dgm:pt modelId="{137FE120-2D15-44B5-9EAE-D6287ED38AF2}">
      <dgm:prSet phldrT="[Text]" custT="1"/>
      <dgm:spPr/>
      <dgm:t>
        <a:bodyPr/>
        <a:lstStyle/>
        <a:p>
          <a:pPr>
            <a:buNone/>
          </a:pPr>
          <a:r>
            <a:rPr lang="nl-NL" sz="1300" dirty="0">
              <a:latin typeface="Times New Roman" panose="02020603050405020304" pitchFamily="18" charset="0"/>
              <a:cs typeface="Times New Roman" panose="02020603050405020304" pitchFamily="18" charset="0"/>
            </a:rPr>
            <a:t>7. Cải tạo, nâng cấp cơ sở nhà trạm tại trụ sở 28 Phạm Văn Đồng</a:t>
          </a:r>
          <a:endParaRPr lang="en-US" sz="1300" dirty="0">
            <a:latin typeface="Times New Roman" panose="02020603050405020304" pitchFamily="18" charset="0"/>
            <a:cs typeface="Times New Roman" panose="02020603050405020304" pitchFamily="18" charset="0"/>
          </a:endParaRPr>
        </a:p>
      </dgm:t>
    </dgm:pt>
    <dgm:pt modelId="{1FD50029-2672-430F-A966-357D4F256AEA}" type="parTrans" cxnId="{EBA2DD54-7C9D-4D02-81E7-100D3BD47DAA}">
      <dgm:prSet/>
      <dgm:spPr/>
      <dgm:t>
        <a:bodyPr/>
        <a:lstStyle/>
        <a:p>
          <a:endParaRPr lang="en-US" sz="1300">
            <a:latin typeface="Times New Roman" panose="02020603050405020304" pitchFamily="18" charset="0"/>
            <a:cs typeface="Times New Roman" panose="02020603050405020304" pitchFamily="18" charset="0"/>
          </a:endParaRPr>
        </a:p>
      </dgm:t>
    </dgm:pt>
    <dgm:pt modelId="{C432796C-20C7-4569-BF8F-048A21F0D22F}" type="sibTrans" cxnId="{EBA2DD54-7C9D-4D02-81E7-100D3BD47DAA}">
      <dgm:prSet/>
      <dgm:spPr/>
      <dgm:t>
        <a:bodyPr/>
        <a:lstStyle/>
        <a:p>
          <a:endParaRPr lang="en-US" sz="1300">
            <a:latin typeface="Times New Roman" panose="02020603050405020304" pitchFamily="18" charset="0"/>
            <a:cs typeface="Times New Roman" panose="02020603050405020304" pitchFamily="18" charset="0"/>
          </a:endParaRPr>
        </a:p>
      </dgm:t>
    </dgm:pt>
    <dgm:pt modelId="{D79D8D01-318E-4A90-8061-3C966BAA84C0}" type="pres">
      <dgm:prSet presAssocID="{22DC16AC-5E01-4EC2-BD5D-1894B466BCF6}" presName="vert0" presStyleCnt="0">
        <dgm:presLayoutVars>
          <dgm:dir/>
          <dgm:animOne val="branch"/>
          <dgm:animLvl val="lvl"/>
        </dgm:presLayoutVars>
      </dgm:prSet>
      <dgm:spPr/>
    </dgm:pt>
    <dgm:pt modelId="{6B34BD0F-E1E4-4F1D-BE4C-475E3842212A}" type="pres">
      <dgm:prSet presAssocID="{2DCF7EA1-151A-47CE-8FA2-12FFFFD5FB9A}" presName="thickLine" presStyleLbl="alignNode1" presStyleIdx="0" presStyleCnt="1"/>
      <dgm:spPr/>
    </dgm:pt>
    <dgm:pt modelId="{DE66B640-2BA5-4958-A30D-22D63D233C70}" type="pres">
      <dgm:prSet presAssocID="{2DCF7EA1-151A-47CE-8FA2-12FFFFD5FB9A}" presName="horz1" presStyleCnt="0"/>
      <dgm:spPr/>
    </dgm:pt>
    <dgm:pt modelId="{FDBD8A5D-BB2F-4E9B-9A47-9F98B05ED33B}" type="pres">
      <dgm:prSet presAssocID="{2DCF7EA1-151A-47CE-8FA2-12FFFFD5FB9A}" presName="tx1" presStyleLbl="revTx" presStyleIdx="0" presStyleCnt="8"/>
      <dgm:spPr/>
    </dgm:pt>
    <dgm:pt modelId="{34326CEF-55FF-4CAB-AFBC-81C3C724CF39}" type="pres">
      <dgm:prSet presAssocID="{2DCF7EA1-151A-47CE-8FA2-12FFFFD5FB9A}" presName="vert1" presStyleCnt="0"/>
      <dgm:spPr/>
    </dgm:pt>
    <dgm:pt modelId="{60DC6516-2084-49F7-989C-3B9877AB8C86}" type="pres">
      <dgm:prSet presAssocID="{F84DFCEE-EF08-431C-B69B-91A4E82FF42B}" presName="vertSpace2a" presStyleCnt="0"/>
      <dgm:spPr/>
    </dgm:pt>
    <dgm:pt modelId="{82A2E3EA-069F-4597-9A57-BDFE42B79C93}" type="pres">
      <dgm:prSet presAssocID="{F84DFCEE-EF08-431C-B69B-91A4E82FF42B}" presName="horz2" presStyleCnt="0"/>
      <dgm:spPr/>
    </dgm:pt>
    <dgm:pt modelId="{9A601AF5-E9FF-4438-8E06-A138346A1890}" type="pres">
      <dgm:prSet presAssocID="{F84DFCEE-EF08-431C-B69B-91A4E82FF42B}" presName="horzSpace2" presStyleCnt="0"/>
      <dgm:spPr/>
    </dgm:pt>
    <dgm:pt modelId="{6E370329-A7D4-4EEF-ACDD-A745186BFF0D}" type="pres">
      <dgm:prSet presAssocID="{F84DFCEE-EF08-431C-B69B-91A4E82FF42B}" presName="tx2" presStyleLbl="revTx" presStyleIdx="1" presStyleCnt="8"/>
      <dgm:spPr/>
    </dgm:pt>
    <dgm:pt modelId="{5FD3F368-3E58-46DB-B479-6F675000CCFE}" type="pres">
      <dgm:prSet presAssocID="{F84DFCEE-EF08-431C-B69B-91A4E82FF42B}" presName="vert2" presStyleCnt="0"/>
      <dgm:spPr/>
    </dgm:pt>
    <dgm:pt modelId="{E3D660A1-23DD-43DA-BE6A-68308B66E59B}" type="pres">
      <dgm:prSet presAssocID="{F84DFCEE-EF08-431C-B69B-91A4E82FF42B}" presName="thinLine2b" presStyleLbl="callout" presStyleIdx="0" presStyleCnt="7"/>
      <dgm:spPr/>
    </dgm:pt>
    <dgm:pt modelId="{5D1DD9BA-9886-42EB-AE60-25AAD0F39BAE}" type="pres">
      <dgm:prSet presAssocID="{F84DFCEE-EF08-431C-B69B-91A4E82FF42B}" presName="vertSpace2b" presStyleCnt="0"/>
      <dgm:spPr/>
    </dgm:pt>
    <dgm:pt modelId="{1FC00E44-FBB2-427A-B917-C43BF4014E2A}" type="pres">
      <dgm:prSet presAssocID="{A2504D46-900A-4E94-ADBA-76BB27B98ECD}" presName="horz2" presStyleCnt="0"/>
      <dgm:spPr/>
    </dgm:pt>
    <dgm:pt modelId="{3A333B5B-CC73-4172-BE29-57D6C18AC89A}" type="pres">
      <dgm:prSet presAssocID="{A2504D46-900A-4E94-ADBA-76BB27B98ECD}" presName="horzSpace2" presStyleCnt="0"/>
      <dgm:spPr/>
    </dgm:pt>
    <dgm:pt modelId="{FB66A65D-EDCF-46D7-8023-0AC8F098CED8}" type="pres">
      <dgm:prSet presAssocID="{A2504D46-900A-4E94-ADBA-76BB27B98ECD}" presName="tx2" presStyleLbl="revTx" presStyleIdx="2" presStyleCnt="8"/>
      <dgm:spPr/>
    </dgm:pt>
    <dgm:pt modelId="{0F8F43F4-8C30-4002-82C6-01EFB0A1BF53}" type="pres">
      <dgm:prSet presAssocID="{A2504D46-900A-4E94-ADBA-76BB27B98ECD}" presName="vert2" presStyleCnt="0"/>
      <dgm:spPr/>
    </dgm:pt>
    <dgm:pt modelId="{C4D36D56-9777-4A4B-9863-44AF7B3F7639}" type="pres">
      <dgm:prSet presAssocID="{A2504D46-900A-4E94-ADBA-76BB27B98ECD}" presName="thinLine2b" presStyleLbl="callout" presStyleIdx="1" presStyleCnt="7"/>
      <dgm:spPr/>
    </dgm:pt>
    <dgm:pt modelId="{C2AB5107-6164-4AA3-8610-B2272120F73C}" type="pres">
      <dgm:prSet presAssocID="{A2504D46-900A-4E94-ADBA-76BB27B98ECD}" presName="vertSpace2b" presStyleCnt="0"/>
      <dgm:spPr/>
    </dgm:pt>
    <dgm:pt modelId="{526A1846-B2F3-4564-BB09-CE71D77CE57E}" type="pres">
      <dgm:prSet presAssocID="{80E523CB-1ECE-4D77-AAA5-AA1D2ABCBFDB}" presName="horz2" presStyleCnt="0"/>
      <dgm:spPr/>
    </dgm:pt>
    <dgm:pt modelId="{BC941604-6EA5-4FD9-8B28-CB78FEDB06B5}" type="pres">
      <dgm:prSet presAssocID="{80E523CB-1ECE-4D77-AAA5-AA1D2ABCBFDB}" presName="horzSpace2" presStyleCnt="0"/>
      <dgm:spPr/>
    </dgm:pt>
    <dgm:pt modelId="{E0E4ECEB-440B-4917-A596-31CC7CAEED57}" type="pres">
      <dgm:prSet presAssocID="{80E523CB-1ECE-4D77-AAA5-AA1D2ABCBFDB}" presName="tx2" presStyleLbl="revTx" presStyleIdx="3" presStyleCnt="8"/>
      <dgm:spPr/>
    </dgm:pt>
    <dgm:pt modelId="{FCA42F70-F293-47F7-8B5E-CC531BE7DC98}" type="pres">
      <dgm:prSet presAssocID="{80E523CB-1ECE-4D77-AAA5-AA1D2ABCBFDB}" presName="vert2" presStyleCnt="0"/>
      <dgm:spPr/>
    </dgm:pt>
    <dgm:pt modelId="{4E7C686D-9433-49E4-815D-03B9E7A8419B}" type="pres">
      <dgm:prSet presAssocID="{80E523CB-1ECE-4D77-AAA5-AA1D2ABCBFDB}" presName="thinLine2b" presStyleLbl="callout" presStyleIdx="2" presStyleCnt="7"/>
      <dgm:spPr/>
    </dgm:pt>
    <dgm:pt modelId="{C14B5FA6-4AD4-4AA0-A9AA-E4A03606963C}" type="pres">
      <dgm:prSet presAssocID="{80E523CB-1ECE-4D77-AAA5-AA1D2ABCBFDB}" presName="vertSpace2b" presStyleCnt="0"/>
      <dgm:spPr/>
    </dgm:pt>
    <dgm:pt modelId="{7EEBA594-D8CC-41DF-95CE-96B4653C4618}" type="pres">
      <dgm:prSet presAssocID="{5A9E52D7-36D8-4CBD-A536-FE24E20073F3}" presName="horz2" presStyleCnt="0"/>
      <dgm:spPr/>
    </dgm:pt>
    <dgm:pt modelId="{295C95C0-260B-4D5E-8AD1-02715336096A}" type="pres">
      <dgm:prSet presAssocID="{5A9E52D7-36D8-4CBD-A536-FE24E20073F3}" presName="horzSpace2" presStyleCnt="0"/>
      <dgm:spPr/>
    </dgm:pt>
    <dgm:pt modelId="{704B0BF0-ADEB-48E5-B7C4-4FE26EC8FFB9}" type="pres">
      <dgm:prSet presAssocID="{5A9E52D7-36D8-4CBD-A536-FE24E20073F3}" presName="tx2" presStyleLbl="revTx" presStyleIdx="4" presStyleCnt="8"/>
      <dgm:spPr/>
    </dgm:pt>
    <dgm:pt modelId="{0AADF0C6-16F9-4DD2-95EF-BAC1160BB06E}" type="pres">
      <dgm:prSet presAssocID="{5A9E52D7-36D8-4CBD-A536-FE24E20073F3}" presName="vert2" presStyleCnt="0"/>
      <dgm:spPr/>
    </dgm:pt>
    <dgm:pt modelId="{DEA738FB-2FB0-4221-8B90-FA77BE7A2D2F}" type="pres">
      <dgm:prSet presAssocID="{5A9E52D7-36D8-4CBD-A536-FE24E20073F3}" presName="thinLine2b" presStyleLbl="callout" presStyleIdx="3" presStyleCnt="7"/>
      <dgm:spPr/>
    </dgm:pt>
    <dgm:pt modelId="{0747334E-0A90-4760-8C32-BC9116402A54}" type="pres">
      <dgm:prSet presAssocID="{5A9E52D7-36D8-4CBD-A536-FE24E20073F3}" presName="vertSpace2b" presStyleCnt="0"/>
      <dgm:spPr/>
    </dgm:pt>
    <dgm:pt modelId="{E3FE05D6-B5FF-404F-A883-AC10C86498E9}" type="pres">
      <dgm:prSet presAssocID="{39AB9232-24E4-4CBE-AD5A-97224CE02CEC}" presName="horz2" presStyleCnt="0"/>
      <dgm:spPr/>
    </dgm:pt>
    <dgm:pt modelId="{D49E7F05-A69B-4947-BADA-F16160249D20}" type="pres">
      <dgm:prSet presAssocID="{39AB9232-24E4-4CBE-AD5A-97224CE02CEC}" presName="horzSpace2" presStyleCnt="0"/>
      <dgm:spPr/>
    </dgm:pt>
    <dgm:pt modelId="{54B99E20-D0B4-47AB-B85E-26419D89B9B3}" type="pres">
      <dgm:prSet presAssocID="{39AB9232-24E4-4CBE-AD5A-97224CE02CEC}" presName="tx2" presStyleLbl="revTx" presStyleIdx="5" presStyleCnt="8"/>
      <dgm:spPr/>
    </dgm:pt>
    <dgm:pt modelId="{BE569A1E-C4B4-4E8E-8E3B-C1C07384E682}" type="pres">
      <dgm:prSet presAssocID="{39AB9232-24E4-4CBE-AD5A-97224CE02CEC}" presName="vert2" presStyleCnt="0"/>
      <dgm:spPr/>
    </dgm:pt>
    <dgm:pt modelId="{FBFD91E7-C4F1-475E-8ED4-BACA57DD442A}" type="pres">
      <dgm:prSet presAssocID="{39AB9232-24E4-4CBE-AD5A-97224CE02CEC}" presName="thinLine2b" presStyleLbl="callout" presStyleIdx="4" presStyleCnt="7"/>
      <dgm:spPr/>
    </dgm:pt>
    <dgm:pt modelId="{969B3A16-58DC-4952-A4BC-AD95CB90290A}" type="pres">
      <dgm:prSet presAssocID="{39AB9232-24E4-4CBE-AD5A-97224CE02CEC}" presName="vertSpace2b" presStyleCnt="0"/>
      <dgm:spPr/>
    </dgm:pt>
    <dgm:pt modelId="{DF4D45FE-2A59-47A2-A962-5A1A67157EDD}" type="pres">
      <dgm:prSet presAssocID="{C26F48FA-26ED-4ABF-95B1-E06F0D81CC23}" presName="horz2" presStyleCnt="0"/>
      <dgm:spPr/>
    </dgm:pt>
    <dgm:pt modelId="{8E2F0243-5519-438E-AA3E-9913CFF29554}" type="pres">
      <dgm:prSet presAssocID="{C26F48FA-26ED-4ABF-95B1-E06F0D81CC23}" presName="horzSpace2" presStyleCnt="0"/>
      <dgm:spPr/>
    </dgm:pt>
    <dgm:pt modelId="{91D282CC-195E-45AD-8CDC-9B2B1912270A}" type="pres">
      <dgm:prSet presAssocID="{C26F48FA-26ED-4ABF-95B1-E06F0D81CC23}" presName="tx2" presStyleLbl="revTx" presStyleIdx="6" presStyleCnt="8"/>
      <dgm:spPr/>
    </dgm:pt>
    <dgm:pt modelId="{0C4972FA-B4E5-471B-847E-2FA21E1BE46B}" type="pres">
      <dgm:prSet presAssocID="{C26F48FA-26ED-4ABF-95B1-E06F0D81CC23}" presName="vert2" presStyleCnt="0"/>
      <dgm:spPr/>
    </dgm:pt>
    <dgm:pt modelId="{9C4E5CB0-89B8-4F31-BBAE-E32B92A68D9A}" type="pres">
      <dgm:prSet presAssocID="{C26F48FA-26ED-4ABF-95B1-E06F0D81CC23}" presName="thinLine2b" presStyleLbl="callout" presStyleIdx="5" presStyleCnt="7"/>
      <dgm:spPr/>
    </dgm:pt>
    <dgm:pt modelId="{3666B35F-552E-4682-9895-B2E32FABC585}" type="pres">
      <dgm:prSet presAssocID="{C26F48FA-26ED-4ABF-95B1-E06F0D81CC23}" presName="vertSpace2b" presStyleCnt="0"/>
      <dgm:spPr/>
    </dgm:pt>
    <dgm:pt modelId="{9EF69692-D10A-4076-87B1-7879C81DD5B2}" type="pres">
      <dgm:prSet presAssocID="{137FE120-2D15-44B5-9EAE-D6287ED38AF2}" presName="horz2" presStyleCnt="0"/>
      <dgm:spPr/>
    </dgm:pt>
    <dgm:pt modelId="{A61DD1CD-0412-4B2B-A9F1-46F565850A95}" type="pres">
      <dgm:prSet presAssocID="{137FE120-2D15-44B5-9EAE-D6287ED38AF2}" presName="horzSpace2" presStyleCnt="0"/>
      <dgm:spPr/>
    </dgm:pt>
    <dgm:pt modelId="{1B8514AB-7A65-4534-892A-73849CEC0E95}" type="pres">
      <dgm:prSet presAssocID="{137FE120-2D15-44B5-9EAE-D6287ED38AF2}" presName="tx2" presStyleLbl="revTx" presStyleIdx="7" presStyleCnt="8"/>
      <dgm:spPr/>
    </dgm:pt>
    <dgm:pt modelId="{E959E800-E24D-4C6C-A41A-3DA38F7137A4}" type="pres">
      <dgm:prSet presAssocID="{137FE120-2D15-44B5-9EAE-D6287ED38AF2}" presName="vert2" presStyleCnt="0"/>
      <dgm:spPr/>
    </dgm:pt>
    <dgm:pt modelId="{B656A362-1A92-4F35-8C07-2E2FD998169D}" type="pres">
      <dgm:prSet presAssocID="{137FE120-2D15-44B5-9EAE-D6287ED38AF2}" presName="thinLine2b" presStyleLbl="callout" presStyleIdx="6" presStyleCnt="7"/>
      <dgm:spPr/>
    </dgm:pt>
    <dgm:pt modelId="{47686C99-A9BE-4380-AD67-D083C80AE30C}" type="pres">
      <dgm:prSet presAssocID="{137FE120-2D15-44B5-9EAE-D6287ED38AF2}" presName="vertSpace2b" presStyleCnt="0"/>
      <dgm:spPr/>
    </dgm:pt>
  </dgm:ptLst>
  <dgm:cxnLst>
    <dgm:cxn modelId="{CD25250E-2AF6-4658-A994-1A357EC3EEB5}" srcId="{2DCF7EA1-151A-47CE-8FA2-12FFFFD5FB9A}" destId="{39AB9232-24E4-4CBE-AD5A-97224CE02CEC}" srcOrd="4" destOrd="0" parTransId="{A072B95E-E2E8-46D7-BEE6-ECC2F717CC6C}" sibTransId="{0C060CEA-9404-47F1-9B89-9A54B2987692}"/>
    <dgm:cxn modelId="{80C67A1B-893E-4460-BD81-3B97096611D1}" srcId="{22DC16AC-5E01-4EC2-BD5D-1894B466BCF6}" destId="{2DCF7EA1-151A-47CE-8FA2-12FFFFD5FB9A}" srcOrd="0" destOrd="0" parTransId="{B99255C9-282D-4228-98C4-A822E6B0BB2F}" sibTransId="{008C09F3-3FE3-42AD-956B-64C2938B04A5}"/>
    <dgm:cxn modelId="{C261991C-0D0A-406E-BDB6-44500381BA70}" srcId="{2DCF7EA1-151A-47CE-8FA2-12FFFFD5FB9A}" destId="{A2504D46-900A-4E94-ADBA-76BB27B98ECD}" srcOrd="1" destOrd="0" parTransId="{4056EAF9-6627-4C23-A7F8-B7553B2B93BB}" sibTransId="{688CF902-5F81-412A-8675-3CCDDA4EFE69}"/>
    <dgm:cxn modelId="{80C84646-67B8-49DC-85B3-D1B078BB5183}" type="presOf" srcId="{80E523CB-1ECE-4D77-AAA5-AA1D2ABCBFDB}" destId="{E0E4ECEB-440B-4917-A596-31CC7CAEED57}" srcOrd="0" destOrd="0" presId="urn:microsoft.com/office/officeart/2008/layout/LinedList"/>
    <dgm:cxn modelId="{78A62347-26EB-45E2-B88D-1CD430C3DFD7}" type="presOf" srcId="{137FE120-2D15-44B5-9EAE-D6287ED38AF2}" destId="{1B8514AB-7A65-4534-892A-73849CEC0E95}" srcOrd="0" destOrd="0" presId="urn:microsoft.com/office/officeart/2008/layout/LinedList"/>
    <dgm:cxn modelId="{B95F6B4D-B30B-48FD-8102-56B542E1083B}" type="presOf" srcId="{39AB9232-24E4-4CBE-AD5A-97224CE02CEC}" destId="{54B99E20-D0B4-47AB-B85E-26419D89B9B3}" srcOrd="0" destOrd="0" presId="urn:microsoft.com/office/officeart/2008/layout/LinedList"/>
    <dgm:cxn modelId="{0F038F50-FAFC-4ABF-B6FC-F237DA027BDC}" srcId="{2DCF7EA1-151A-47CE-8FA2-12FFFFD5FB9A}" destId="{80E523CB-1ECE-4D77-AAA5-AA1D2ABCBFDB}" srcOrd="2" destOrd="0" parTransId="{D24B550C-2E23-41C5-9CA3-C3B9DCB4B0E5}" sibTransId="{B7099F55-8E75-4149-815C-0DE950E4C82C}"/>
    <dgm:cxn modelId="{EBA2DD54-7C9D-4D02-81E7-100D3BD47DAA}" srcId="{2DCF7EA1-151A-47CE-8FA2-12FFFFD5FB9A}" destId="{137FE120-2D15-44B5-9EAE-D6287ED38AF2}" srcOrd="6" destOrd="0" parTransId="{1FD50029-2672-430F-A966-357D4F256AEA}" sibTransId="{C432796C-20C7-4569-BF8F-048A21F0D22F}"/>
    <dgm:cxn modelId="{A246E674-E1A8-4AC4-AB57-D7DA665A7DDD}" type="presOf" srcId="{5A9E52D7-36D8-4CBD-A536-FE24E20073F3}" destId="{704B0BF0-ADEB-48E5-B7C4-4FE26EC8FFB9}" srcOrd="0" destOrd="0" presId="urn:microsoft.com/office/officeart/2008/layout/LinedList"/>
    <dgm:cxn modelId="{E9040077-EE89-4C38-BD6D-E49F39D1D6AF}" type="presOf" srcId="{22DC16AC-5E01-4EC2-BD5D-1894B466BCF6}" destId="{D79D8D01-318E-4A90-8061-3C966BAA84C0}" srcOrd="0" destOrd="0" presId="urn:microsoft.com/office/officeart/2008/layout/LinedList"/>
    <dgm:cxn modelId="{AFE3FA7E-B68C-4CB0-BAD5-8E9BB6D4681B}" type="presOf" srcId="{F84DFCEE-EF08-431C-B69B-91A4E82FF42B}" destId="{6E370329-A7D4-4EEF-ACDD-A745186BFF0D}" srcOrd="0" destOrd="0" presId="urn:microsoft.com/office/officeart/2008/layout/LinedList"/>
    <dgm:cxn modelId="{50323582-17DA-4418-9CB1-1DD1B2ED39CA}" type="presOf" srcId="{A2504D46-900A-4E94-ADBA-76BB27B98ECD}" destId="{FB66A65D-EDCF-46D7-8023-0AC8F098CED8}" srcOrd="0" destOrd="0" presId="urn:microsoft.com/office/officeart/2008/layout/LinedList"/>
    <dgm:cxn modelId="{A3388093-C2EC-4C75-A7DF-4132CACEFBBA}" type="presOf" srcId="{C26F48FA-26ED-4ABF-95B1-E06F0D81CC23}" destId="{91D282CC-195E-45AD-8CDC-9B2B1912270A}" srcOrd="0" destOrd="0" presId="urn:microsoft.com/office/officeart/2008/layout/LinedList"/>
    <dgm:cxn modelId="{613D3996-A0BD-4D04-8C31-8A8367172194}" type="presOf" srcId="{2DCF7EA1-151A-47CE-8FA2-12FFFFD5FB9A}" destId="{FDBD8A5D-BB2F-4E9B-9A47-9F98B05ED33B}" srcOrd="0" destOrd="0" presId="urn:microsoft.com/office/officeart/2008/layout/LinedList"/>
    <dgm:cxn modelId="{FB8A77D2-8185-4A40-9CF0-9BC4D5482A2B}" srcId="{2DCF7EA1-151A-47CE-8FA2-12FFFFD5FB9A}" destId="{5A9E52D7-36D8-4CBD-A536-FE24E20073F3}" srcOrd="3" destOrd="0" parTransId="{15BF2DDC-6BFF-4571-B41F-E709C93573BB}" sibTransId="{B9B956D1-E8B7-4799-A216-233D50ED06A3}"/>
    <dgm:cxn modelId="{2AFD49D6-7B35-4386-8915-93EBF816051E}" srcId="{2DCF7EA1-151A-47CE-8FA2-12FFFFD5FB9A}" destId="{F84DFCEE-EF08-431C-B69B-91A4E82FF42B}" srcOrd="0" destOrd="0" parTransId="{154724A9-7CC0-43DD-AD02-A5D1B50847BA}" sibTransId="{4253F92E-3FDF-474E-8F36-CCFE797082B6}"/>
    <dgm:cxn modelId="{E3A263FF-AE22-406F-A54F-EA841D8B4D6C}" srcId="{2DCF7EA1-151A-47CE-8FA2-12FFFFD5FB9A}" destId="{C26F48FA-26ED-4ABF-95B1-E06F0D81CC23}" srcOrd="5" destOrd="0" parTransId="{36AA28D4-6FC0-47FA-9247-BD615D833032}" sibTransId="{268AB51C-B13C-4D56-A665-206FC2EA4E93}"/>
    <dgm:cxn modelId="{76292D54-6D09-430F-9E96-3A3D2E2B2E16}" type="presParOf" srcId="{D79D8D01-318E-4A90-8061-3C966BAA84C0}" destId="{6B34BD0F-E1E4-4F1D-BE4C-475E3842212A}" srcOrd="0" destOrd="0" presId="urn:microsoft.com/office/officeart/2008/layout/LinedList"/>
    <dgm:cxn modelId="{75E9DD75-D052-4C31-8215-EA6FA09E6109}" type="presParOf" srcId="{D79D8D01-318E-4A90-8061-3C966BAA84C0}" destId="{DE66B640-2BA5-4958-A30D-22D63D233C70}" srcOrd="1" destOrd="0" presId="urn:microsoft.com/office/officeart/2008/layout/LinedList"/>
    <dgm:cxn modelId="{81A8DDDA-0C2A-42AA-80E1-6CD581CB36A4}" type="presParOf" srcId="{DE66B640-2BA5-4958-A30D-22D63D233C70}" destId="{FDBD8A5D-BB2F-4E9B-9A47-9F98B05ED33B}" srcOrd="0" destOrd="0" presId="urn:microsoft.com/office/officeart/2008/layout/LinedList"/>
    <dgm:cxn modelId="{203403A4-B69C-40D6-98F7-29FAA0395F20}" type="presParOf" srcId="{DE66B640-2BA5-4958-A30D-22D63D233C70}" destId="{34326CEF-55FF-4CAB-AFBC-81C3C724CF39}" srcOrd="1" destOrd="0" presId="urn:microsoft.com/office/officeart/2008/layout/LinedList"/>
    <dgm:cxn modelId="{E0FD781C-E4B3-4EF3-A7F6-789BDE4B4EC6}" type="presParOf" srcId="{34326CEF-55FF-4CAB-AFBC-81C3C724CF39}" destId="{60DC6516-2084-49F7-989C-3B9877AB8C86}" srcOrd="0" destOrd="0" presId="urn:microsoft.com/office/officeart/2008/layout/LinedList"/>
    <dgm:cxn modelId="{F734145B-8375-48E4-BD3E-DC81FC7E1FC0}" type="presParOf" srcId="{34326CEF-55FF-4CAB-AFBC-81C3C724CF39}" destId="{82A2E3EA-069F-4597-9A57-BDFE42B79C93}" srcOrd="1" destOrd="0" presId="urn:microsoft.com/office/officeart/2008/layout/LinedList"/>
    <dgm:cxn modelId="{A7FA04A1-BCAE-44FF-BD3C-A7AF10645BAC}" type="presParOf" srcId="{82A2E3EA-069F-4597-9A57-BDFE42B79C93}" destId="{9A601AF5-E9FF-4438-8E06-A138346A1890}" srcOrd="0" destOrd="0" presId="urn:microsoft.com/office/officeart/2008/layout/LinedList"/>
    <dgm:cxn modelId="{8C455356-681E-4DD0-AA14-07CE1547402C}" type="presParOf" srcId="{82A2E3EA-069F-4597-9A57-BDFE42B79C93}" destId="{6E370329-A7D4-4EEF-ACDD-A745186BFF0D}" srcOrd="1" destOrd="0" presId="urn:microsoft.com/office/officeart/2008/layout/LinedList"/>
    <dgm:cxn modelId="{553F9CCB-633C-4111-BE3E-3E7FDEF9CAB7}" type="presParOf" srcId="{82A2E3EA-069F-4597-9A57-BDFE42B79C93}" destId="{5FD3F368-3E58-46DB-B479-6F675000CCFE}" srcOrd="2" destOrd="0" presId="urn:microsoft.com/office/officeart/2008/layout/LinedList"/>
    <dgm:cxn modelId="{CCE681D5-28E8-4CA2-8B83-8694141830D7}" type="presParOf" srcId="{34326CEF-55FF-4CAB-AFBC-81C3C724CF39}" destId="{E3D660A1-23DD-43DA-BE6A-68308B66E59B}" srcOrd="2" destOrd="0" presId="urn:microsoft.com/office/officeart/2008/layout/LinedList"/>
    <dgm:cxn modelId="{F3952ADB-03BB-4123-A8EC-E56E6B9B81FC}" type="presParOf" srcId="{34326CEF-55FF-4CAB-AFBC-81C3C724CF39}" destId="{5D1DD9BA-9886-42EB-AE60-25AAD0F39BAE}" srcOrd="3" destOrd="0" presId="urn:microsoft.com/office/officeart/2008/layout/LinedList"/>
    <dgm:cxn modelId="{B68E1A94-743D-42D4-A6D1-D4160A20BF2F}" type="presParOf" srcId="{34326CEF-55FF-4CAB-AFBC-81C3C724CF39}" destId="{1FC00E44-FBB2-427A-B917-C43BF4014E2A}" srcOrd="4" destOrd="0" presId="urn:microsoft.com/office/officeart/2008/layout/LinedList"/>
    <dgm:cxn modelId="{CE2B5608-B3F0-4032-85F7-7192E106541F}" type="presParOf" srcId="{1FC00E44-FBB2-427A-B917-C43BF4014E2A}" destId="{3A333B5B-CC73-4172-BE29-57D6C18AC89A}" srcOrd="0" destOrd="0" presId="urn:microsoft.com/office/officeart/2008/layout/LinedList"/>
    <dgm:cxn modelId="{5C7C4720-A945-413F-8F75-EE8AA0A9F695}" type="presParOf" srcId="{1FC00E44-FBB2-427A-B917-C43BF4014E2A}" destId="{FB66A65D-EDCF-46D7-8023-0AC8F098CED8}" srcOrd="1" destOrd="0" presId="urn:microsoft.com/office/officeart/2008/layout/LinedList"/>
    <dgm:cxn modelId="{AB0DEB89-81A8-4A94-8869-0C7AA27984A7}" type="presParOf" srcId="{1FC00E44-FBB2-427A-B917-C43BF4014E2A}" destId="{0F8F43F4-8C30-4002-82C6-01EFB0A1BF53}" srcOrd="2" destOrd="0" presId="urn:microsoft.com/office/officeart/2008/layout/LinedList"/>
    <dgm:cxn modelId="{C72824EB-6740-42C0-981C-A95E2E34651B}" type="presParOf" srcId="{34326CEF-55FF-4CAB-AFBC-81C3C724CF39}" destId="{C4D36D56-9777-4A4B-9863-44AF7B3F7639}" srcOrd="5" destOrd="0" presId="urn:microsoft.com/office/officeart/2008/layout/LinedList"/>
    <dgm:cxn modelId="{35ABB6FB-53E7-4C50-A1C0-EACF15E3BBFA}" type="presParOf" srcId="{34326CEF-55FF-4CAB-AFBC-81C3C724CF39}" destId="{C2AB5107-6164-4AA3-8610-B2272120F73C}" srcOrd="6" destOrd="0" presId="urn:microsoft.com/office/officeart/2008/layout/LinedList"/>
    <dgm:cxn modelId="{126B2B5C-EB65-4098-9FDD-DDF31C2536A6}" type="presParOf" srcId="{34326CEF-55FF-4CAB-AFBC-81C3C724CF39}" destId="{526A1846-B2F3-4564-BB09-CE71D77CE57E}" srcOrd="7" destOrd="0" presId="urn:microsoft.com/office/officeart/2008/layout/LinedList"/>
    <dgm:cxn modelId="{BA7CEE3E-1A6D-483B-AC31-43E225CB1E4F}" type="presParOf" srcId="{526A1846-B2F3-4564-BB09-CE71D77CE57E}" destId="{BC941604-6EA5-4FD9-8B28-CB78FEDB06B5}" srcOrd="0" destOrd="0" presId="urn:microsoft.com/office/officeart/2008/layout/LinedList"/>
    <dgm:cxn modelId="{9D8450EE-15C3-4354-88C3-C3ED46C598B0}" type="presParOf" srcId="{526A1846-B2F3-4564-BB09-CE71D77CE57E}" destId="{E0E4ECEB-440B-4917-A596-31CC7CAEED57}" srcOrd="1" destOrd="0" presId="urn:microsoft.com/office/officeart/2008/layout/LinedList"/>
    <dgm:cxn modelId="{0A349305-A2AF-4DD3-8644-D38B48661EA3}" type="presParOf" srcId="{526A1846-B2F3-4564-BB09-CE71D77CE57E}" destId="{FCA42F70-F293-47F7-8B5E-CC531BE7DC98}" srcOrd="2" destOrd="0" presId="urn:microsoft.com/office/officeart/2008/layout/LinedList"/>
    <dgm:cxn modelId="{B99CCD9D-AD76-47ED-8326-54BAE5822BD4}" type="presParOf" srcId="{34326CEF-55FF-4CAB-AFBC-81C3C724CF39}" destId="{4E7C686D-9433-49E4-815D-03B9E7A8419B}" srcOrd="8" destOrd="0" presId="urn:microsoft.com/office/officeart/2008/layout/LinedList"/>
    <dgm:cxn modelId="{48397B1D-113C-435D-ADEA-97507D9B6FD0}" type="presParOf" srcId="{34326CEF-55FF-4CAB-AFBC-81C3C724CF39}" destId="{C14B5FA6-4AD4-4AA0-A9AA-E4A03606963C}" srcOrd="9" destOrd="0" presId="urn:microsoft.com/office/officeart/2008/layout/LinedList"/>
    <dgm:cxn modelId="{9D3C5D45-DBAB-4FA8-8D4B-D394D3E3EF5C}" type="presParOf" srcId="{34326CEF-55FF-4CAB-AFBC-81C3C724CF39}" destId="{7EEBA594-D8CC-41DF-95CE-96B4653C4618}" srcOrd="10" destOrd="0" presId="urn:microsoft.com/office/officeart/2008/layout/LinedList"/>
    <dgm:cxn modelId="{D371E85F-C644-42B9-8DBC-C52463035184}" type="presParOf" srcId="{7EEBA594-D8CC-41DF-95CE-96B4653C4618}" destId="{295C95C0-260B-4D5E-8AD1-02715336096A}" srcOrd="0" destOrd="0" presId="urn:microsoft.com/office/officeart/2008/layout/LinedList"/>
    <dgm:cxn modelId="{B964F2D1-9C8F-4524-84F1-5B1046C0D6C7}" type="presParOf" srcId="{7EEBA594-D8CC-41DF-95CE-96B4653C4618}" destId="{704B0BF0-ADEB-48E5-B7C4-4FE26EC8FFB9}" srcOrd="1" destOrd="0" presId="urn:microsoft.com/office/officeart/2008/layout/LinedList"/>
    <dgm:cxn modelId="{61C89DB9-DFBD-44EC-907B-34C0F7760762}" type="presParOf" srcId="{7EEBA594-D8CC-41DF-95CE-96B4653C4618}" destId="{0AADF0C6-16F9-4DD2-95EF-BAC1160BB06E}" srcOrd="2" destOrd="0" presId="urn:microsoft.com/office/officeart/2008/layout/LinedList"/>
    <dgm:cxn modelId="{64C2928C-4835-4E4A-A3DB-E4F8AAAC1572}" type="presParOf" srcId="{34326CEF-55FF-4CAB-AFBC-81C3C724CF39}" destId="{DEA738FB-2FB0-4221-8B90-FA77BE7A2D2F}" srcOrd="11" destOrd="0" presId="urn:microsoft.com/office/officeart/2008/layout/LinedList"/>
    <dgm:cxn modelId="{F97357E9-3C41-4745-B9F6-41C5931D3D07}" type="presParOf" srcId="{34326CEF-55FF-4CAB-AFBC-81C3C724CF39}" destId="{0747334E-0A90-4760-8C32-BC9116402A54}" srcOrd="12" destOrd="0" presId="urn:microsoft.com/office/officeart/2008/layout/LinedList"/>
    <dgm:cxn modelId="{759A8A4E-2ED4-4A79-8191-27557469C475}" type="presParOf" srcId="{34326CEF-55FF-4CAB-AFBC-81C3C724CF39}" destId="{E3FE05D6-B5FF-404F-A883-AC10C86498E9}" srcOrd="13" destOrd="0" presId="urn:microsoft.com/office/officeart/2008/layout/LinedList"/>
    <dgm:cxn modelId="{720462C1-24F4-4167-A838-C66D4031AF1E}" type="presParOf" srcId="{E3FE05D6-B5FF-404F-A883-AC10C86498E9}" destId="{D49E7F05-A69B-4947-BADA-F16160249D20}" srcOrd="0" destOrd="0" presId="urn:microsoft.com/office/officeart/2008/layout/LinedList"/>
    <dgm:cxn modelId="{01DD1EE5-7185-4426-A796-D205971F45C3}" type="presParOf" srcId="{E3FE05D6-B5FF-404F-A883-AC10C86498E9}" destId="{54B99E20-D0B4-47AB-B85E-26419D89B9B3}" srcOrd="1" destOrd="0" presId="urn:microsoft.com/office/officeart/2008/layout/LinedList"/>
    <dgm:cxn modelId="{E79E81B3-9DEB-4206-9846-B19490889C9E}" type="presParOf" srcId="{E3FE05D6-B5FF-404F-A883-AC10C86498E9}" destId="{BE569A1E-C4B4-4E8E-8E3B-C1C07384E682}" srcOrd="2" destOrd="0" presId="urn:microsoft.com/office/officeart/2008/layout/LinedList"/>
    <dgm:cxn modelId="{16E3C3E1-30CC-482D-A414-99FBA8C37432}" type="presParOf" srcId="{34326CEF-55FF-4CAB-AFBC-81C3C724CF39}" destId="{FBFD91E7-C4F1-475E-8ED4-BACA57DD442A}" srcOrd="14" destOrd="0" presId="urn:microsoft.com/office/officeart/2008/layout/LinedList"/>
    <dgm:cxn modelId="{DEA73537-650D-4C2C-82E7-6AB30E95B302}" type="presParOf" srcId="{34326CEF-55FF-4CAB-AFBC-81C3C724CF39}" destId="{969B3A16-58DC-4952-A4BC-AD95CB90290A}" srcOrd="15" destOrd="0" presId="urn:microsoft.com/office/officeart/2008/layout/LinedList"/>
    <dgm:cxn modelId="{200A6CD9-3BBB-44C8-B7EB-14B68E4FDDA5}" type="presParOf" srcId="{34326CEF-55FF-4CAB-AFBC-81C3C724CF39}" destId="{DF4D45FE-2A59-47A2-A962-5A1A67157EDD}" srcOrd="16" destOrd="0" presId="urn:microsoft.com/office/officeart/2008/layout/LinedList"/>
    <dgm:cxn modelId="{899889EF-2D3E-4E77-A7F0-06CF62D01959}" type="presParOf" srcId="{DF4D45FE-2A59-47A2-A962-5A1A67157EDD}" destId="{8E2F0243-5519-438E-AA3E-9913CFF29554}" srcOrd="0" destOrd="0" presId="urn:microsoft.com/office/officeart/2008/layout/LinedList"/>
    <dgm:cxn modelId="{08E36B4C-96F9-4BD9-BFA4-E94F208725F7}" type="presParOf" srcId="{DF4D45FE-2A59-47A2-A962-5A1A67157EDD}" destId="{91D282CC-195E-45AD-8CDC-9B2B1912270A}" srcOrd="1" destOrd="0" presId="urn:microsoft.com/office/officeart/2008/layout/LinedList"/>
    <dgm:cxn modelId="{82823A82-A3B0-4B4D-913C-901AFB571417}" type="presParOf" srcId="{DF4D45FE-2A59-47A2-A962-5A1A67157EDD}" destId="{0C4972FA-B4E5-471B-847E-2FA21E1BE46B}" srcOrd="2" destOrd="0" presId="urn:microsoft.com/office/officeart/2008/layout/LinedList"/>
    <dgm:cxn modelId="{E7DAF884-7FE9-4ED7-B251-999540F82332}" type="presParOf" srcId="{34326CEF-55FF-4CAB-AFBC-81C3C724CF39}" destId="{9C4E5CB0-89B8-4F31-BBAE-E32B92A68D9A}" srcOrd="17" destOrd="0" presId="urn:microsoft.com/office/officeart/2008/layout/LinedList"/>
    <dgm:cxn modelId="{F023E565-8227-4CC0-A534-4A408D6747F4}" type="presParOf" srcId="{34326CEF-55FF-4CAB-AFBC-81C3C724CF39}" destId="{3666B35F-552E-4682-9895-B2E32FABC585}" srcOrd="18" destOrd="0" presId="urn:microsoft.com/office/officeart/2008/layout/LinedList"/>
    <dgm:cxn modelId="{7A7587F3-27EB-4D6D-82CF-03318D44B00A}" type="presParOf" srcId="{34326CEF-55FF-4CAB-AFBC-81C3C724CF39}" destId="{9EF69692-D10A-4076-87B1-7879C81DD5B2}" srcOrd="19" destOrd="0" presId="urn:microsoft.com/office/officeart/2008/layout/LinedList"/>
    <dgm:cxn modelId="{4483A58F-8787-4E3E-893A-2BA2A70BA2E9}" type="presParOf" srcId="{9EF69692-D10A-4076-87B1-7879C81DD5B2}" destId="{A61DD1CD-0412-4B2B-A9F1-46F565850A95}" srcOrd="0" destOrd="0" presId="urn:microsoft.com/office/officeart/2008/layout/LinedList"/>
    <dgm:cxn modelId="{FD53B97A-4029-4E9E-B45A-268963C50AC5}" type="presParOf" srcId="{9EF69692-D10A-4076-87B1-7879C81DD5B2}" destId="{1B8514AB-7A65-4534-892A-73849CEC0E95}" srcOrd="1" destOrd="0" presId="urn:microsoft.com/office/officeart/2008/layout/LinedList"/>
    <dgm:cxn modelId="{6D5B08B9-65CD-46BA-85B8-4B7C6EE9BB28}" type="presParOf" srcId="{9EF69692-D10A-4076-87B1-7879C81DD5B2}" destId="{E959E800-E24D-4C6C-A41A-3DA38F7137A4}" srcOrd="2" destOrd="0" presId="urn:microsoft.com/office/officeart/2008/layout/LinedList"/>
    <dgm:cxn modelId="{AFF27555-9B7D-47AB-8503-A43F71B51137}" type="presParOf" srcId="{34326CEF-55FF-4CAB-AFBC-81C3C724CF39}" destId="{B656A362-1A92-4F35-8C07-2E2FD998169D}" srcOrd="20" destOrd="0" presId="urn:microsoft.com/office/officeart/2008/layout/LinedList"/>
    <dgm:cxn modelId="{BBF46530-B9EE-42CA-8696-D769EFA25D38}" type="presParOf" srcId="{34326CEF-55FF-4CAB-AFBC-81C3C724CF39}" destId="{47686C99-A9BE-4380-AD67-D083C80AE30C}"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CDBBA-D71E-40FC-9AB6-3D9162DFF1E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099284F-2BCB-4FFD-939A-C1D6709B4934}">
      <dgm:prSet phldrT="[Text]"/>
      <dgm:spPr/>
      <dgm:t>
        <a:bodyPr/>
        <a:lstStyle/>
        <a:p>
          <a:pPr>
            <a:buFont typeface="+mj-lt"/>
            <a:buAutoNum type="arabicPeriod"/>
          </a:pPr>
          <a:r>
            <a:rPr lang="nl-NL" b="0" dirty="0">
              <a:latin typeface="Times New Roman" panose="02020603050405020304" pitchFamily="18" charset="0"/>
              <a:cs typeface="Times New Roman" panose="02020603050405020304" pitchFamily="18" charset="0"/>
            </a:rPr>
            <a:t>Tái cấu trúc, tối ưu hóa, nâng cấp và mở rộng Trung tâm dữ liệu đáp ứng đủ không gian và năng lực đáp ứng yêu cầu chuyển đổi số </a:t>
          </a:r>
          <a:endParaRPr lang="en-US" dirty="0">
            <a:latin typeface="Times New Roman" panose="02020603050405020304" pitchFamily="18" charset="0"/>
            <a:cs typeface="Times New Roman" panose="02020603050405020304" pitchFamily="18" charset="0"/>
          </a:endParaRPr>
        </a:p>
      </dgm:t>
    </dgm:pt>
    <dgm:pt modelId="{998F491B-EE0F-4136-AA71-70E74C1E7C05}" type="parTrans" cxnId="{208B72C3-A547-4718-A739-A30BE520F7A0}">
      <dgm:prSet/>
      <dgm:spPr/>
      <dgm:t>
        <a:bodyPr/>
        <a:lstStyle/>
        <a:p>
          <a:endParaRPr lang="en-US">
            <a:latin typeface="Times New Roman" panose="02020603050405020304" pitchFamily="18" charset="0"/>
            <a:cs typeface="Times New Roman" panose="02020603050405020304" pitchFamily="18" charset="0"/>
          </a:endParaRPr>
        </a:p>
      </dgm:t>
    </dgm:pt>
    <dgm:pt modelId="{296208D3-1C70-4ED2-9E3A-9B2BC29BDD0C}" type="sibTrans" cxnId="{208B72C3-A547-4718-A739-A30BE520F7A0}">
      <dgm:prSet/>
      <dgm:spPr/>
      <dgm:t>
        <a:bodyPr/>
        <a:lstStyle/>
        <a:p>
          <a:endParaRPr lang="en-US">
            <a:latin typeface="Times New Roman" panose="02020603050405020304" pitchFamily="18" charset="0"/>
            <a:cs typeface="Times New Roman" panose="02020603050405020304" pitchFamily="18" charset="0"/>
          </a:endParaRPr>
        </a:p>
      </dgm:t>
    </dgm:pt>
    <dgm:pt modelId="{06AC6949-DB20-4314-843D-ACB8C0E1CB97}">
      <dgm:prSet phldrT="[Text]"/>
      <dgm:spPr/>
      <dgm:t>
        <a:bodyPr/>
        <a:lstStyle/>
        <a:p>
          <a:pPr>
            <a:buFont typeface="+mj-lt"/>
            <a:buAutoNum type="arabicPeriod"/>
          </a:pPr>
          <a:r>
            <a:rPr lang="nl-NL" b="0" dirty="0">
              <a:latin typeface="Times New Roman" panose="02020603050405020304" pitchFamily="18" charset="0"/>
              <a:cs typeface="Times New Roman" panose="02020603050405020304" pitchFamily="18" charset="0"/>
            </a:rPr>
            <a:t>Xây dựng, nâng cấp một số nền tảng số dùng chung phục vụ chuyển đổi số ngành nông nghiệp và môi trường </a:t>
          </a:r>
          <a:endParaRPr lang="en-US" dirty="0">
            <a:latin typeface="Times New Roman" panose="02020603050405020304" pitchFamily="18" charset="0"/>
            <a:cs typeface="Times New Roman" panose="02020603050405020304" pitchFamily="18" charset="0"/>
          </a:endParaRPr>
        </a:p>
      </dgm:t>
    </dgm:pt>
    <dgm:pt modelId="{24F16B78-F06E-4261-B808-B778C85A82E7}" type="parTrans" cxnId="{FDEF4407-B264-4D7A-A95A-F02859454D9D}">
      <dgm:prSet/>
      <dgm:spPr/>
      <dgm:t>
        <a:bodyPr/>
        <a:lstStyle/>
        <a:p>
          <a:endParaRPr lang="en-US">
            <a:latin typeface="Times New Roman" panose="02020603050405020304" pitchFamily="18" charset="0"/>
            <a:cs typeface="Times New Roman" panose="02020603050405020304" pitchFamily="18" charset="0"/>
          </a:endParaRPr>
        </a:p>
      </dgm:t>
    </dgm:pt>
    <dgm:pt modelId="{84DFD24E-5FC6-4276-AE99-1F103E1B5979}" type="sibTrans" cxnId="{FDEF4407-B264-4D7A-A95A-F02859454D9D}">
      <dgm:prSet/>
      <dgm:spPr/>
      <dgm:t>
        <a:bodyPr/>
        <a:lstStyle/>
        <a:p>
          <a:endParaRPr lang="en-US">
            <a:latin typeface="Times New Roman" panose="02020603050405020304" pitchFamily="18" charset="0"/>
            <a:cs typeface="Times New Roman" panose="02020603050405020304" pitchFamily="18" charset="0"/>
          </a:endParaRPr>
        </a:p>
      </dgm:t>
    </dgm:pt>
    <dgm:pt modelId="{715DE80C-600A-4C3D-A7AA-025204552AEF}">
      <dgm:prSet phldrT="[Text]"/>
      <dgm:spPr/>
      <dgm:t>
        <a:bodyPr/>
        <a:lstStyle/>
        <a:p>
          <a:pPr>
            <a:buFont typeface="+mj-lt"/>
            <a:buAutoNum type="arabicPeriod"/>
          </a:pPr>
          <a:r>
            <a:rPr lang="nl-NL" b="0" dirty="0">
              <a:latin typeface="Times New Roman" panose="02020603050405020304" pitchFamily="18" charset="0"/>
              <a:cs typeface="Times New Roman" panose="02020603050405020304" pitchFamily="18" charset="0"/>
            </a:rPr>
            <a:t>Đầu tư giải pháp bảo đảm an toàn thông tin cho toàn bộ hạ tầng số và hệ sinh thái số ngành</a:t>
          </a:r>
          <a:endParaRPr lang="en-US" dirty="0">
            <a:latin typeface="Times New Roman" panose="02020603050405020304" pitchFamily="18" charset="0"/>
            <a:cs typeface="Times New Roman" panose="02020603050405020304" pitchFamily="18" charset="0"/>
          </a:endParaRPr>
        </a:p>
      </dgm:t>
    </dgm:pt>
    <dgm:pt modelId="{0724BFBE-CD33-45B0-BCC1-34DF746283CE}" type="parTrans" cxnId="{DE855647-0602-4E41-BF1B-6BDA6AE7AF8B}">
      <dgm:prSet/>
      <dgm:spPr/>
      <dgm:t>
        <a:bodyPr/>
        <a:lstStyle/>
        <a:p>
          <a:endParaRPr lang="en-US">
            <a:latin typeface="Times New Roman" panose="02020603050405020304" pitchFamily="18" charset="0"/>
            <a:cs typeface="Times New Roman" panose="02020603050405020304" pitchFamily="18" charset="0"/>
          </a:endParaRPr>
        </a:p>
      </dgm:t>
    </dgm:pt>
    <dgm:pt modelId="{EF7AD8E9-7446-477A-9D82-D486C760CA02}" type="sibTrans" cxnId="{DE855647-0602-4E41-BF1B-6BDA6AE7AF8B}">
      <dgm:prSet/>
      <dgm:spPr/>
      <dgm:t>
        <a:bodyPr/>
        <a:lstStyle/>
        <a:p>
          <a:endParaRPr lang="en-US">
            <a:latin typeface="Times New Roman" panose="02020603050405020304" pitchFamily="18" charset="0"/>
            <a:cs typeface="Times New Roman" panose="02020603050405020304" pitchFamily="18" charset="0"/>
          </a:endParaRPr>
        </a:p>
      </dgm:t>
    </dgm:pt>
    <dgm:pt modelId="{EFCD1B53-439E-434B-8993-5EF9CED4CF19}">
      <dgm:prSet phldrT="[Text]"/>
      <dgm:spPr/>
      <dgm:t>
        <a:bodyPr/>
        <a:lstStyle/>
        <a:p>
          <a:pPr>
            <a:buFont typeface="+mj-lt"/>
            <a:buAutoNum type="arabicPeriod"/>
          </a:pPr>
          <a:r>
            <a:rPr lang="nl-NL" b="0" dirty="0">
              <a:latin typeface="Times New Roman" panose="02020603050405020304" pitchFamily="18" charset="0"/>
              <a:cs typeface="Times New Roman" panose="02020603050405020304" pitchFamily="18" charset="0"/>
            </a:rPr>
            <a:t>Cải tạo, nâng cấp nhà trạm, phòng làm việc tại trụ sở 28 Phạm Văn Đồng</a:t>
          </a:r>
          <a:endParaRPr lang="en-US" dirty="0">
            <a:latin typeface="Times New Roman" panose="02020603050405020304" pitchFamily="18" charset="0"/>
            <a:cs typeface="Times New Roman" panose="02020603050405020304" pitchFamily="18" charset="0"/>
          </a:endParaRPr>
        </a:p>
      </dgm:t>
    </dgm:pt>
    <dgm:pt modelId="{9AFD72AE-8857-4932-8D30-E02E7979F4C1}" type="parTrans" cxnId="{9AEFE268-F2B7-428A-9B05-1DFCE296037B}">
      <dgm:prSet/>
      <dgm:spPr/>
      <dgm:t>
        <a:bodyPr/>
        <a:lstStyle/>
        <a:p>
          <a:endParaRPr lang="en-US">
            <a:latin typeface="Times New Roman" panose="02020603050405020304" pitchFamily="18" charset="0"/>
            <a:cs typeface="Times New Roman" panose="02020603050405020304" pitchFamily="18" charset="0"/>
          </a:endParaRPr>
        </a:p>
      </dgm:t>
    </dgm:pt>
    <dgm:pt modelId="{658410EB-1970-4088-A261-3DA0C53581F2}" type="sibTrans" cxnId="{9AEFE268-F2B7-428A-9B05-1DFCE296037B}">
      <dgm:prSet/>
      <dgm:spPr/>
      <dgm:t>
        <a:bodyPr/>
        <a:lstStyle/>
        <a:p>
          <a:endParaRPr lang="en-US">
            <a:latin typeface="Times New Roman" panose="02020603050405020304" pitchFamily="18" charset="0"/>
            <a:cs typeface="Times New Roman" panose="02020603050405020304" pitchFamily="18" charset="0"/>
          </a:endParaRPr>
        </a:p>
      </dgm:t>
    </dgm:pt>
    <dgm:pt modelId="{23A50475-667D-4558-A99A-6B5D458E8665}">
      <dgm:prSet phldrT="[Tex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Trung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28 Phạm Văn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p>
      </dgm:t>
    </dgm:pt>
    <dgm:pt modelId="{C4782E91-3B3E-4776-AA4C-88472F353D01}" type="parTrans" cxnId="{27241C09-273E-4BCE-8E5A-790BD02D92B9}">
      <dgm:prSet/>
      <dgm:spPr/>
      <dgm:t>
        <a:bodyPr/>
        <a:lstStyle/>
        <a:p>
          <a:endParaRPr lang="en-US">
            <a:latin typeface="Times New Roman" panose="02020603050405020304" pitchFamily="18" charset="0"/>
            <a:cs typeface="Times New Roman" panose="02020603050405020304" pitchFamily="18" charset="0"/>
          </a:endParaRPr>
        </a:p>
      </dgm:t>
    </dgm:pt>
    <dgm:pt modelId="{238E967B-CC79-4368-BB8F-E3F64DAE65E1}" type="sibTrans" cxnId="{27241C09-273E-4BCE-8E5A-790BD02D92B9}">
      <dgm:prSet/>
      <dgm:spPr/>
      <dgm:t>
        <a:bodyPr/>
        <a:lstStyle/>
        <a:p>
          <a:endParaRPr lang="en-US">
            <a:latin typeface="Times New Roman" panose="02020603050405020304" pitchFamily="18" charset="0"/>
            <a:cs typeface="Times New Roman" panose="02020603050405020304" pitchFamily="18" charset="0"/>
          </a:endParaRPr>
        </a:p>
      </dgm:t>
    </dgm:pt>
    <dgm:pt modelId="{A8926D71-CB21-488A-B1D1-9D4AFA5541B7}">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a:t>
          </a:r>
        </a:p>
      </dgm:t>
    </dgm:pt>
    <dgm:pt modelId="{C03B91A2-4AF1-43D4-A609-2F364B3E1F33}" type="parTrans" cxnId="{718E6949-6720-4B1D-9F0F-5B7C39B2A8DB}">
      <dgm:prSet/>
      <dgm:spPr/>
      <dgm:t>
        <a:bodyPr/>
        <a:lstStyle/>
        <a:p>
          <a:endParaRPr lang="en-US">
            <a:latin typeface="Times New Roman" panose="02020603050405020304" pitchFamily="18" charset="0"/>
            <a:cs typeface="Times New Roman" panose="02020603050405020304" pitchFamily="18" charset="0"/>
          </a:endParaRPr>
        </a:p>
      </dgm:t>
    </dgm:pt>
    <dgm:pt modelId="{829866DE-FC4E-4010-A10B-B62C5DD69C0B}" type="sibTrans" cxnId="{718E6949-6720-4B1D-9F0F-5B7C39B2A8DB}">
      <dgm:prSet/>
      <dgm:spPr/>
      <dgm:t>
        <a:bodyPr/>
        <a:lstStyle/>
        <a:p>
          <a:endParaRPr lang="en-US">
            <a:latin typeface="Times New Roman" panose="02020603050405020304" pitchFamily="18" charset="0"/>
            <a:cs typeface="Times New Roman" panose="02020603050405020304" pitchFamily="18" charset="0"/>
          </a:endParaRPr>
        </a:p>
      </dgm:t>
    </dgm:pt>
    <dgm:pt modelId="{C10C2E11-1A97-4D75-BB79-DAB9FD4C5DA6}">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a:t>
          </a:r>
        </a:p>
      </dgm:t>
    </dgm:pt>
    <dgm:pt modelId="{98639F0B-3241-4586-92F6-05440B2F28B0}" type="parTrans" cxnId="{0EA81E46-9256-4D5B-B00E-643E39BCE17F}">
      <dgm:prSet/>
      <dgm:spPr/>
      <dgm:t>
        <a:bodyPr/>
        <a:lstStyle/>
        <a:p>
          <a:endParaRPr lang="en-US">
            <a:latin typeface="Times New Roman" panose="02020603050405020304" pitchFamily="18" charset="0"/>
            <a:cs typeface="Times New Roman" panose="02020603050405020304" pitchFamily="18" charset="0"/>
          </a:endParaRPr>
        </a:p>
      </dgm:t>
    </dgm:pt>
    <dgm:pt modelId="{CECDC1D8-B091-4AAC-B490-755B29176718}" type="sibTrans" cxnId="{0EA81E46-9256-4D5B-B00E-643E39BCE17F}">
      <dgm:prSet/>
      <dgm:spPr/>
      <dgm:t>
        <a:bodyPr/>
        <a:lstStyle/>
        <a:p>
          <a:endParaRPr lang="en-US">
            <a:latin typeface="Times New Roman" panose="02020603050405020304" pitchFamily="18" charset="0"/>
            <a:cs typeface="Times New Roman" panose="02020603050405020304" pitchFamily="18" charset="0"/>
          </a:endParaRPr>
        </a:p>
      </dgm:t>
    </dgm:pt>
    <dgm:pt modelId="{C70BF07E-86BD-4F54-82BA-843DC47AAB50}">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(Blockchain)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(Digital Twin)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a:t>
          </a:r>
        </a:p>
      </dgm:t>
    </dgm:pt>
    <dgm:pt modelId="{BF1A5386-CC24-4FB0-88B7-1DBBFFEFD113}" type="parTrans" cxnId="{435AB80B-B9C0-4A4A-A1A5-7E9266814596}">
      <dgm:prSet/>
      <dgm:spPr/>
      <dgm:t>
        <a:bodyPr/>
        <a:lstStyle/>
        <a:p>
          <a:endParaRPr lang="en-US">
            <a:latin typeface="Times New Roman" panose="02020603050405020304" pitchFamily="18" charset="0"/>
            <a:cs typeface="Times New Roman" panose="02020603050405020304" pitchFamily="18" charset="0"/>
          </a:endParaRPr>
        </a:p>
      </dgm:t>
    </dgm:pt>
    <dgm:pt modelId="{0D565FD5-6EF7-4078-AB91-D911B8089148}" type="sibTrans" cxnId="{435AB80B-B9C0-4A4A-A1A5-7E9266814596}">
      <dgm:prSet/>
      <dgm:spPr/>
      <dgm:t>
        <a:bodyPr/>
        <a:lstStyle/>
        <a:p>
          <a:endParaRPr lang="en-US">
            <a:latin typeface="Times New Roman" panose="02020603050405020304" pitchFamily="18" charset="0"/>
            <a:cs typeface="Times New Roman" panose="02020603050405020304" pitchFamily="18" charset="0"/>
          </a:endParaRPr>
        </a:p>
      </dgm:t>
    </dgm:pt>
    <dgm:pt modelId="{D56031C9-20F0-42E1-B7E7-4CCDD9FAD0AC}">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dgm:t>
    </dgm:pt>
    <dgm:pt modelId="{8357C2BE-B3FD-464D-9FF7-DC55E65CC136}" type="parTrans" cxnId="{A878FC04-921B-4874-8C95-18469BF71952}">
      <dgm:prSet/>
      <dgm:spPr/>
      <dgm:t>
        <a:bodyPr/>
        <a:lstStyle/>
        <a:p>
          <a:endParaRPr lang="en-US">
            <a:latin typeface="Times New Roman" panose="02020603050405020304" pitchFamily="18" charset="0"/>
            <a:cs typeface="Times New Roman" panose="02020603050405020304" pitchFamily="18" charset="0"/>
          </a:endParaRPr>
        </a:p>
      </dgm:t>
    </dgm:pt>
    <dgm:pt modelId="{D370B53A-F9F4-448B-9280-38C332AC28BA}" type="sibTrans" cxnId="{A878FC04-921B-4874-8C95-18469BF71952}">
      <dgm:prSet/>
      <dgm:spPr/>
      <dgm:t>
        <a:bodyPr/>
        <a:lstStyle/>
        <a:p>
          <a:endParaRPr lang="en-US">
            <a:latin typeface="Times New Roman" panose="02020603050405020304" pitchFamily="18" charset="0"/>
            <a:cs typeface="Times New Roman" panose="02020603050405020304" pitchFamily="18" charset="0"/>
          </a:endParaRPr>
        </a:p>
      </dgm:t>
    </dgm:pt>
    <dgm:pt modelId="{A9639208-6944-4C47-80C6-585C38BF1D7D}">
      <dgm:prSet phldrT="[Tex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IOT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IOT,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a:t>
          </a:r>
        </a:p>
      </dgm:t>
    </dgm:pt>
    <dgm:pt modelId="{CFCCED53-52DC-4D15-B53F-7BB4360ACD1B}" type="parTrans" cxnId="{BAB81E1D-BBDE-4997-8746-FA1ED73ACF40}">
      <dgm:prSet/>
      <dgm:spPr/>
      <dgm:t>
        <a:bodyPr/>
        <a:lstStyle/>
        <a:p>
          <a:endParaRPr lang="en-US">
            <a:latin typeface="Times New Roman" panose="02020603050405020304" pitchFamily="18" charset="0"/>
            <a:cs typeface="Times New Roman" panose="02020603050405020304" pitchFamily="18" charset="0"/>
          </a:endParaRPr>
        </a:p>
      </dgm:t>
    </dgm:pt>
    <dgm:pt modelId="{5EABDFAD-A9B6-45C3-9F35-AA74023B7DE5}" type="sibTrans" cxnId="{BAB81E1D-BBDE-4997-8746-FA1ED73ACF40}">
      <dgm:prSet/>
      <dgm:spPr/>
      <dgm:t>
        <a:bodyPr/>
        <a:lstStyle/>
        <a:p>
          <a:endParaRPr lang="en-US">
            <a:latin typeface="Times New Roman" panose="02020603050405020304" pitchFamily="18" charset="0"/>
            <a:cs typeface="Times New Roman" panose="02020603050405020304" pitchFamily="18" charset="0"/>
          </a:endParaRPr>
        </a:p>
      </dgm:t>
    </dgm:pt>
    <dgm:pt modelId="{D11A0CEA-17EB-499B-B79C-BA8C78A8A3CB}">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AI (AI/ML Platform),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MLOps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NLP&amp;Virtual</a:t>
          </a:r>
          <a:r>
            <a:rPr lang="en-US" dirty="0">
              <a:latin typeface="Times New Roman" panose="02020603050405020304" pitchFamily="18" charset="0"/>
              <a:cs typeface="Times New Roman" panose="02020603050405020304" pitchFamily="18" charset="0"/>
            </a:rPr>
            <a:t> Assistant Platform)…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AI.</a:t>
          </a:r>
        </a:p>
      </dgm:t>
    </dgm:pt>
    <dgm:pt modelId="{ABED2C01-5119-4820-BEA4-A6534444DC91}" type="parTrans" cxnId="{41B3FDA1-F017-4B9B-AF33-0D26A12C0E48}">
      <dgm:prSet/>
      <dgm:spPr/>
      <dgm:t>
        <a:bodyPr/>
        <a:lstStyle/>
        <a:p>
          <a:endParaRPr lang="en-US">
            <a:latin typeface="Times New Roman" panose="02020603050405020304" pitchFamily="18" charset="0"/>
            <a:cs typeface="Times New Roman" panose="02020603050405020304" pitchFamily="18" charset="0"/>
          </a:endParaRPr>
        </a:p>
      </dgm:t>
    </dgm:pt>
    <dgm:pt modelId="{CE680B03-1BEF-4890-AEA4-A4CDB556782D}" type="sibTrans" cxnId="{41B3FDA1-F017-4B9B-AF33-0D26A12C0E48}">
      <dgm:prSet/>
      <dgm:spPr/>
      <dgm:t>
        <a:bodyPr/>
        <a:lstStyle/>
        <a:p>
          <a:endParaRPr lang="en-US">
            <a:latin typeface="Times New Roman" panose="02020603050405020304" pitchFamily="18" charset="0"/>
            <a:cs typeface="Times New Roman" panose="02020603050405020304" pitchFamily="18" charset="0"/>
          </a:endParaRPr>
        </a:p>
      </dgm:t>
    </dgm:pt>
    <dgm:pt modelId="{6B80F8F1-14F9-4BA3-AAEA-86C3A3B8B066}">
      <dgm:prSet phldrT="[Tex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an </a:t>
          </a:r>
          <a:r>
            <a:rPr lang="en-US" dirty="0" err="1">
              <a:latin typeface="Times New Roman" panose="02020603050405020304" pitchFamily="18" charset="0"/>
              <a:cs typeface="Times New Roman" panose="02020603050405020304" pitchFamily="18" charset="0"/>
            </a:rPr>
            <a:t>ninh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p>
      </dgm:t>
    </dgm:pt>
    <dgm:pt modelId="{48AB5EF9-BDE1-448E-9F44-A0FD35314EE8}" type="parTrans" cxnId="{812E6278-C4DB-46E5-BFC1-199CEA8EE74D}">
      <dgm:prSet/>
      <dgm:spPr/>
      <dgm:t>
        <a:bodyPr/>
        <a:lstStyle/>
        <a:p>
          <a:endParaRPr lang="en-US">
            <a:latin typeface="Times New Roman" panose="02020603050405020304" pitchFamily="18" charset="0"/>
            <a:cs typeface="Times New Roman" panose="02020603050405020304" pitchFamily="18" charset="0"/>
          </a:endParaRPr>
        </a:p>
      </dgm:t>
    </dgm:pt>
    <dgm:pt modelId="{DE22FC18-8EB5-47C4-9710-0EB3B05F3D25}" type="sibTrans" cxnId="{812E6278-C4DB-46E5-BFC1-199CEA8EE74D}">
      <dgm:prSet/>
      <dgm:spPr/>
      <dgm:t>
        <a:bodyPr/>
        <a:lstStyle/>
        <a:p>
          <a:endParaRPr lang="en-US">
            <a:latin typeface="Times New Roman" panose="02020603050405020304" pitchFamily="18" charset="0"/>
            <a:cs typeface="Times New Roman" panose="02020603050405020304" pitchFamily="18" charset="0"/>
          </a:endParaRPr>
        </a:p>
      </dgm:t>
    </dgm:pt>
    <dgm:pt modelId="{D8284E84-29AD-4C00-99A7-762DFD43A689}">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3-2-1. Bảo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a:t>
          </a:r>
        </a:p>
      </dgm:t>
    </dgm:pt>
    <dgm:pt modelId="{4C8A3CCD-7DD6-4A6C-A577-512EF62F4BC0}" type="parTrans" cxnId="{28E20D82-2719-47C9-8E8B-E522247DF2D3}">
      <dgm:prSet/>
      <dgm:spPr/>
      <dgm:t>
        <a:bodyPr/>
        <a:lstStyle/>
        <a:p>
          <a:endParaRPr lang="en-US">
            <a:latin typeface="Times New Roman" panose="02020603050405020304" pitchFamily="18" charset="0"/>
            <a:cs typeface="Times New Roman" panose="02020603050405020304" pitchFamily="18" charset="0"/>
          </a:endParaRPr>
        </a:p>
      </dgm:t>
    </dgm:pt>
    <dgm:pt modelId="{8400F7B9-7299-4E55-90E9-A60C01DFA4EB}" type="sibTrans" cxnId="{28E20D82-2719-47C9-8E8B-E522247DF2D3}">
      <dgm:prSet/>
      <dgm:spPr/>
      <dgm:t>
        <a:bodyPr/>
        <a:lstStyle/>
        <a:p>
          <a:endParaRPr lang="en-US">
            <a:latin typeface="Times New Roman" panose="02020603050405020304" pitchFamily="18" charset="0"/>
            <a:cs typeface="Times New Roman" panose="02020603050405020304" pitchFamily="18" charset="0"/>
          </a:endParaRPr>
        </a:p>
      </dgm:t>
    </dgm:pt>
    <dgm:pt modelId="{784AF633-5C61-4CA6-B4AA-D1619F839121}">
      <dgm:prSet/>
      <dgm:spPr/>
      <dgm:t>
        <a:bodyPr/>
        <a:lstStyle/>
        <a:p>
          <a:pPr>
            <a:buNone/>
          </a:pPr>
          <a:r>
            <a:rPr lang="en-US">
              <a:latin typeface="Times New Roman" panose="02020603050405020304" pitchFamily="18" charset="0"/>
              <a:cs typeface="Times New Roman" panose="02020603050405020304" pitchFamily="18" charset="0"/>
            </a:rPr>
            <a:t>- Hiện đại hóa, vận hành trung tâm giám sát an toàn thông tin (SOC) của Bộ, kết nối, chia sẻ với Trung tâm an toàn không gian mạng quốc gia.</a:t>
          </a:r>
        </a:p>
      </dgm:t>
    </dgm:pt>
    <dgm:pt modelId="{78EF0325-B371-451C-9472-53CBBA067172}" type="parTrans" cxnId="{DB799233-C7A9-44EA-87CD-B3795799FEAA}">
      <dgm:prSet/>
      <dgm:spPr/>
      <dgm:t>
        <a:bodyPr/>
        <a:lstStyle/>
        <a:p>
          <a:endParaRPr lang="en-US">
            <a:latin typeface="Times New Roman" panose="02020603050405020304" pitchFamily="18" charset="0"/>
            <a:cs typeface="Times New Roman" panose="02020603050405020304" pitchFamily="18" charset="0"/>
          </a:endParaRPr>
        </a:p>
      </dgm:t>
    </dgm:pt>
    <dgm:pt modelId="{5C0E5384-699B-4E35-AB09-A3E62FEF376C}" type="sibTrans" cxnId="{DB799233-C7A9-44EA-87CD-B3795799FEAA}">
      <dgm:prSet/>
      <dgm:spPr/>
      <dgm:t>
        <a:bodyPr/>
        <a:lstStyle/>
        <a:p>
          <a:endParaRPr lang="en-US">
            <a:latin typeface="Times New Roman" panose="02020603050405020304" pitchFamily="18" charset="0"/>
            <a:cs typeface="Times New Roman" panose="02020603050405020304" pitchFamily="18" charset="0"/>
          </a:endParaRPr>
        </a:p>
      </dgm:t>
    </dgm:pt>
    <dgm:pt modelId="{D38528DA-A11B-4A9F-A71D-6292B9167948}">
      <dgm:prSet phldrT="[Text]"/>
      <dgm:spPr/>
      <dgm:t>
        <a:bodyPr/>
        <a:lstStyle/>
        <a:p>
          <a:pPr>
            <a:buNone/>
          </a:pP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28 Phạm Văn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Trung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Kho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rủi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dgm:t>
    </dgm:pt>
    <dgm:pt modelId="{74D87468-D084-4373-964C-95869C92D93D}" type="parTrans" cxnId="{F029DB50-DBDA-4127-A7C3-F0492D2560F2}">
      <dgm:prSet/>
      <dgm:spPr/>
      <dgm:t>
        <a:bodyPr/>
        <a:lstStyle/>
        <a:p>
          <a:endParaRPr lang="en-US">
            <a:latin typeface="Times New Roman" panose="02020603050405020304" pitchFamily="18" charset="0"/>
            <a:cs typeface="Times New Roman" panose="02020603050405020304" pitchFamily="18" charset="0"/>
          </a:endParaRPr>
        </a:p>
      </dgm:t>
    </dgm:pt>
    <dgm:pt modelId="{5E71DACB-70C0-46D9-86E7-92E292B914F5}" type="sibTrans" cxnId="{F029DB50-DBDA-4127-A7C3-F0492D2560F2}">
      <dgm:prSet/>
      <dgm:spPr/>
      <dgm:t>
        <a:bodyPr/>
        <a:lstStyle/>
        <a:p>
          <a:endParaRPr lang="en-US">
            <a:latin typeface="Times New Roman" panose="02020603050405020304" pitchFamily="18" charset="0"/>
            <a:cs typeface="Times New Roman" panose="02020603050405020304" pitchFamily="18" charset="0"/>
          </a:endParaRPr>
        </a:p>
      </dgm:t>
    </dgm:pt>
    <dgm:pt modelId="{910F70C5-6931-4D7A-8178-4C3F12DDE974}">
      <dgm:prSe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thiện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LGSP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a:t>
          </a:r>
        </a:p>
      </dgm:t>
    </dgm:pt>
    <dgm:pt modelId="{0F5E0E4B-E63C-4BD4-82CA-34E2A0435EA3}" type="parTrans" cxnId="{A7C7D21A-9468-404C-B69E-C321F3C6B86B}">
      <dgm:prSet/>
      <dgm:spPr/>
      <dgm:t>
        <a:bodyPr/>
        <a:lstStyle/>
        <a:p>
          <a:endParaRPr lang="en-US"/>
        </a:p>
      </dgm:t>
    </dgm:pt>
    <dgm:pt modelId="{6D591734-9EEC-432D-92EE-9F444D51D353}" type="sibTrans" cxnId="{A7C7D21A-9468-404C-B69E-C321F3C6B86B}">
      <dgm:prSet/>
      <dgm:spPr/>
      <dgm:t>
        <a:bodyPr/>
        <a:lstStyle/>
        <a:p>
          <a:endParaRPr lang="en-US"/>
        </a:p>
      </dgm:t>
    </dgm:pt>
    <dgm:pt modelId="{400DA171-4AA3-4E49-8BED-B8E709DF5A3E}" type="pres">
      <dgm:prSet presAssocID="{7D2CDBBA-D71E-40FC-9AB6-3D9162DFF1E4}" presName="linear" presStyleCnt="0">
        <dgm:presLayoutVars>
          <dgm:dir/>
          <dgm:animLvl val="lvl"/>
          <dgm:resizeHandles val="exact"/>
        </dgm:presLayoutVars>
      </dgm:prSet>
      <dgm:spPr/>
    </dgm:pt>
    <dgm:pt modelId="{8175B49E-1C45-402A-80F9-21AD55D06E1D}" type="pres">
      <dgm:prSet presAssocID="{6099284F-2BCB-4FFD-939A-C1D6709B4934}" presName="parentLin" presStyleCnt="0"/>
      <dgm:spPr/>
    </dgm:pt>
    <dgm:pt modelId="{B450DA75-9EAD-4C11-9361-2C3B4F842421}" type="pres">
      <dgm:prSet presAssocID="{6099284F-2BCB-4FFD-939A-C1D6709B4934}" presName="parentLeftMargin" presStyleLbl="node1" presStyleIdx="0" presStyleCnt="4"/>
      <dgm:spPr/>
    </dgm:pt>
    <dgm:pt modelId="{E8BEE9C7-A5D8-4F72-AC0F-09F73254E5EA}" type="pres">
      <dgm:prSet presAssocID="{6099284F-2BCB-4FFD-939A-C1D6709B4934}" presName="parentText" presStyleLbl="node1" presStyleIdx="0" presStyleCnt="4">
        <dgm:presLayoutVars>
          <dgm:chMax val="0"/>
          <dgm:bulletEnabled val="1"/>
        </dgm:presLayoutVars>
      </dgm:prSet>
      <dgm:spPr/>
    </dgm:pt>
    <dgm:pt modelId="{7521C707-4F43-4592-A5D6-868E80B3E1B6}" type="pres">
      <dgm:prSet presAssocID="{6099284F-2BCB-4FFD-939A-C1D6709B4934}" presName="negativeSpace" presStyleCnt="0"/>
      <dgm:spPr/>
    </dgm:pt>
    <dgm:pt modelId="{2AA3EB23-F7DE-4B50-92EB-FEDE23CF52FF}" type="pres">
      <dgm:prSet presAssocID="{6099284F-2BCB-4FFD-939A-C1D6709B4934}" presName="childText" presStyleLbl="conFgAcc1" presStyleIdx="0" presStyleCnt="4">
        <dgm:presLayoutVars>
          <dgm:bulletEnabled val="1"/>
        </dgm:presLayoutVars>
      </dgm:prSet>
      <dgm:spPr/>
    </dgm:pt>
    <dgm:pt modelId="{D1A9079E-8D0B-4FCE-8072-F39EE572E7F8}" type="pres">
      <dgm:prSet presAssocID="{296208D3-1C70-4ED2-9E3A-9B2BC29BDD0C}" presName="spaceBetweenRectangles" presStyleCnt="0"/>
      <dgm:spPr/>
    </dgm:pt>
    <dgm:pt modelId="{3829CB73-B873-4C5E-B3E3-F1EB6DD32CEB}" type="pres">
      <dgm:prSet presAssocID="{06AC6949-DB20-4314-843D-ACB8C0E1CB97}" presName="parentLin" presStyleCnt="0"/>
      <dgm:spPr/>
    </dgm:pt>
    <dgm:pt modelId="{9F5D2B77-C2BA-43D3-A2DF-BFC611F5117E}" type="pres">
      <dgm:prSet presAssocID="{06AC6949-DB20-4314-843D-ACB8C0E1CB97}" presName="parentLeftMargin" presStyleLbl="node1" presStyleIdx="0" presStyleCnt="4"/>
      <dgm:spPr/>
    </dgm:pt>
    <dgm:pt modelId="{495DFEA6-69D7-42C4-ADBA-C47B5D7D1A17}" type="pres">
      <dgm:prSet presAssocID="{06AC6949-DB20-4314-843D-ACB8C0E1CB97}" presName="parentText" presStyleLbl="node1" presStyleIdx="1" presStyleCnt="4" custLinFactNeighborY="31288">
        <dgm:presLayoutVars>
          <dgm:chMax val="0"/>
          <dgm:bulletEnabled val="1"/>
        </dgm:presLayoutVars>
      </dgm:prSet>
      <dgm:spPr/>
    </dgm:pt>
    <dgm:pt modelId="{BC1C92A2-C4AB-467A-AB65-A1E94D6BF2BE}" type="pres">
      <dgm:prSet presAssocID="{06AC6949-DB20-4314-843D-ACB8C0E1CB97}" presName="negativeSpace" presStyleCnt="0"/>
      <dgm:spPr/>
    </dgm:pt>
    <dgm:pt modelId="{E1BD5A30-7818-416F-BE15-52F61028EF17}" type="pres">
      <dgm:prSet presAssocID="{06AC6949-DB20-4314-843D-ACB8C0E1CB97}" presName="childText" presStyleLbl="conFgAcc1" presStyleIdx="1" presStyleCnt="4" custLinFactY="3805" custLinFactNeighborY="100000">
        <dgm:presLayoutVars>
          <dgm:bulletEnabled val="1"/>
        </dgm:presLayoutVars>
      </dgm:prSet>
      <dgm:spPr/>
    </dgm:pt>
    <dgm:pt modelId="{99AC2680-1EA3-4526-B45C-D8367D18E3A0}" type="pres">
      <dgm:prSet presAssocID="{84DFD24E-5FC6-4276-AE99-1F103E1B5979}" presName="spaceBetweenRectangles" presStyleCnt="0"/>
      <dgm:spPr/>
    </dgm:pt>
    <dgm:pt modelId="{AF004F95-3DC9-4457-9E6E-97DC44CD04BE}" type="pres">
      <dgm:prSet presAssocID="{715DE80C-600A-4C3D-A7AA-025204552AEF}" presName="parentLin" presStyleCnt="0"/>
      <dgm:spPr/>
    </dgm:pt>
    <dgm:pt modelId="{C4D7153A-07FB-44CC-B448-E7DD7AC723DB}" type="pres">
      <dgm:prSet presAssocID="{715DE80C-600A-4C3D-A7AA-025204552AEF}" presName="parentLeftMargin" presStyleLbl="node1" presStyleIdx="1" presStyleCnt="4"/>
      <dgm:spPr/>
    </dgm:pt>
    <dgm:pt modelId="{CB2771E3-CEB1-47E9-8B9C-2FEADCF40CCE}" type="pres">
      <dgm:prSet presAssocID="{715DE80C-600A-4C3D-A7AA-025204552AEF}" presName="parentText" presStyleLbl="node1" presStyleIdx="2" presStyleCnt="4" custLinFactNeighborY="70398">
        <dgm:presLayoutVars>
          <dgm:chMax val="0"/>
          <dgm:bulletEnabled val="1"/>
        </dgm:presLayoutVars>
      </dgm:prSet>
      <dgm:spPr/>
    </dgm:pt>
    <dgm:pt modelId="{C065883A-0661-4C7C-B573-2D6095D2A7CE}" type="pres">
      <dgm:prSet presAssocID="{715DE80C-600A-4C3D-A7AA-025204552AEF}" presName="negativeSpace" presStyleCnt="0"/>
      <dgm:spPr/>
    </dgm:pt>
    <dgm:pt modelId="{673F58B5-A297-4EAE-A011-EFC6155ADAD0}" type="pres">
      <dgm:prSet presAssocID="{715DE80C-600A-4C3D-A7AA-025204552AEF}" presName="childText" presStyleLbl="conFgAcc1" presStyleIdx="2" presStyleCnt="4" custLinFactY="17759" custLinFactNeighborY="100000">
        <dgm:presLayoutVars>
          <dgm:bulletEnabled val="1"/>
        </dgm:presLayoutVars>
      </dgm:prSet>
      <dgm:spPr/>
    </dgm:pt>
    <dgm:pt modelId="{4995E2F2-7C17-419F-8B49-79A9841D3902}" type="pres">
      <dgm:prSet presAssocID="{EF7AD8E9-7446-477A-9D82-D486C760CA02}" presName="spaceBetweenRectangles" presStyleCnt="0"/>
      <dgm:spPr/>
    </dgm:pt>
    <dgm:pt modelId="{4A5A2F45-4890-4A7B-8727-D5AD94240AB7}" type="pres">
      <dgm:prSet presAssocID="{EFCD1B53-439E-434B-8993-5EF9CED4CF19}" presName="parentLin" presStyleCnt="0"/>
      <dgm:spPr/>
    </dgm:pt>
    <dgm:pt modelId="{1E8BFF0A-F8DE-46F6-A9C6-91C01C3CD5A1}" type="pres">
      <dgm:prSet presAssocID="{EFCD1B53-439E-434B-8993-5EF9CED4CF19}" presName="parentLeftMargin" presStyleLbl="node1" presStyleIdx="2" presStyleCnt="4"/>
      <dgm:spPr/>
    </dgm:pt>
    <dgm:pt modelId="{B41948B0-B463-4B39-8696-118FCFA1092B}" type="pres">
      <dgm:prSet presAssocID="{EFCD1B53-439E-434B-8993-5EF9CED4CF19}" presName="parentText" presStyleLbl="node1" presStyleIdx="3" presStyleCnt="4" custLinFactY="9508" custLinFactNeighborY="100000">
        <dgm:presLayoutVars>
          <dgm:chMax val="0"/>
          <dgm:bulletEnabled val="1"/>
        </dgm:presLayoutVars>
      </dgm:prSet>
      <dgm:spPr/>
    </dgm:pt>
    <dgm:pt modelId="{191C779A-B221-408F-83EF-58BCCC7398E3}" type="pres">
      <dgm:prSet presAssocID="{EFCD1B53-439E-434B-8993-5EF9CED4CF19}" presName="negativeSpace" presStyleCnt="0"/>
      <dgm:spPr/>
    </dgm:pt>
    <dgm:pt modelId="{3124D051-4FE8-4818-A56F-D074E643E000}" type="pres">
      <dgm:prSet presAssocID="{EFCD1B53-439E-434B-8993-5EF9CED4CF19}" presName="childText" presStyleLbl="conFgAcc1" presStyleIdx="3" presStyleCnt="4" custLinFactY="48615" custLinFactNeighborY="100000">
        <dgm:presLayoutVars>
          <dgm:bulletEnabled val="1"/>
        </dgm:presLayoutVars>
      </dgm:prSet>
      <dgm:spPr/>
    </dgm:pt>
  </dgm:ptLst>
  <dgm:cxnLst>
    <dgm:cxn modelId="{2B0E5401-EE09-4FFF-BD54-9F9AD8A32833}" type="presOf" srcId="{A8926D71-CB21-488A-B1D1-9D4AFA5541B7}" destId="{2AA3EB23-F7DE-4B50-92EB-FEDE23CF52FF}" srcOrd="0" destOrd="1" presId="urn:microsoft.com/office/officeart/2005/8/layout/list1"/>
    <dgm:cxn modelId="{A878FC04-921B-4874-8C95-18469BF71952}" srcId="{6099284F-2BCB-4FFD-939A-C1D6709B4934}" destId="{D56031C9-20F0-42E1-B7E7-4CCDD9FAD0AC}" srcOrd="4" destOrd="0" parTransId="{8357C2BE-B3FD-464D-9FF7-DC55E65CC136}" sibTransId="{D370B53A-F9F4-448B-9280-38C332AC28BA}"/>
    <dgm:cxn modelId="{FDEF4407-B264-4D7A-A95A-F02859454D9D}" srcId="{7D2CDBBA-D71E-40FC-9AB6-3D9162DFF1E4}" destId="{06AC6949-DB20-4314-843D-ACB8C0E1CB97}" srcOrd="1" destOrd="0" parTransId="{24F16B78-F06E-4261-B808-B778C85A82E7}" sibTransId="{84DFD24E-5FC6-4276-AE99-1F103E1B5979}"/>
    <dgm:cxn modelId="{27241C09-273E-4BCE-8E5A-790BD02D92B9}" srcId="{6099284F-2BCB-4FFD-939A-C1D6709B4934}" destId="{23A50475-667D-4558-A99A-6B5D458E8665}" srcOrd="0" destOrd="0" parTransId="{C4782E91-3B3E-4776-AA4C-88472F353D01}" sibTransId="{238E967B-CC79-4368-BB8F-E3F64DAE65E1}"/>
    <dgm:cxn modelId="{435AB80B-B9C0-4A4A-A1A5-7E9266814596}" srcId="{6099284F-2BCB-4FFD-939A-C1D6709B4934}" destId="{C70BF07E-86BD-4F54-82BA-843DC47AAB50}" srcOrd="3" destOrd="0" parTransId="{BF1A5386-CC24-4FB0-88B7-1DBBFFEFD113}" sibTransId="{0D565FD5-6EF7-4078-AB91-D911B8089148}"/>
    <dgm:cxn modelId="{A7C7D21A-9468-404C-B69E-C321F3C6B86B}" srcId="{06AC6949-DB20-4314-843D-ACB8C0E1CB97}" destId="{910F70C5-6931-4D7A-8178-4C3F12DDE974}" srcOrd="2" destOrd="0" parTransId="{0F5E0E4B-E63C-4BD4-82CA-34E2A0435EA3}" sibTransId="{6D591734-9EEC-432D-92EE-9F444D51D353}"/>
    <dgm:cxn modelId="{0AC80D1D-E760-439F-8DA9-EFD31AE67F78}" type="presOf" srcId="{C70BF07E-86BD-4F54-82BA-843DC47AAB50}" destId="{2AA3EB23-F7DE-4B50-92EB-FEDE23CF52FF}" srcOrd="0" destOrd="3" presId="urn:microsoft.com/office/officeart/2005/8/layout/list1"/>
    <dgm:cxn modelId="{BAB81E1D-BBDE-4997-8746-FA1ED73ACF40}" srcId="{06AC6949-DB20-4314-843D-ACB8C0E1CB97}" destId="{A9639208-6944-4C47-80C6-585C38BF1D7D}" srcOrd="0" destOrd="0" parTransId="{CFCCED53-52DC-4D15-B53F-7BB4360ACD1B}" sibTransId="{5EABDFAD-A9B6-45C3-9F35-AA74023B7DE5}"/>
    <dgm:cxn modelId="{6D87BF26-56AE-47A2-9C13-260863BDDD26}" type="presOf" srcId="{23A50475-667D-4558-A99A-6B5D458E8665}" destId="{2AA3EB23-F7DE-4B50-92EB-FEDE23CF52FF}" srcOrd="0" destOrd="0" presId="urn:microsoft.com/office/officeart/2005/8/layout/list1"/>
    <dgm:cxn modelId="{DB799233-C7A9-44EA-87CD-B3795799FEAA}" srcId="{715DE80C-600A-4C3D-A7AA-025204552AEF}" destId="{784AF633-5C61-4CA6-B4AA-D1619F839121}" srcOrd="2" destOrd="0" parTransId="{78EF0325-B371-451C-9472-53CBBA067172}" sibTransId="{5C0E5384-699B-4E35-AB09-A3E62FEF376C}"/>
    <dgm:cxn modelId="{9AD09961-9BD7-4645-84FB-9543C9FCCF72}" type="presOf" srcId="{6099284F-2BCB-4FFD-939A-C1D6709B4934}" destId="{E8BEE9C7-A5D8-4F72-AC0F-09F73254E5EA}" srcOrd="1" destOrd="0" presId="urn:microsoft.com/office/officeart/2005/8/layout/list1"/>
    <dgm:cxn modelId="{74DCAC64-E8D0-47B1-A398-C1A5C8490D2D}" type="presOf" srcId="{7D2CDBBA-D71E-40FC-9AB6-3D9162DFF1E4}" destId="{400DA171-4AA3-4E49-8BED-B8E709DF5A3E}" srcOrd="0" destOrd="0" presId="urn:microsoft.com/office/officeart/2005/8/layout/list1"/>
    <dgm:cxn modelId="{0EA81E46-9256-4D5B-B00E-643E39BCE17F}" srcId="{6099284F-2BCB-4FFD-939A-C1D6709B4934}" destId="{C10C2E11-1A97-4D75-BB79-DAB9FD4C5DA6}" srcOrd="2" destOrd="0" parTransId="{98639F0B-3241-4586-92F6-05440B2F28B0}" sibTransId="{CECDC1D8-B091-4AAC-B490-755B29176718}"/>
    <dgm:cxn modelId="{FD549D66-DE6D-49DE-B29D-2F24789737F8}" type="presOf" srcId="{6B80F8F1-14F9-4BA3-AAEA-86C3A3B8B066}" destId="{673F58B5-A297-4EAE-A011-EFC6155ADAD0}" srcOrd="0" destOrd="0" presId="urn:microsoft.com/office/officeart/2005/8/layout/list1"/>
    <dgm:cxn modelId="{DE855647-0602-4E41-BF1B-6BDA6AE7AF8B}" srcId="{7D2CDBBA-D71E-40FC-9AB6-3D9162DFF1E4}" destId="{715DE80C-600A-4C3D-A7AA-025204552AEF}" srcOrd="2" destOrd="0" parTransId="{0724BFBE-CD33-45B0-BCC1-34DF746283CE}" sibTransId="{EF7AD8E9-7446-477A-9D82-D486C760CA02}"/>
    <dgm:cxn modelId="{9AEFE268-F2B7-428A-9B05-1DFCE296037B}" srcId="{7D2CDBBA-D71E-40FC-9AB6-3D9162DFF1E4}" destId="{EFCD1B53-439E-434B-8993-5EF9CED4CF19}" srcOrd="3" destOrd="0" parTransId="{9AFD72AE-8857-4932-8D30-E02E7979F4C1}" sibTransId="{658410EB-1970-4088-A261-3DA0C53581F2}"/>
    <dgm:cxn modelId="{718E6949-6720-4B1D-9F0F-5B7C39B2A8DB}" srcId="{6099284F-2BCB-4FFD-939A-C1D6709B4934}" destId="{A8926D71-CB21-488A-B1D1-9D4AFA5541B7}" srcOrd="1" destOrd="0" parTransId="{C03B91A2-4AF1-43D4-A609-2F364B3E1F33}" sibTransId="{829866DE-FC4E-4010-A10B-B62C5DD69C0B}"/>
    <dgm:cxn modelId="{F288A24A-43D9-4209-B446-8BB93D1C1AF9}" type="presOf" srcId="{EFCD1B53-439E-434B-8993-5EF9CED4CF19}" destId="{1E8BFF0A-F8DE-46F6-A9C6-91C01C3CD5A1}" srcOrd="0" destOrd="0" presId="urn:microsoft.com/office/officeart/2005/8/layout/list1"/>
    <dgm:cxn modelId="{F029DB50-DBDA-4127-A7C3-F0492D2560F2}" srcId="{EFCD1B53-439E-434B-8993-5EF9CED4CF19}" destId="{D38528DA-A11B-4A9F-A71D-6292B9167948}" srcOrd="0" destOrd="0" parTransId="{74D87468-D084-4373-964C-95869C92D93D}" sibTransId="{5E71DACB-70C0-46D9-86E7-92E292B914F5}"/>
    <dgm:cxn modelId="{D4CB3B75-DD40-4A5D-97BB-C28D33603FC6}" type="presOf" srcId="{D11A0CEA-17EB-499B-B79C-BA8C78A8A3CB}" destId="{E1BD5A30-7818-416F-BE15-52F61028EF17}" srcOrd="0" destOrd="1" presId="urn:microsoft.com/office/officeart/2005/8/layout/list1"/>
    <dgm:cxn modelId="{812E6278-C4DB-46E5-BFC1-199CEA8EE74D}" srcId="{715DE80C-600A-4C3D-A7AA-025204552AEF}" destId="{6B80F8F1-14F9-4BA3-AAEA-86C3A3B8B066}" srcOrd="0" destOrd="0" parTransId="{48AB5EF9-BDE1-448E-9F44-A0FD35314EE8}" sibTransId="{DE22FC18-8EB5-47C4-9710-0EB3B05F3D25}"/>
    <dgm:cxn modelId="{28E20D82-2719-47C9-8E8B-E522247DF2D3}" srcId="{715DE80C-600A-4C3D-A7AA-025204552AEF}" destId="{D8284E84-29AD-4C00-99A7-762DFD43A689}" srcOrd="1" destOrd="0" parTransId="{4C8A3CCD-7DD6-4A6C-A577-512EF62F4BC0}" sibTransId="{8400F7B9-7299-4E55-90E9-A60C01DFA4EB}"/>
    <dgm:cxn modelId="{04F4B782-6401-4D31-BBB7-3333B7C1F399}" type="presOf" srcId="{06AC6949-DB20-4314-843D-ACB8C0E1CB97}" destId="{9F5D2B77-C2BA-43D3-A2DF-BFC611F5117E}" srcOrd="0" destOrd="0" presId="urn:microsoft.com/office/officeart/2005/8/layout/list1"/>
    <dgm:cxn modelId="{0EDD838A-4463-406E-95A2-7838EE36900F}" type="presOf" srcId="{6099284F-2BCB-4FFD-939A-C1D6709B4934}" destId="{B450DA75-9EAD-4C11-9361-2C3B4F842421}" srcOrd="0" destOrd="0" presId="urn:microsoft.com/office/officeart/2005/8/layout/list1"/>
    <dgm:cxn modelId="{5720BB9C-962F-4FE5-A1ED-613F9A2F125F}" type="presOf" srcId="{D56031C9-20F0-42E1-B7E7-4CCDD9FAD0AC}" destId="{2AA3EB23-F7DE-4B50-92EB-FEDE23CF52FF}" srcOrd="0" destOrd="4" presId="urn:microsoft.com/office/officeart/2005/8/layout/list1"/>
    <dgm:cxn modelId="{88F060A0-AEEF-432E-8B0A-C3EFE12D1F2A}" type="presOf" srcId="{06AC6949-DB20-4314-843D-ACB8C0E1CB97}" destId="{495DFEA6-69D7-42C4-ADBA-C47B5D7D1A17}" srcOrd="1" destOrd="0" presId="urn:microsoft.com/office/officeart/2005/8/layout/list1"/>
    <dgm:cxn modelId="{41B3FDA1-F017-4B9B-AF33-0D26A12C0E48}" srcId="{06AC6949-DB20-4314-843D-ACB8C0E1CB97}" destId="{D11A0CEA-17EB-499B-B79C-BA8C78A8A3CB}" srcOrd="1" destOrd="0" parTransId="{ABED2C01-5119-4820-BEA4-A6534444DC91}" sibTransId="{CE680B03-1BEF-4890-AEA4-A4CDB556782D}"/>
    <dgm:cxn modelId="{B04BA9A7-5D5F-4265-B82E-560C24ADCF5F}" type="presOf" srcId="{EFCD1B53-439E-434B-8993-5EF9CED4CF19}" destId="{B41948B0-B463-4B39-8696-118FCFA1092B}" srcOrd="1" destOrd="0" presId="urn:microsoft.com/office/officeart/2005/8/layout/list1"/>
    <dgm:cxn modelId="{B24CC9B0-8505-4380-9381-22708F0C3870}" type="presOf" srcId="{A9639208-6944-4C47-80C6-585C38BF1D7D}" destId="{E1BD5A30-7818-416F-BE15-52F61028EF17}" srcOrd="0" destOrd="0" presId="urn:microsoft.com/office/officeart/2005/8/layout/list1"/>
    <dgm:cxn modelId="{401625B5-43E5-4614-8250-12A9E3A2063D}" type="presOf" srcId="{715DE80C-600A-4C3D-A7AA-025204552AEF}" destId="{C4D7153A-07FB-44CC-B448-E7DD7AC723DB}" srcOrd="0" destOrd="0" presId="urn:microsoft.com/office/officeart/2005/8/layout/list1"/>
    <dgm:cxn modelId="{AF4A42B6-B946-47CD-822E-230F519D021B}" type="presOf" srcId="{C10C2E11-1A97-4D75-BB79-DAB9FD4C5DA6}" destId="{2AA3EB23-F7DE-4B50-92EB-FEDE23CF52FF}" srcOrd="0" destOrd="2" presId="urn:microsoft.com/office/officeart/2005/8/layout/list1"/>
    <dgm:cxn modelId="{208B72C3-A547-4718-A739-A30BE520F7A0}" srcId="{7D2CDBBA-D71E-40FC-9AB6-3D9162DFF1E4}" destId="{6099284F-2BCB-4FFD-939A-C1D6709B4934}" srcOrd="0" destOrd="0" parTransId="{998F491B-EE0F-4136-AA71-70E74C1E7C05}" sibTransId="{296208D3-1C70-4ED2-9E3A-9B2BC29BDD0C}"/>
    <dgm:cxn modelId="{A73A82C3-C91A-4BD6-A3AE-4CB938A57458}" type="presOf" srcId="{715DE80C-600A-4C3D-A7AA-025204552AEF}" destId="{CB2771E3-CEB1-47E9-8B9C-2FEADCF40CCE}" srcOrd="1" destOrd="0" presId="urn:microsoft.com/office/officeart/2005/8/layout/list1"/>
    <dgm:cxn modelId="{1B132FD0-CE2C-4C57-A4AD-ED1F3A93833C}" type="presOf" srcId="{D8284E84-29AD-4C00-99A7-762DFD43A689}" destId="{673F58B5-A297-4EAE-A011-EFC6155ADAD0}" srcOrd="0" destOrd="1" presId="urn:microsoft.com/office/officeart/2005/8/layout/list1"/>
    <dgm:cxn modelId="{EDBE08DC-A875-4A45-A7C3-1AF063C5232F}" type="presOf" srcId="{D38528DA-A11B-4A9F-A71D-6292B9167948}" destId="{3124D051-4FE8-4818-A56F-D074E643E000}" srcOrd="0" destOrd="0" presId="urn:microsoft.com/office/officeart/2005/8/layout/list1"/>
    <dgm:cxn modelId="{DBF6EDE8-831F-42AD-A450-2790A8EBE3C2}" type="presOf" srcId="{910F70C5-6931-4D7A-8178-4C3F12DDE974}" destId="{E1BD5A30-7818-416F-BE15-52F61028EF17}" srcOrd="0" destOrd="2" presId="urn:microsoft.com/office/officeart/2005/8/layout/list1"/>
    <dgm:cxn modelId="{EFCD74F8-75D8-4A12-AD59-2D87E5E1767E}" type="presOf" srcId="{784AF633-5C61-4CA6-B4AA-D1619F839121}" destId="{673F58B5-A297-4EAE-A011-EFC6155ADAD0}" srcOrd="0" destOrd="2" presId="urn:microsoft.com/office/officeart/2005/8/layout/list1"/>
    <dgm:cxn modelId="{C74CC3B4-CE2F-4692-ADED-A4ABEC5FA8E4}" type="presParOf" srcId="{400DA171-4AA3-4E49-8BED-B8E709DF5A3E}" destId="{8175B49E-1C45-402A-80F9-21AD55D06E1D}" srcOrd="0" destOrd="0" presId="urn:microsoft.com/office/officeart/2005/8/layout/list1"/>
    <dgm:cxn modelId="{E6A956DF-D0B9-40F5-AB3F-26AC5F8E0B08}" type="presParOf" srcId="{8175B49E-1C45-402A-80F9-21AD55D06E1D}" destId="{B450DA75-9EAD-4C11-9361-2C3B4F842421}" srcOrd="0" destOrd="0" presId="urn:microsoft.com/office/officeart/2005/8/layout/list1"/>
    <dgm:cxn modelId="{E63E489A-4F1A-41D5-A325-4E11759AE1D5}" type="presParOf" srcId="{8175B49E-1C45-402A-80F9-21AD55D06E1D}" destId="{E8BEE9C7-A5D8-4F72-AC0F-09F73254E5EA}" srcOrd="1" destOrd="0" presId="urn:microsoft.com/office/officeart/2005/8/layout/list1"/>
    <dgm:cxn modelId="{194DD167-C5BC-426E-881C-1607F3C1B234}" type="presParOf" srcId="{400DA171-4AA3-4E49-8BED-B8E709DF5A3E}" destId="{7521C707-4F43-4592-A5D6-868E80B3E1B6}" srcOrd="1" destOrd="0" presId="urn:microsoft.com/office/officeart/2005/8/layout/list1"/>
    <dgm:cxn modelId="{EFE0F059-6740-40B1-8FA4-9E17414C1889}" type="presParOf" srcId="{400DA171-4AA3-4E49-8BED-B8E709DF5A3E}" destId="{2AA3EB23-F7DE-4B50-92EB-FEDE23CF52FF}" srcOrd="2" destOrd="0" presId="urn:microsoft.com/office/officeart/2005/8/layout/list1"/>
    <dgm:cxn modelId="{3A9C8C3B-1D39-42B5-B2A8-4B7D9AB7F364}" type="presParOf" srcId="{400DA171-4AA3-4E49-8BED-B8E709DF5A3E}" destId="{D1A9079E-8D0B-4FCE-8072-F39EE572E7F8}" srcOrd="3" destOrd="0" presId="urn:microsoft.com/office/officeart/2005/8/layout/list1"/>
    <dgm:cxn modelId="{2C13481B-9E73-485E-861D-2F6E0EA80132}" type="presParOf" srcId="{400DA171-4AA3-4E49-8BED-B8E709DF5A3E}" destId="{3829CB73-B873-4C5E-B3E3-F1EB6DD32CEB}" srcOrd="4" destOrd="0" presId="urn:microsoft.com/office/officeart/2005/8/layout/list1"/>
    <dgm:cxn modelId="{F6604B06-402D-439F-A2DB-3E00294A856A}" type="presParOf" srcId="{3829CB73-B873-4C5E-B3E3-F1EB6DD32CEB}" destId="{9F5D2B77-C2BA-43D3-A2DF-BFC611F5117E}" srcOrd="0" destOrd="0" presId="urn:microsoft.com/office/officeart/2005/8/layout/list1"/>
    <dgm:cxn modelId="{ACA7FFBE-EE5B-4375-B4AF-04C1103632DC}" type="presParOf" srcId="{3829CB73-B873-4C5E-B3E3-F1EB6DD32CEB}" destId="{495DFEA6-69D7-42C4-ADBA-C47B5D7D1A17}" srcOrd="1" destOrd="0" presId="urn:microsoft.com/office/officeart/2005/8/layout/list1"/>
    <dgm:cxn modelId="{D8705B5D-4CEC-4B27-BC95-A071656B9BC0}" type="presParOf" srcId="{400DA171-4AA3-4E49-8BED-B8E709DF5A3E}" destId="{BC1C92A2-C4AB-467A-AB65-A1E94D6BF2BE}" srcOrd="5" destOrd="0" presId="urn:microsoft.com/office/officeart/2005/8/layout/list1"/>
    <dgm:cxn modelId="{FA7A44FC-231A-4195-A77E-6302866A6838}" type="presParOf" srcId="{400DA171-4AA3-4E49-8BED-B8E709DF5A3E}" destId="{E1BD5A30-7818-416F-BE15-52F61028EF17}" srcOrd="6" destOrd="0" presId="urn:microsoft.com/office/officeart/2005/8/layout/list1"/>
    <dgm:cxn modelId="{74F39A54-14A7-4D89-A75D-F26F8BCE86FB}" type="presParOf" srcId="{400DA171-4AA3-4E49-8BED-B8E709DF5A3E}" destId="{99AC2680-1EA3-4526-B45C-D8367D18E3A0}" srcOrd="7" destOrd="0" presId="urn:microsoft.com/office/officeart/2005/8/layout/list1"/>
    <dgm:cxn modelId="{D1A5B41F-D5AE-4EFA-B38A-9FCB7F1105DA}" type="presParOf" srcId="{400DA171-4AA3-4E49-8BED-B8E709DF5A3E}" destId="{AF004F95-3DC9-4457-9E6E-97DC44CD04BE}" srcOrd="8" destOrd="0" presId="urn:microsoft.com/office/officeart/2005/8/layout/list1"/>
    <dgm:cxn modelId="{8FDEB457-3C43-487D-BCA5-62649FA1ED89}" type="presParOf" srcId="{AF004F95-3DC9-4457-9E6E-97DC44CD04BE}" destId="{C4D7153A-07FB-44CC-B448-E7DD7AC723DB}" srcOrd="0" destOrd="0" presId="urn:microsoft.com/office/officeart/2005/8/layout/list1"/>
    <dgm:cxn modelId="{BB259A8D-C6F1-41F4-A8AB-25AAFC2B7FA0}" type="presParOf" srcId="{AF004F95-3DC9-4457-9E6E-97DC44CD04BE}" destId="{CB2771E3-CEB1-47E9-8B9C-2FEADCF40CCE}" srcOrd="1" destOrd="0" presId="urn:microsoft.com/office/officeart/2005/8/layout/list1"/>
    <dgm:cxn modelId="{3586A29F-64A9-4B6E-B298-47F790937560}" type="presParOf" srcId="{400DA171-4AA3-4E49-8BED-B8E709DF5A3E}" destId="{C065883A-0661-4C7C-B573-2D6095D2A7CE}" srcOrd="9" destOrd="0" presId="urn:microsoft.com/office/officeart/2005/8/layout/list1"/>
    <dgm:cxn modelId="{CA6FAC35-90E3-4942-B0F0-7AFE9A4EBB27}" type="presParOf" srcId="{400DA171-4AA3-4E49-8BED-B8E709DF5A3E}" destId="{673F58B5-A297-4EAE-A011-EFC6155ADAD0}" srcOrd="10" destOrd="0" presId="urn:microsoft.com/office/officeart/2005/8/layout/list1"/>
    <dgm:cxn modelId="{D86418E5-CBA6-4C6E-AD23-9783155E5307}" type="presParOf" srcId="{400DA171-4AA3-4E49-8BED-B8E709DF5A3E}" destId="{4995E2F2-7C17-419F-8B49-79A9841D3902}" srcOrd="11" destOrd="0" presId="urn:microsoft.com/office/officeart/2005/8/layout/list1"/>
    <dgm:cxn modelId="{F98B922E-9B9C-4A21-9F7E-9F03C800658F}" type="presParOf" srcId="{400DA171-4AA3-4E49-8BED-B8E709DF5A3E}" destId="{4A5A2F45-4890-4A7B-8727-D5AD94240AB7}" srcOrd="12" destOrd="0" presId="urn:microsoft.com/office/officeart/2005/8/layout/list1"/>
    <dgm:cxn modelId="{B4700463-AFD8-4BE5-926C-C3F3F3BFDE08}" type="presParOf" srcId="{4A5A2F45-4890-4A7B-8727-D5AD94240AB7}" destId="{1E8BFF0A-F8DE-46F6-A9C6-91C01C3CD5A1}" srcOrd="0" destOrd="0" presId="urn:microsoft.com/office/officeart/2005/8/layout/list1"/>
    <dgm:cxn modelId="{F53BB424-4916-4DF0-A388-8EBE06DAB09A}" type="presParOf" srcId="{4A5A2F45-4890-4A7B-8727-D5AD94240AB7}" destId="{B41948B0-B463-4B39-8696-118FCFA1092B}" srcOrd="1" destOrd="0" presId="urn:microsoft.com/office/officeart/2005/8/layout/list1"/>
    <dgm:cxn modelId="{F849C5BE-6576-4E0A-99B2-587B18474987}" type="presParOf" srcId="{400DA171-4AA3-4E49-8BED-B8E709DF5A3E}" destId="{191C779A-B221-408F-83EF-58BCCC7398E3}" srcOrd="13" destOrd="0" presId="urn:microsoft.com/office/officeart/2005/8/layout/list1"/>
    <dgm:cxn modelId="{1D36D6D9-E8D3-40E7-9246-E457C370CE45}" type="presParOf" srcId="{400DA171-4AA3-4E49-8BED-B8E709DF5A3E}" destId="{3124D051-4FE8-4818-A56F-D074E643E00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CE8D4-8F95-4AD8-AD6C-2A631476533D}" type="doc">
      <dgm:prSet loTypeId="urn:diagrams.loki3.com/BracketList" loCatId="list" qsTypeId="urn:microsoft.com/office/officeart/2005/8/quickstyle/simple4" qsCatId="simple" csTypeId="urn:microsoft.com/office/officeart/2005/8/colors/colorful2" csCatId="colorful" phldr="1"/>
      <dgm:spPr/>
      <dgm:t>
        <a:bodyPr/>
        <a:lstStyle/>
        <a:p>
          <a:endParaRPr lang="en-US"/>
        </a:p>
      </dgm:t>
    </dgm:pt>
    <dgm:pt modelId="{02E4C899-35A3-4DA5-9B21-1246F9EEF9F5}">
      <dgm:prSet phldrT="[Text]" custT="1"/>
      <dgm:spPr/>
      <dgm:t>
        <a:bodyPr/>
        <a:lstStyle/>
        <a:p>
          <a:pPr>
            <a:buFont typeface="+mj-lt"/>
            <a:buAutoNum type="arabicPeriod"/>
          </a:pPr>
          <a:r>
            <a:rPr lang="pt-BR" sz="1000" b="1" dirty="0">
              <a:latin typeface="Times New Roman" panose="02020603050405020304" pitchFamily="18" charset="0"/>
              <a:cs typeface="Times New Roman" panose="02020603050405020304" pitchFamily="18" charset="0"/>
            </a:rPr>
            <a:t>Cục Chuyển đổi số</a:t>
          </a:r>
          <a:endParaRPr lang="en-US" sz="1000" dirty="0">
            <a:latin typeface="Times New Roman" panose="02020603050405020304" pitchFamily="18" charset="0"/>
            <a:cs typeface="Times New Roman" panose="02020603050405020304" pitchFamily="18" charset="0"/>
          </a:endParaRPr>
        </a:p>
      </dgm:t>
    </dgm:pt>
    <dgm:pt modelId="{C2F9A885-98E0-4914-B0A2-7314D9765D5D}" type="parTrans" cxnId="{6E7682F5-2F4A-41E6-82BB-EDEB28FC44C8}">
      <dgm:prSet/>
      <dgm:spPr/>
      <dgm:t>
        <a:bodyPr/>
        <a:lstStyle/>
        <a:p>
          <a:endParaRPr lang="en-US" sz="1000">
            <a:latin typeface="Times New Roman" panose="02020603050405020304" pitchFamily="18" charset="0"/>
            <a:cs typeface="Times New Roman" panose="02020603050405020304" pitchFamily="18" charset="0"/>
          </a:endParaRPr>
        </a:p>
      </dgm:t>
    </dgm:pt>
    <dgm:pt modelId="{6938F3F3-94F8-4DE9-A01C-8FD67B4ECA61}" type="sibTrans" cxnId="{6E7682F5-2F4A-41E6-82BB-EDEB28FC44C8}">
      <dgm:prSet/>
      <dgm:spPr/>
      <dgm:t>
        <a:bodyPr/>
        <a:lstStyle/>
        <a:p>
          <a:endParaRPr lang="en-US" sz="1000">
            <a:latin typeface="Times New Roman" panose="02020603050405020304" pitchFamily="18" charset="0"/>
            <a:cs typeface="Times New Roman" panose="02020603050405020304" pitchFamily="18" charset="0"/>
          </a:endParaRPr>
        </a:p>
      </dgm:t>
    </dgm:pt>
    <dgm:pt modelId="{3E3C4B1C-A9AA-4FA7-91F2-0C0AE27EB7FD}">
      <dgm:prSet custT="1"/>
      <dgm:spPr/>
      <dgm:t>
        <a:bodyPr/>
        <a:lstStyle/>
        <a:p>
          <a:pPr>
            <a:buNone/>
          </a:pPr>
          <a:r>
            <a:rPr lang="en-US" sz="1000" dirty="0" err="1">
              <a:latin typeface="Times New Roman" panose="02020603050405020304" pitchFamily="18" charset="0"/>
              <a:cs typeface="Times New Roman" panose="02020603050405020304" pitchFamily="18" charset="0"/>
            </a:rPr>
            <a:t>Cục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Chuyển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đổi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số</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đầu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tư</a:t>
          </a:r>
          <a:r>
            <a:rPr lang="en-US" sz="1000" dirty="0">
              <a:latin typeface="Times New Roman" panose="02020603050405020304" pitchFamily="18" charset="0"/>
              <a:cs typeface="Times New Roman" panose="02020603050405020304" pitchFamily="18" charset="0"/>
            </a:rPr>
            <a:t>:</a:t>
          </a:r>
        </a:p>
      </dgm:t>
    </dgm:pt>
    <dgm:pt modelId="{42E9B9F9-9A74-43F6-B78D-077DFF6283FE}" type="parTrans" cxnId="{3F9B34F2-BEE4-4269-BD71-970F416ED608}">
      <dgm:prSet/>
      <dgm:spPr/>
      <dgm:t>
        <a:bodyPr/>
        <a:lstStyle/>
        <a:p>
          <a:endParaRPr lang="en-US" sz="1000">
            <a:latin typeface="Times New Roman" panose="02020603050405020304" pitchFamily="18" charset="0"/>
            <a:cs typeface="Times New Roman" panose="02020603050405020304" pitchFamily="18" charset="0"/>
          </a:endParaRPr>
        </a:p>
      </dgm:t>
    </dgm:pt>
    <dgm:pt modelId="{EAE1FC4C-A9AA-4367-8EED-272E3486D371}" type="sibTrans" cxnId="{3F9B34F2-BEE4-4269-BD71-970F416ED608}">
      <dgm:prSet/>
      <dgm:spPr/>
      <dgm:t>
        <a:bodyPr/>
        <a:lstStyle/>
        <a:p>
          <a:endParaRPr lang="en-US" sz="1000">
            <a:latin typeface="Times New Roman" panose="02020603050405020304" pitchFamily="18" charset="0"/>
            <a:cs typeface="Times New Roman" panose="02020603050405020304" pitchFamily="18" charset="0"/>
          </a:endParaRPr>
        </a:p>
      </dgm:t>
    </dgm:pt>
    <dgm:pt modelId="{84D5DDC7-F244-41D7-85F6-E4D678DFC992}">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phối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với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vị</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chuyên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ngành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lập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duyệt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trương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đầu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tư</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a:t>
          </a:r>
        </a:p>
      </dgm:t>
    </dgm:pt>
    <dgm:pt modelId="{8B572639-561E-470E-90C5-A24BC711CA48}" type="parTrans" cxnId="{E757D1F6-13C7-49B7-A374-328267EA6DF2}">
      <dgm:prSet/>
      <dgm:spPr/>
      <dgm:t>
        <a:bodyPr/>
        <a:lstStyle/>
        <a:p>
          <a:endParaRPr lang="en-US" sz="1000">
            <a:latin typeface="Times New Roman" panose="02020603050405020304" pitchFamily="18" charset="0"/>
            <a:cs typeface="Times New Roman" panose="02020603050405020304" pitchFamily="18" charset="0"/>
          </a:endParaRPr>
        </a:p>
      </dgm:t>
    </dgm:pt>
    <dgm:pt modelId="{2692249C-0B03-4375-B0B5-D2F251A47986}" type="sibTrans" cxnId="{E757D1F6-13C7-49B7-A374-328267EA6DF2}">
      <dgm:prSet/>
      <dgm:spPr/>
      <dgm:t>
        <a:bodyPr/>
        <a:lstStyle/>
        <a:p>
          <a:endParaRPr lang="en-US" sz="1000">
            <a:latin typeface="Times New Roman" panose="02020603050405020304" pitchFamily="18" charset="0"/>
            <a:cs typeface="Times New Roman" panose="02020603050405020304" pitchFamily="18" charset="0"/>
          </a:endParaRPr>
        </a:p>
      </dgm:t>
    </dgm:pt>
    <dgm:pt modelId="{4DA2300F-DDAD-4528-892E-79A5F0340080}">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phối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với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vị</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chuyên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ngành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lập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duyệt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a:t>
          </a:r>
        </a:p>
      </dgm:t>
    </dgm:pt>
    <dgm:pt modelId="{E410E9E3-7480-4BCF-BAB7-1B8B8190CB6E}" type="parTrans" cxnId="{87C8242D-C96D-4A6E-B1E5-FC2E84DF625E}">
      <dgm:prSet/>
      <dgm:spPr/>
      <dgm:t>
        <a:bodyPr/>
        <a:lstStyle/>
        <a:p>
          <a:endParaRPr lang="en-US" sz="1000">
            <a:latin typeface="Times New Roman" panose="02020603050405020304" pitchFamily="18" charset="0"/>
            <a:cs typeface="Times New Roman" panose="02020603050405020304" pitchFamily="18" charset="0"/>
          </a:endParaRPr>
        </a:p>
      </dgm:t>
    </dgm:pt>
    <dgm:pt modelId="{7E0859FC-388A-44ED-AB61-0D78E025C46B}" type="sibTrans" cxnId="{87C8242D-C96D-4A6E-B1E5-FC2E84DF625E}">
      <dgm:prSet/>
      <dgm:spPr/>
      <dgm:t>
        <a:bodyPr/>
        <a:lstStyle/>
        <a:p>
          <a:endParaRPr lang="en-US" sz="1000">
            <a:latin typeface="Times New Roman" panose="02020603050405020304" pitchFamily="18" charset="0"/>
            <a:cs typeface="Times New Roman" panose="02020603050405020304" pitchFamily="18" charset="0"/>
          </a:endParaRPr>
        </a:p>
      </dgm:t>
    </dgm:pt>
    <dgm:pt modelId="{18C1C206-FB77-44DC-A303-FD73724C6EDC}">
      <dgm:prSet custT="1"/>
      <dgm:spPr/>
      <dgm:t>
        <a:bodyPr/>
        <a:lstStyle/>
        <a:p>
          <a:pPr>
            <a:buFont typeface="+mj-lt"/>
            <a:buAutoNum type="arabicPeriod"/>
          </a:pPr>
          <a:r>
            <a:rPr lang="pt-BR" sz="1000" b="1" dirty="0">
              <a:latin typeface="Times New Roman" panose="02020603050405020304" pitchFamily="18" charset="0"/>
              <a:cs typeface="Times New Roman" panose="02020603050405020304" pitchFamily="18" charset="0"/>
            </a:rPr>
            <a:t>Các đơn vị trực thuộc Bộ</a:t>
          </a:r>
          <a:endParaRPr lang="en-US" sz="1000" dirty="0">
            <a:latin typeface="Times New Roman" panose="02020603050405020304" pitchFamily="18" charset="0"/>
            <a:cs typeface="Times New Roman" panose="02020603050405020304" pitchFamily="18" charset="0"/>
          </a:endParaRPr>
        </a:p>
      </dgm:t>
    </dgm:pt>
    <dgm:pt modelId="{0D706BCF-1109-4C31-AA72-116BB9A7062A}" type="parTrans" cxnId="{AD0D9A51-F0C5-4675-80AE-3ECE597F06EA}">
      <dgm:prSet/>
      <dgm:spPr/>
      <dgm:t>
        <a:bodyPr/>
        <a:lstStyle/>
        <a:p>
          <a:endParaRPr lang="en-US" sz="1000">
            <a:latin typeface="Times New Roman" panose="02020603050405020304" pitchFamily="18" charset="0"/>
            <a:cs typeface="Times New Roman" panose="02020603050405020304" pitchFamily="18" charset="0"/>
          </a:endParaRPr>
        </a:p>
      </dgm:t>
    </dgm:pt>
    <dgm:pt modelId="{04DBF511-C4F9-4F7E-A74D-CBA6B949D783}" type="sibTrans" cxnId="{AD0D9A51-F0C5-4675-80AE-3ECE597F06EA}">
      <dgm:prSet/>
      <dgm:spPr/>
      <dgm:t>
        <a:bodyPr/>
        <a:lstStyle/>
        <a:p>
          <a:endParaRPr lang="en-US" sz="1000">
            <a:latin typeface="Times New Roman" panose="02020603050405020304" pitchFamily="18" charset="0"/>
            <a:cs typeface="Times New Roman" panose="02020603050405020304" pitchFamily="18" charset="0"/>
          </a:endParaRPr>
        </a:p>
      </dgm:t>
    </dgm:pt>
    <dgm:pt modelId="{1939196F-B2E7-4827-8696-B085F19BFFFF}">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Phối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chặt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chẽ</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với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vị</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tạo</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điều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kiện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cung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cấp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thông</a:t>
          </a:r>
          <a:r>
            <a:rPr lang="en-US" sz="1000" dirty="0">
              <a:latin typeface="Times New Roman" panose="02020603050405020304" pitchFamily="18" charset="0"/>
              <a:cs typeface="Times New Roman" panose="02020603050405020304" pitchFamily="18" charset="0"/>
            </a:rPr>
            <a:t> tin </a:t>
          </a:r>
          <a:r>
            <a:rPr lang="en-US" sz="1000" dirty="0" err="1">
              <a:latin typeface="Times New Roman" panose="02020603050405020304" pitchFamily="18" charset="0"/>
              <a:cs typeface="Times New Roman" panose="02020603050405020304" pitchFamily="18" charset="0"/>
            </a:rPr>
            <a:t>về</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hiện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trạng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HTTT</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CSDL</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tầng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CNTT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tại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lĩnh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vực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nhu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cầu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khai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khả</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năng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cung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cấp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thông</a:t>
          </a:r>
          <a:r>
            <a:rPr lang="en-US" sz="1000" dirty="0">
              <a:latin typeface="Times New Roman" panose="02020603050405020304" pitchFamily="18" charset="0"/>
              <a:cs typeface="Times New Roman" panose="02020603050405020304" pitchFamily="18" charset="0"/>
            </a:rPr>
            <a:t> tin, </a:t>
          </a:r>
          <a:r>
            <a:rPr lang="en-US" sz="1000" dirty="0" err="1">
              <a:latin typeface="Times New Roman" panose="02020603050405020304" pitchFamily="18" charset="0"/>
              <a:cs typeface="Times New Roman" panose="02020603050405020304" pitchFamily="18" charset="0"/>
            </a:rPr>
            <a:t>dữ</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liệu</a:t>
          </a:r>
          <a:r>
            <a:rPr lang="en-US" sz="1000" dirty="0">
              <a:latin typeface="Times New Roman" panose="02020603050405020304" pitchFamily="18" charset="0"/>
              <a:cs typeface="Times New Roman" panose="02020603050405020304" pitchFamily="18" charset="0"/>
            </a:rPr>
            <a:t>.</a:t>
          </a:r>
        </a:p>
      </dgm:t>
    </dgm:pt>
    <dgm:pt modelId="{699D85C5-441A-4686-8A5E-6C04BDB5337F}" type="parTrans" cxnId="{AC8A7612-4661-4EC8-9E8E-AEAEE86AF5E1}">
      <dgm:prSet/>
      <dgm:spPr/>
      <dgm:t>
        <a:bodyPr/>
        <a:lstStyle/>
        <a:p>
          <a:endParaRPr lang="en-US" sz="1000">
            <a:latin typeface="Times New Roman" panose="02020603050405020304" pitchFamily="18" charset="0"/>
            <a:cs typeface="Times New Roman" panose="02020603050405020304" pitchFamily="18" charset="0"/>
          </a:endParaRPr>
        </a:p>
      </dgm:t>
    </dgm:pt>
    <dgm:pt modelId="{C570A481-9EFE-41D7-B9C3-FA6226F0A8A6}" type="sibTrans" cxnId="{AC8A7612-4661-4EC8-9E8E-AEAEE86AF5E1}">
      <dgm:prSet/>
      <dgm:spPr/>
      <dgm:t>
        <a:bodyPr/>
        <a:lstStyle/>
        <a:p>
          <a:endParaRPr lang="en-US" sz="1000">
            <a:latin typeface="Times New Roman" panose="02020603050405020304" pitchFamily="18" charset="0"/>
            <a:cs typeface="Times New Roman" panose="02020603050405020304" pitchFamily="18" charset="0"/>
          </a:endParaRPr>
        </a:p>
      </dgm:t>
    </dgm:pt>
    <dgm:pt modelId="{D0607457-51F6-4C2E-A6CC-8B4480800371}">
      <dgm:prSet custT="1"/>
      <dgm:spPr/>
      <dgm:t>
        <a:bodyPr/>
        <a:lstStyle/>
        <a:p>
          <a:pPr>
            <a:buNone/>
          </a:pPr>
          <a:r>
            <a:rPr lang="pt-BR" sz="1000" b="1" dirty="0">
              <a:latin typeface="Times New Roman" panose="02020603050405020304" pitchFamily="18" charset="0"/>
              <a:cs typeface="Times New Roman" panose="02020603050405020304" pitchFamily="18" charset="0"/>
            </a:rPr>
            <a:t>Vụ Kế hoạch – Tài chính, Vụ Khoa học và Công nghệ</a:t>
          </a:r>
          <a:endParaRPr lang="en-US" sz="1000" dirty="0">
            <a:latin typeface="Times New Roman" panose="02020603050405020304" pitchFamily="18" charset="0"/>
            <a:cs typeface="Times New Roman" panose="02020603050405020304" pitchFamily="18" charset="0"/>
          </a:endParaRPr>
        </a:p>
      </dgm:t>
    </dgm:pt>
    <dgm:pt modelId="{C2EED5D5-8829-423D-9FB3-676335101C5E}" type="parTrans" cxnId="{61B4A706-571C-4B8E-98BF-D5CC124CB25C}">
      <dgm:prSet/>
      <dgm:spPr/>
      <dgm:t>
        <a:bodyPr/>
        <a:lstStyle/>
        <a:p>
          <a:endParaRPr lang="en-US" sz="1000">
            <a:latin typeface="Times New Roman" panose="02020603050405020304" pitchFamily="18" charset="0"/>
            <a:cs typeface="Times New Roman" panose="02020603050405020304" pitchFamily="18" charset="0"/>
          </a:endParaRPr>
        </a:p>
      </dgm:t>
    </dgm:pt>
    <dgm:pt modelId="{28273A49-E173-47CD-ADFC-AC96126C67AE}" type="sibTrans" cxnId="{61B4A706-571C-4B8E-98BF-D5CC124CB25C}">
      <dgm:prSet/>
      <dgm:spPr/>
      <dgm:t>
        <a:bodyPr/>
        <a:lstStyle/>
        <a:p>
          <a:endParaRPr lang="en-US" sz="1000">
            <a:latin typeface="Times New Roman" panose="02020603050405020304" pitchFamily="18" charset="0"/>
            <a:cs typeface="Times New Roman" panose="02020603050405020304" pitchFamily="18" charset="0"/>
          </a:endParaRPr>
        </a:p>
      </dgm:t>
    </dgm:pt>
    <dgm:pt modelId="{C7229FCB-5375-4829-91B5-EF51C6DB4185}">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Vụ</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Kế</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hoạch</a:t>
          </a:r>
          <a:r>
            <a:rPr lang="en-US" sz="1000" dirty="0">
              <a:latin typeface="Times New Roman" panose="02020603050405020304" pitchFamily="18" charset="0"/>
              <a:cs typeface="Times New Roman" panose="02020603050405020304" pitchFamily="18" charset="0"/>
            </a:rPr>
            <a:t> - Tài </a:t>
          </a:r>
          <a:r>
            <a:rPr lang="en-US" sz="1000" dirty="0" err="1">
              <a:latin typeface="Times New Roman" panose="02020603050405020304" pitchFamily="18" charset="0"/>
              <a:cs typeface="Times New Roman" panose="02020603050405020304" pitchFamily="18" charset="0"/>
            </a:rPr>
            <a:t>chính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Chủ</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tổ</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chức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thẩm</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định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tham</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mưu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cho</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Bộ</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trưởng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phê</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duyệt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đầu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tư</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theo</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quy</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định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của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pháp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luật</a:t>
          </a:r>
          <a:r>
            <a:rPr lang="en-US" sz="1000" dirty="0">
              <a:latin typeface="Times New Roman" panose="02020603050405020304" pitchFamily="18" charset="0"/>
              <a:cs typeface="Times New Roman" panose="02020603050405020304" pitchFamily="18" charset="0"/>
            </a:rPr>
            <a:t>.</a:t>
          </a:r>
        </a:p>
      </dgm:t>
    </dgm:pt>
    <dgm:pt modelId="{442DDD65-704B-4C34-9A32-7C68C47F442B}" type="parTrans" cxnId="{15DF4AAB-32D4-4853-B519-CE44F4DA4502}">
      <dgm:prSet/>
      <dgm:spPr/>
      <dgm:t>
        <a:bodyPr/>
        <a:lstStyle/>
        <a:p>
          <a:endParaRPr lang="en-US" sz="1000">
            <a:latin typeface="Times New Roman" panose="02020603050405020304" pitchFamily="18" charset="0"/>
            <a:cs typeface="Times New Roman" panose="02020603050405020304" pitchFamily="18" charset="0"/>
          </a:endParaRPr>
        </a:p>
      </dgm:t>
    </dgm:pt>
    <dgm:pt modelId="{53ED568D-2B26-449F-967F-C6552719E620}" type="sibTrans" cxnId="{15DF4AAB-32D4-4853-B519-CE44F4DA4502}">
      <dgm:prSet/>
      <dgm:spPr/>
      <dgm:t>
        <a:bodyPr/>
        <a:lstStyle/>
        <a:p>
          <a:endParaRPr lang="en-US" sz="1000">
            <a:latin typeface="Times New Roman" panose="02020603050405020304" pitchFamily="18" charset="0"/>
            <a:cs typeface="Times New Roman" panose="02020603050405020304" pitchFamily="18" charset="0"/>
          </a:endParaRPr>
        </a:p>
      </dgm:t>
    </dgm:pt>
    <dgm:pt modelId="{FC0175FB-28AB-4EC8-BAB2-7851CD8EB7F5}">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Vụ</a:t>
          </a:r>
          <a:r>
            <a:rPr lang="en-US" sz="1000" dirty="0">
              <a:latin typeface="Times New Roman" panose="02020603050405020304" pitchFamily="18" charset="0"/>
              <a:cs typeface="Times New Roman" panose="02020603050405020304" pitchFamily="18" charset="0"/>
            </a:rPr>
            <a:t> Khoa </a:t>
          </a:r>
          <a:r>
            <a:rPr lang="en-US" sz="1000" dirty="0" err="1">
              <a:latin typeface="Times New Roman" panose="02020603050405020304" pitchFamily="18" charset="0"/>
              <a:cs typeface="Times New Roman" panose="02020603050405020304" pitchFamily="18" charset="0"/>
            </a:rPr>
            <a:t>học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Công </a:t>
          </a:r>
          <a:r>
            <a:rPr lang="en-US" sz="1000" dirty="0" err="1">
              <a:latin typeface="Times New Roman" panose="02020603050405020304" pitchFamily="18" charset="0"/>
              <a:cs typeface="Times New Roman" panose="02020603050405020304" pitchFamily="18" charset="0"/>
            </a:rPr>
            <a:t>nghệ</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Phối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thẩm</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định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a:t>
          </a:r>
        </a:p>
      </dgm:t>
    </dgm:pt>
    <dgm:pt modelId="{7445BF3B-E892-40FC-8253-9824B3A6AF42}" type="parTrans" cxnId="{6848189E-EB6A-4E41-BD73-D9DAB23DEBEC}">
      <dgm:prSet/>
      <dgm:spPr/>
      <dgm:t>
        <a:bodyPr/>
        <a:lstStyle/>
        <a:p>
          <a:endParaRPr lang="en-US" sz="1000">
            <a:latin typeface="Times New Roman" panose="02020603050405020304" pitchFamily="18" charset="0"/>
            <a:cs typeface="Times New Roman" panose="02020603050405020304" pitchFamily="18" charset="0"/>
          </a:endParaRPr>
        </a:p>
      </dgm:t>
    </dgm:pt>
    <dgm:pt modelId="{6AF11B59-170E-44C9-A393-C00D12848AC6}" type="sibTrans" cxnId="{6848189E-EB6A-4E41-BD73-D9DAB23DEBEC}">
      <dgm:prSet/>
      <dgm:spPr/>
      <dgm:t>
        <a:bodyPr/>
        <a:lstStyle/>
        <a:p>
          <a:endParaRPr lang="en-US" sz="1000">
            <a:latin typeface="Times New Roman" panose="02020603050405020304" pitchFamily="18" charset="0"/>
            <a:cs typeface="Times New Roman" panose="02020603050405020304" pitchFamily="18" charset="0"/>
          </a:endParaRPr>
        </a:p>
      </dgm:t>
    </dgm:pt>
    <dgm:pt modelId="{EC01E97C-FEC0-4642-80AE-532AE10E5E52}">
      <dgm:prSet custT="1"/>
      <dgm:spPr/>
      <dgm:t>
        <a:bodyPr/>
        <a:lstStyle/>
        <a:p>
          <a:pPr>
            <a:buNone/>
          </a:pPr>
          <a:r>
            <a:rPr lang="pt-BR" sz="1000" b="1" dirty="0">
              <a:latin typeface="Times New Roman" panose="02020603050405020304" pitchFamily="18" charset="0"/>
              <a:cs typeface="Times New Roman" panose="02020603050405020304" pitchFamily="18" charset="0"/>
            </a:rPr>
            <a:t>4. Các bộ, ngành, địa phương</a:t>
          </a:r>
          <a:endParaRPr lang="en-US" sz="1000" dirty="0">
            <a:latin typeface="Times New Roman" panose="02020603050405020304" pitchFamily="18" charset="0"/>
            <a:cs typeface="Times New Roman" panose="02020603050405020304" pitchFamily="18" charset="0"/>
          </a:endParaRPr>
        </a:p>
      </dgm:t>
    </dgm:pt>
    <dgm:pt modelId="{4DED7221-0E93-4146-9C20-1C75B3DCA123}" type="parTrans" cxnId="{1F61E672-0246-43A5-A5C3-F2BD258143D2}">
      <dgm:prSet/>
      <dgm:spPr/>
      <dgm:t>
        <a:bodyPr/>
        <a:lstStyle/>
        <a:p>
          <a:endParaRPr lang="en-US" sz="1000">
            <a:latin typeface="Times New Roman" panose="02020603050405020304" pitchFamily="18" charset="0"/>
            <a:cs typeface="Times New Roman" panose="02020603050405020304" pitchFamily="18" charset="0"/>
          </a:endParaRPr>
        </a:p>
      </dgm:t>
    </dgm:pt>
    <dgm:pt modelId="{3FCB0050-6A23-471D-8A5A-CDE10A90FDE8}" type="sibTrans" cxnId="{1F61E672-0246-43A5-A5C3-F2BD258143D2}">
      <dgm:prSet/>
      <dgm:spPr/>
      <dgm:t>
        <a:bodyPr/>
        <a:lstStyle/>
        <a:p>
          <a:endParaRPr lang="en-US" sz="1000">
            <a:latin typeface="Times New Roman" panose="02020603050405020304" pitchFamily="18" charset="0"/>
            <a:cs typeface="Times New Roman" panose="02020603050405020304" pitchFamily="18" charset="0"/>
          </a:endParaRPr>
        </a:p>
      </dgm:t>
    </dgm:pt>
    <dgm:pt modelId="{A23B2913-9264-4E3E-9E40-FE7EFAFEA0DB}">
      <dgm:prSet custT="1"/>
      <dgm:spPr/>
      <dgm:t>
        <a:bodyPr/>
        <a:lstStyle/>
        <a:p>
          <a:pPr>
            <a:buNone/>
          </a:pPr>
          <a:r>
            <a:rPr lang="pt-BR" sz="1000" dirty="0">
              <a:latin typeface="Times New Roman" panose="02020603050405020304" pitchFamily="18" charset="0"/>
              <a:cs typeface="Times New Roman" panose="02020603050405020304" pitchFamily="18" charset="0"/>
            </a:rPr>
            <a:t>	Phối hợp chặt chẽ với Trung tâm Dữ liệu quốc gia (C12), </a:t>
          </a:r>
          <a:r>
            <a:rPr lang="en-US" sz="1000" dirty="0">
              <a:latin typeface="Times New Roman" panose="02020603050405020304" pitchFamily="18" charset="0"/>
              <a:cs typeface="Times New Roman" panose="02020603050405020304" pitchFamily="18" charset="0"/>
            </a:rPr>
            <a:t>Trung </a:t>
          </a:r>
          <a:r>
            <a:rPr lang="en-US" sz="1000" dirty="0" err="1">
              <a:latin typeface="Times New Roman" panose="02020603050405020304" pitchFamily="18" charset="0"/>
              <a:cs typeface="Times New Roman" panose="02020603050405020304" pitchFamily="18" charset="0"/>
            </a:rPr>
            <a:t>tâm</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dữ</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liệu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quốc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gia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về</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dân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cư</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C06</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bộ</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ngành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địa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phương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liên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quan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trong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trình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lập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triển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khai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a:t>
          </a:r>
        </a:p>
      </dgm:t>
    </dgm:pt>
    <dgm:pt modelId="{A6EC29F2-AB41-4020-9AE4-B10DB4C6118A}" type="parTrans" cxnId="{66400FFB-6B22-4489-80D8-B39EB66CAAA7}">
      <dgm:prSet/>
      <dgm:spPr/>
      <dgm:t>
        <a:bodyPr/>
        <a:lstStyle/>
        <a:p>
          <a:endParaRPr lang="en-US" sz="1000">
            <a:latin typeface="Times New Roman" panose="02020603050405020304" pitchFamily="18" charset="0"/>
            <a:cs typeface="Times New Roman" panose="02020603050405020304" pitchFamily="18" charset="0"/>
          </a:endParaRPr>
        </a:p>
      </dgm:t>
    </dgm:pt>
    <dgm:pt modelId="{E1551A36-303E-4354-B4E8-4D39C311E629}" type="sibTrans" cxnId="{66400FFB-6B22-4489-80D8-B39EB66CAAA7}">
      <dgm:prSet/>
      <dgm:spPr/>
      <dgm:t>
        <a:bodyPr/>
        <a:lstStyle/>
        <a:p>
          <a:endParaRPr lang="en-US" sz="1000">
            <a:latin typeface="Times New Roman" panose="02020603050405020304" pitchFamily="18" charset="0"/>
            <a:cs typeface="Times New Roman" panose="02020603050405020304" pitchFamily="18" charset="0"/>
          </a:endParaRPr>
        </a:p>
      </dgm:t>
    </dgm:pt>
    <dgm:pt modelId="{29A5DE23-DCFD-43C0-82BB-D43C670D7474}">
      <dgm:prSet custT="1"/>
      <dgm:spPr/>
      <dgm:t>
        <a:bodyPr/>
        <a:lstStyle/>
        <a:p>
          <a:pPr>
            <a:buFont typeface="Times New Roman" panose="02020603050405020304" pitchFamily="18" charset="0"/>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Tổng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nhu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cầu</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về</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tầng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công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nghệ</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số</a:t>
          </a:r>
          <a:r>
            <a:rPr lang="en-US" sz="1000" dirty="0">
              <a:latin typeface="Times New Roman" panose="02020603050405020304" pitchFamily="18" charset="0"/>
              <a:cs typeface="Times New Roman" panose="02020603050405020304" pitchFamily="18" charset="0"/>
            </a:rPr>
            <a:t>.</a:t>
          </a:r>
        </a:p>
      </dgm:t>
    </dgm:pt>
    <dgm:pt modelId="{9E803432-E26E-45D4-913E-E2F88175A236}" type="parTrans" cxnId="{E7F0AF5C-999A-4674-B97B-C6A6589725AA}">
      <dgm:prSet/>
      <dgm:spPr/>
      <dgm:t>
        <a:bodyPr/>
        <a:lstStyle/>
        <a:p>
          <a:endParaRPr lang="en-US" sz="1000"/>
        </a:p>
      </dgm:t>
    </dgm:pt>
    <dgm:pt modelId="{546D80CB-AA79-42B9-8A74-B956AD8B48CA}" type="sibTrans" cxnId="{E7F0AF5C-999A-4674-B97B-C6A6589725AA}">
      <dgm:prSet/>
      <dgm:spPr/>
      <dgm:t>
        <a:bodyPr/>
        <a:lstStyle/>
        <a:p>
          <a:endParaRPr lang="en-US" sz="1000"/>
        </a:p>
      </dgm:t>
    </dgm:pt>
    <dgm:pt modelId="{BE492C00-37BE-42B0-AF2D-FF87CAFC2DD3}">
      <dgm:prSet custT="1"/>
      <dgm:spPr/>
      <dgm:t>
        <a:bodyPr/>
        <a:lstStyle/>
        <a:p>
          <a:pPr>
            <a:buFont typeface="Times New Roman" panose="02020603050405020304" pitchFamily="18" charset="0"/>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Tổng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báo</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cáo</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Bộ</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tiến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độ</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thực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hiện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án</a:t>
          </a:r>
          <a:r>
            <a:rPr lang="en-US" sz="1000" dirty="0">
              <a:latin typeface="Times New Roman" panose="02020603050405020304" pitchFamily="18" charset="0"/>
              <a:cs typeface="Times New Roman" panose="02020603050405020304" pitchFamily="18" charset="0"/>
            </a:rPr>
            <a:t>.</a:t>
          </a:r>
        </a:p>
      </dgm:t>
    </dgm:pt>
    <dgm:pt modelId="{C61172A6-8F06-4E1E-942E-07BEB3A5910F}" type="parTrans" cxnId="{5F985708-B7B1-4A52-8EA5-251C74C0AEDE}">
      <dgm:prSet/>
      <dgm:spPr/>
      <dgm:t>
        <a:bodyPr/>
        <a:lstStyle/>
        <a:p>
          <a:endParaRPr lang="en-US" sz="1000"/>
        </a:p>
      </dgm:t>
    </dgm:pt>
    <dgm:pt modelId="{A85266BA-ADE6-4E97-BB14-94E3CFCACAFD}" type="sibTrans" cxnId="{5F985708-B7B1-4A52-8EA5-251C74C0AEDE}">
      <dgm:prSet/>
      <dgm:spPr/>
      <dgm:t>
        <a:bodyPr/>
        <a:lstStyle/>
        <a:p>
          <a:endParaRPr lang="en-US" sz="1000"/>
        </a:p>
      </dgm:t>
    </dgm:pt>
    <dgm:pt modelId="{D25BDCE1-537E-45DE-86CF-9192048F7C2D}">
      <dgm:prSet custT="1"/>
      <dgm:spPr/>
      <dgm:t>
        <a:bodyPr/>
        <a:lstStyle/>
        <a:p>
          <a:pPr>
            <a:buFont typeface="Times New Roman" panose="02020603050405020304" pitchFamily="18" charset="0"/>
            <a:buNone/>
          </a:pPr>
          <a:r>
            <a:rPr lang="en-US" sz="1000" dirty="0">
              <a:latin typeface="Times New Roman" panose="02020603050405020304" pitchFamily="18" charset="0"/>
              <a:cs typeface="Times New Roman" panose="02020603050405020304" pitchFamily="18" charset="0"/>
            </a:rPr>
            <a:t>- Cung </a:t>
          </a:r>
          <a:r>
            <a:rPr lang="en-US" sz="1000" dirty="0" err="1">
              <a:latin typeface="Times New Roman" panose="02020603050405020304" pitchFamily="18" charset="0"/>
              <a:cs typeface="Times New Roman" panose="02020603050405020304" pitchFamily="18" charset="0"/>
            </a:rPr>
            <a:t>cấp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hạ</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tầng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công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nghệ</a:t>
          </a:r>
          <a:r>
            <a:rPr lang="en-US" sz="1000" dirty="0">
              <a:latin typeface="Times New Roman" panose="02020603050405020304" pitchFamily="18" charset="0"/>
              <a:cs typeface="Times New Roman" panose="02020603050405020304" pitchFamily="18" charset="0"/>
            </a:rPr>
            <a:t> dung </a:t>
          </a:r>
          <a:r>
            <a:rPr lang="en-US" sz="1000" dirty="0" err="1">
              <a:latin typeface="Times New Roman" panose="02020603050405020304" pitchFamily="18" charset="0"/>
              <a:cs typeface="Times New Roman" panose="02020603050405020304" pitchFamily="18" charset="0"/>
            </a:rPr>
            <a:t>chung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Hướng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dẫn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đơn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vị</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chuyên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ngành</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về</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kỹ</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thuật</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giải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pháp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công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nghệ</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xây</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dựng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hoàn</a:t>
          </a:r>
          <a:r>
            <a:rPr lang="en-US" sz="1000" dirty="0">
              <a:latin typeface="Times New Roman" panose="02020603050405020304" pitchFamily="18" charset="0"/>
              <a:cs typeface="Times New Roman" panose="02020603050405020304" pitchFamily="18" charset="0"/>
            </a:rPr>
            <a:t> thiện </a:t>
          </a:r>
          <a:r>
            <a:rPr lang="en-US" sz="1000" dirty="0" err="1">
              <a:latin typeface="Times New Roman" panose="02020603050405020304" pitchFamily="18" charset="0"/>
              <a:cs typeface="Times New Roman" panose="02020603050405020304" pitchFamily="18" charset="0"/>
            </a:rPr>
            <a:t>CSDL</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nền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tảng</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số</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và</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phối</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hợp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nội</a:t>
          </a:r>
          <a:r>
            <a:rPr lang="en-US" sz="1000" dirty="0">
              <a:latin typeface="Times New Roman" panose="02020603050405020304" pitchFamily="18" charset="0"/>
              <a:cs typeface="Times New Roman" panose="02020603050405020304" pitchFamily="18" charset="0"/>
            </a:rPr>
            <a:t> dung </a:t>
          </a:r>
          <a:r>
            <a:rPr lang="en-US" sz="1000" dirty="0" err="1">
              <a:latin typeface="Times New Roman" panose="02020603050405020304" pitchFamily="18" charset="0"/>
              <a:cs typeface="Times New Roman" panose="02020603050405020304" pitchFamily="18" charset="0"/>
            </a:rPr>
            <a:t>có</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liên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quan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khác</a:t>
          </a:r>
          <a:r>
            <a:rPr lang="en-US" sz="1000" dirty="0">
              <a:latin typeface="Times New Roman" panose="02020603050405020304" pitchFamily="18" charset="0"/>
              <a:cs typeface="Times New Roman" panose="02020603050405020304" pitchFamily="18" charset="0"/>
            </a:rPr>
            <a:t>.</a:t>
          </a:r>
        </a:p>
      </dgm:t>
    </dgm:pt>
    <dgm:pt modelId="{3C5BB24E-10A3-4DF8-9337-DA8E88FE353B}" type="parTrans" cxnId="{BD2C4CAC-ECB6-4E30-B266-416649D04E73}">
      <dgm:prSet/>
      <dgm:spPr/>
      <dgm:t>
        <a:bodyPr/>
        <a:lstStyle/>
        <a:p>
          <a:endParaRPr lang="en-US" sz="1000"/>
        </a:p>
      </dgm:t>
    </dgm:pt>
    <dgm:pt modelId="{8CF8D085-C1CB-4BB4-881D-C4949E7B6066}" type="sibTrans" cxnId="{BD2C4CAC-ECB6-4E30-B266-416649D04E73}">
      <dgm:prSet/>
      <dgm:spPr/>
      <dgm:t>
        <a:bodyPr/>
        <a:lstStyle/>
        <a:p>
          <a:endParaRPr lang="en-US" sz="1000"/>
        </a:p>
      </dgm:t>
    </dgm:pt>
    <dgm:pt modelId="{B0AC8F8B-E34B-4B7D-B16A-58B14C437878}">
      <dgm:prSet custT="1"/>
      <dgm:spPr/>
      <dgm:t>
        <a:bodyPr/>
        <a:lstStyle/>
        <a:p>
          <a:pPr>
            <a:buNone/>
          </a:pP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Thực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hiện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các</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nội</a:t>
          </a:r>
          <a:r>
            <a:rPr lang="en-US" sz="1000" dirty="0">
              <a:latin typeface="Times New Roman" panose="02020603050405020304" pitchFamily="18" charset="0"/>
              <a:cs typeface="Times New Roman" panose="02020603050405020304" pitchFamily="18" charset="0"/>
            </a:rPr>
            <a:t> dung </a:t>
          </a:r>
          <a:r>
            <a:rPr lang="en-US" sz="1000" dirty="0" err="1">
              <a:latin typeface="Times New Roman" panose="02020603050405020304" pitchFamily="18" charset="0"/>
              <a:cs typeface="Times New Roman" panose="02020603050405020304" pitchFamily="18" charset="0"/>
            </a:rPr>
            <a:t>liên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quan</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khác</a:t>
          </a:r>
          <a:r>
            <a:rPr lang="en-US" sz="1000" dirty="0">
              <a:latin typeface="Times New Roman" panose="02020603050405020304" pitchFamily="18" charset="0"/>
              <a:cs typeface="Times New Roman" panose="02020603050405020304" pitchFamily="18" charset="0"/>
            </a:rPr>
            <a:t>.</a:t>
          </a:r>
        </a:p>
      </dgm:t>
    </dgm:pt>
    <dgm:pt modelId="{56D445AA-684E-43EC-97BC-0A9A8C760E0C}" type="parTrans" cxnId="{34A3EBF7-0A8D-433D-A05F-168105CB08A1}">
      <dgm:prSet/>
      <dgm:spPr/>
      <dgm:t>
        <a:bodyPr/>
        <a:lstStyle/>
        <a:p>
          <a:endParaRPr lang="en-US" sz="1000"/>
        </a:p>
      </dgm:t>
    </dgm:pt>
    <dgm:pt modelId="{37D708DF-C541-434D-BD78-4CCCFF4F2191}" type="sibTrans" cxnId="{34A3EBF7-0A8D-433D-A05F-168105CB08A1}">
      <dgm:prSet/>
      <dgm:spPr/>
      <dgm:t>
        <a:bodyPr/>
        <a:lstStyle/>
        <a:p>
          <a:endParaRPr lang="en-US" sz="1000"/>
        </a:p>
      </dgm:t>
    </dgm:pt>
    <dgm:pt modelId="{F31D6BD4-0693-4A9B-B8F6-72F15287703A}" type="pres">
      <dgm:prSet presAssocID="{564CE8D4-8F95-4AD8-AD6C-2A631476533D}" presName="Name0" presStyleCnt="0">
        <dgm:presLayoutVars>
          <dgm:dir/>
          <dgm:animLvl val="lvl"/>
          <dgm:resizeHandles val="exact"/>
        </dgm:presLayoutVars>
      </dgm:prSet>
      <dgm:spPr/>
    </dgm:pt>
    <dgm:pt modelId="{E6E04634-B9AA-4409-97D5-564D7BFAF254}" type="pres">
      <dgm:prSet presAssocID="{02E4C899-35A3-4DA5-9B21-1246F9EEF9F5}" presName="linNode" presStyleCnt="0"/>
      <dgm:spPr/>
    </dgm:pt>
    <dgm:pt modelId="{665364C8-252C-4CE3-9757-706A4E75F335}" type="pres">
      <dgm:prSet presAssocID="{02E4C899-35A3-4DA5-9B21-1246F9EEF9F5}" presName="parTx" presStyleLbl="revTx" presStyleIdx="0" presStyleCnt="4">
        <dgm:presLayoutVars>
          <dgm:chMax val="1"/>
          <dgm:bulletEnabled val="1"/>
        </dgm:presLayoutVars>
      </dgm:prSet>
      <dgm:spPr/>
    </dgm:pt>
    <dgm:pt modelId="{ECCE7479-259E-4B58-B52D-9839886B69BA}" type="pres">
      <dgm:prSet presAssocID="{02E4C899-35A3-4DA5-9B21-1246F9EEF9F5}" presName="bracket" presStyleLbl="parChTrans1D1" presStyleIdx="0" presStyleCnt="4"/>
      <dgm:spPr/>
    </dgm:pt>
    <dgm:pt modelId="{674B192B-565C-4B0F-A234-CCF0D5C973E0}" type="pres">
      <dgm:prSet presAssocID="{02E4C899-35A3-4DA5-9B21-1246F9EEF9F5}" presName="spH" presStyleCnt="0"/>
      <dgm:spPr/>
    </dgm:pt>
    <dgm:pt modelId="{E226EDCA-F450-4AEE-8F32-00A63602B2FF}" type="pres">
      <dgm:prSet presAssocID="{02E4C899-35A3-4DA5-9B21-1246F9EEF9F5}" presName="desTx" presStyleLbl="node1" presStyleIdx="0" presStyleCnt="4">
        <dgm:presLayoutVars>
          <dgm:bulletEnabled val="1"/>
        </dgm:presLayoutVars>
      </dgm:prSet>
      <dgm:spPr/>
    </dgm:pt>
    <dgm:pt modelId="{D0CEB888-8501-4C91-82EC-040C187DFBBE}" type="pres">
      <dgm:prSet presAssocID="{6938F3F3-94F8-4DE9-A01C-8FD67B4ECA61}" presName="spV" presStyleCnt="0"/>
      <dgm:spPr/>
    </dgm:pt>
    <dgm:pt modelId="{5F305DAC-9C89-41F2-90C0-F048D015FCEF}" type="pres">
      <dgm:prSet presAssocID="{18C1C206-FB77-44DC-A303-FD73724C6EDC}" presName="linNode" presStyleCnt="0"/>
      <dgm:spPr/>
    </dgm:pt>
    <dgm:pt modelId="{64A3B4B6-D4CA-48B1-BAC9-FD265FD03858}" type="pres">
      <dgm:prSet presAssocID="{18C1C206-FB77-44DC-A303-FD73724C6EDC}" presName="parTx" presStyleLbl="revTx" presStyleIdx="1" presStyleCnt="4">
        <dgm:presLayoutVars>
          <dgm:chMax val="1"/>
          <dgm:bulletEnabled val="1"/>
        </dgm:presLayoutVars>
      </dgm:prSet>
      <dgm:spPr/>
    </dgm:pt>
    <dgm:pt modelId="{A9D5D3E8-499A-4305-BB38-38951A2B2361}" type="pres">
      <dgm:prSet presAssocID="{18C1C206-FB77-44DC-A303-FD73724C6EDC}" presName="bracket" presStyleLbl="parChTrans1D1" presStyleIdx="1" presStyleCnt="4"/>
      <dgm:spPr/>
    </dgm:pt>
    <dgm:pt modelId="{33F0615A-C379-45E6-BFDD-F9CED950EFFA}" type="pres">
      <dgm:prSet presAssocID="{18C1C206-FB77-44DC-A303-FD73724C6EDC}" presName="spH" presStyleCnt="0"/>
      <dgm:spPr/>
    </dgm:pt>
    <dgm:pt modelId="{A01E9323-D2A4-464C-9383-3A2561E7C473}" type="pres">
      <dgm:prSet presAssocID="{18C1C206-FB77-44DC-A303-FD73724C6EDC}" presName="desTx" presStyleLbl="node1" presStyleIdx="1" presStyleCnt="4">
        <dgm:presLayoutVars>
          <dgm:bulletEnabled val="1"/>
        </dgm:presLayoutVars>
      </dgm:prSet>
      <dgm:spPr/>
    </dgm:pt>
    <dgm:pt modelId="{8CFDE7CA-5CD4-4BE5-9994-D36D12D8EFDA}" type="pres">
      <dgm:prSet presAssocID="{04DBF511-C4F9-4F7E-A74D-CBA6B949D783}" presName="spV" presStyleCnt="0"/>
      <dgm:spPr/>
    </dgm:pt>
    <dgm:pt modelId="{BC2969A4-3570-42D2-9705-030F4EF23293}" type="pres">
      <dgm:prSet presAssocID="{D0607457-51F6-4C2E-A6CC-8B4480800371}" presName="linNode" presStyleCnt="0"/>
      <dgm:spPr/>
    </dgm:pt>
    <dgm:pt modelId="{43FD7C2B-8C9E-4A47-8C48-5AFCFF39355A}" type="pres">
      <dgm:prSet presAssocID="{D0607457-51F6-4C2E-A6CC-8B4480800371}" presName="parTx" presStyleLbl="revTx" presStyleIdx="2" presStyleCnt="4">
        <dgm:presLayoutVars>
          <dgm:chMax val="1"/>
          <dgm:bulletEnabled val="1"/>
        </dgm:presLayoutVars>
      </dgm:prSet>
      <dgm:spPr/>
    </dgm:pt>
    <dgm:pt modelId="{FA4837AD-446D-462C-8DD8-EE149825D4A7}" type="pres">
      <dgm:prSet presAssocID="{D0607457-51F6-4C2E-A6CC-8B4480800371}" presName="bracket" presStyleLbl="parChTrans1D1" presStyleIdx="2" presStyleCnt="4"/>
      <dgm:spPr/>
    </dgm:pt>
    <dgm:pt modelId="{50574B2C-B668-45A4-A621-1A3FD100847B}" type="pres">
      <dgm:prSet presAssocID="{D0607457-51F6-4C2E-A6CC-8B4480800371}" presName="spH" presStyleCnt="0"/>
      <dgm:spPr/>
    </dgm:pt>
    <dgm:pt modelId="{0CD47A38-2997-47CE-BB4A-A41FABCFE99E}" type="pres">
      <dgm:prSet presAssocID="{D0607457-51F6-4C2E-A6CC-8B4480800371}" presName="desTx" presStyleLbl="node1" presStyleIdx="2" presStyleCnt="4">
        <dgm:presLayoutVars>
          <dgm:bulletEnabled val="1"/>
        </dgm:presLayoutVars>
      </dgm:prSet>
      <dgm:spPr/>
    </dgm:pt>
    <dgm:pt modelId="{312C1568-3ECB-4422-9251-FDF2EF2AEDC6}" type="pres">
      <dgm:prSet presAssocID="{28273A49-E173-47CD-ADFC-AC96126C67AE}" presName="spV" presStyleCnt="0"/>
      <dgm:spPr/>
    </dgm:pt>
    <dgm:pt modelId="{18A1B9D8-911E-46BD-AE84-ECA948F85098}" type="pres">
      <dgm:prSet presAssocID="{EC01E97C-FEC0-4642-80AE-532AE10E5E52}" presName="linNode" presStyleCnt="0"/>
      <dgm:spPr/>
    </dgm:pt>
    <dgm:pt modelId="{81510F85-C77A-4166-8E2A-98B70D6DFEFE}" type="pres">
      <dgm:prSet presAssocID="{EC01E97C-FEC0-4642-80AE-532AE10E5E52}" presName="parTx" presStyleLbl="revTx" presStyleIdx="3" presStyleCnt="4">
        <dgm:presLayoutVars>
          <dgm:chMax val="1"/>
          <dgm:bulletEnabled val="1"/>
        </dgm:presLayoutVars>
      </dgm:prSet>
      <dgm:spPr/>
    </dgm:pt>
    <dgm:pt modelId="{4882851C-0187-4899-AEFA-8CE68B0EDB5E}" type="pres">
      <dgm:prSet presAssocID="{EC01E97C-FEC0-4642-80AE-532AE10E5E52}" presName="bracket" presStyleLbl="parChTrans1D1" presStyleIdx="3" presStyleCnt="4"/>
      <dgm:spPr/>
    </dgm:pt>
    <dgm:pt modelId="{DF90D689-CFC3-4D0E-AAE5-3B6049CA40A7}" type="pres">
      <dgm:prSet presAssocID="{EC01E97C-FEC0-4642-80AE-532AE10E5E52}" presName="spH" presStyleCnt="0"/>
      <dgm:spPr/>
    </dgm:pt>
    <dgm:pt modelId="{86FD1A2D-23F5-469C-9517-F3CD14F928D4}" type="pres">
      <dgm:prSet presAssocID="{EC01E97C-FEC0-4642-80AE-532AE10E5E52}" presName="desTx" presStyleLbl="node1" presStyleIdx="3" presStyleCnt="4">
        <dgm:presLayoutVars>
          <dgm:bulletEnabled val="1"/>
        </dgm:presLayoutVars>
      </dgm:prSet>
      <dgm:spPr/>
    </dgm:pt>
  </dgm:ptLst>
  <dgm:cxnLst>
    <dgm:cxn modelId="{8A70A202-2E53-4833-93FA-567564DC4CF1}" type="presOf" srcId="{84D5DDC7-F244-41D7-85F6-E4D678DFC992}" destId="{E226EDCA-F450-4AEE-8F32-00A63602B2FF}" srcOrd="0" destOrd="1" presId="urn:diagrams.loki3.com/BracketList"/>
    <dgm:cxn modelId="{3907AA05-7B8A-4C0D-84C0-677D8818AF10}" type="presOf" srcId="{A23B2913-9264-4E3E-9E40-FE7EFAFEA0DB}" destId="{86FD1A2D-23F5-469C-9517-F3CD14F928D4}" srcOrd="0" destOrd="0" presId="urn:diagrams.loki3.com/BracketList"/>
    <dgm:cxn modelId="{61B4A706-571C-4B8E-98BF-D5CC124CB25C}" srcId="{564CE8D4-8F95-4AD8-AD6C-2A631476533D}" destId="{D0607457-51F6-4C2E-A6CC-8B4480800371}" srcOrd="2" destOrd="0" parTransId="{C2EED5D5-8829-423D-9FB3-676335101C5E}" sibTransId="{28273A49-E173-47CD-ADFC-AC96126C67AE}"/>
    <dgm:cxn modelId="{5F985708-B7B1-4A52-8EA5-251C74C0AEDE}" srcId="{02E4C899-35A3-4DA5-9B21-1246F9EEF9F5}" destId="{BE492C00-37BE-42B0-AF2D-FF87CAFC2DD3}" srcOrd="4" destOrd="0" parTransId="{C61172A6-8F06-4E1E-942E-07BEB3A5910F}" sibTransId="{A85266BA-ADE6-4E97-BB14-94E3CFCACAFD}"/>
    <dgm:cxn modelId="{AC8A7612-4661-4EC8-9E8E-AEAEE86AF5E1}" srcId="{18C1C206-FB77-44DC-A303-FD73724C6EDC}" destId="{1939196F-B2E7-4827-8696-B085F19BFFFF}" srcOrd="0" destOrd="0" parTransId="{699D85C5-441A-4686-8A5E-6C04BDB5337F}" sibTransId="{C570A481-9EFE-41D7-B9C3-FA6226F0A8A6}"/>
    <dgm:cxn modelId="{33577A24-6543-4192-9002-E4BFCA30D476}" type="presOf" srcId="{564CE8D4-8F95-4AD8-AD6C-2A631476533D}" destId="{F31D6BD4-0693-4A9B-B8F6-72F15287703A}" srcOrd="0" destOrd="0" presId="urn:diagrams.loki3.com/BracketList"/>
    <dgm:cxn modelId="{D407A729-192B-4712-9EE7-7BCCB5064DB7}" type="presOf" srcId="{B0AC8F8B-E34B-4B7D-B16A-58B14C437878}" destId="{A01E9323-D2A4-464C-9383-3A2561E7C473}" srcOrd="0" destOrd="1" presId="urn:diagrams.loki3.com/BracketList"/>
    <dgm:cxn modelId="{87C8242D-C96D-4A6E-B1E5-FC2E84DF625E}" srcId="{02E4C899-35A3-4DA5-9B21-1246F9EEF9F5}" destId="{4DA2300F-DDAD-4528-892E-79A5F0340080}" srcOrd="2" destOrd="0" parTransId="{E410E9E3-7480-4BCF-BAB7-1B8B8190CB6E}" sibTransId="{7E0859FC-388A-44ED-AB61-0D78E025C46B}"/>
    <dgm:cxn modelId="{C0E9682D-B0AE-4B03-9490-AE7603A59FC5}" type="presOf" srcId="{C7229FCB-5375-4829-91B5-EF51C6DB4185}" destId="{0CD47A38-2997-47CE-BB4A-A41FABCFE99E}" srcOrd="0" destOrd="0" presId="urn:diagrams.loki3.com/BracketList"/>
    <dgm:cxn modelId="{E7F0AF5C-999A-4674-B97B-C6A6589725AA}" srcId="{02E4C899-35A3-4DA5-9B21-1246F9EEF9F5}" destId="{29A5DE23-DCFD-43C0-82BB-D43C670D7474}" srcOrd="3" destOrd="0" parTransId="{9E803432-E26E-45D4-913E-E2F88175A236}" sibTransId="{546D80CB-AA79-42B9-8A74-B956AD8B48CA}"/>
    <dgm:cxn modelId="{AF71DD43-C144-4884-9284-1C06AD6D9E89}" type="presOf" srcId="{BE492C00-37BE-42B0-AF2D-FF87CAFC2DD3}" destId="{E226EDCA-F450-4AEE-8F32-00A63602B2FF}" srcOrd="0" destOrd="4" presId="urn:diagrams.loki3.com/BracketList"/>
    <dgm:cxn modelId="{23C97F66-064D-47BE-A5EE-5696B613D469}" type="presOf" srcId="{3E3C4B1C-A9AA-4FA7-91F2-0C0AE27EB7FD}" destId="{E226EDCA-F450-4AEE-8F32-00A63602B2FF}" srcOrd="0" destOrd="0" presId="urn:diagrams.loki3.com/BracketList"/>
    <dgm:cxn modelId="{151D2871-8CD0-41F0-9F62-3D90DAED7AEC}" type="presOf" srcId="{29A5DE23-DCFD-43C0-82BB-D43C670D7474}" destId="{E226EDCA-F450-4AEE-8F32-00A63602B2FF}" srcOrd="0" destOrd="3" presId="urn:diagrams.loki3.com/BracketList"/>
    <dgm:cxn modelId="{AD0D9A51-F0C5-4675-80AE-3ECE597F06EA}" srcId="{564CE8D4-8F95-4AD8-AD6C-2A631476533D}" destId="{18C1C206-FB77-44DC-A303-FD73724C6EDC}" srcOrd="1" destOrd="0" parTransId="{0D706BCF-1109-4C31-AA72-116BB9A7062A}" sibTransId="{04DBF511-C4F9-4F7E-A74D-CBA6B949D783}"/>
    <dgm:cxn modelId="{1F61E672-0246-43A5-A5C3-F2BD258143D2}" srcId="{564CE8D4-8F95-4AD8-AD6C-2A631476533D}" destId="{EC01E97C-FEC0-4642-80AE-532AE10E5E52}" srcOrd="3" destOrd="0" parTransId="{4DED7221-0E93-4146-9C20-1C75B3DCA123}" sibTransId="{3FCB0050-6A23-471D-8A5A-CDE10A90FDE8}"/>
    <dgm:cxn modelId="{37361853-349F-48BC-80FC-B56EF0787686}" type="presOf" srcId="{EC01E97C-FEC0-4642-80AE-532AE10E5E52}" destId="{81510F85-C77A-4166-8E2A-98B70D6DFEFE}" srcOrd="0" destOrd="0" presId="urn:diagrams.loki3.com/BracketList"/>
    <dgm:cxn modelId="{207EE976-3840-4B51-8964-4BDA7667C3C5}" type="presOf" srcId="{02E4C899-35A3-4DA5-9B21-1246F9EEF9F5}" destId="{665364C8-252C-4CE3-9757-706A4E75F335}" srcOrd="0" destOrd="0" presId="urn:diagrams.loki3.com/BracketList"/>
    <dgm:cxn modelId="{2D4A8C98-28AD-4557-93EB-AEEE2591B742}" type="presOf" srcId="{18C1C206-FB77-44DC-A303-FD73724C6EDC}" destId="{64A3B4B6-D4CA-48B1-BAC9-FD265FD03858}" srcOrd="0" destOrd="0" presId="urn:diagrams.loki3.com/BracketList"/>
    <dgm:cxn modelId="{6848189E-EB6A-4E41-BD73-D9DAB23DEBEC}" srcId="{D0607457-51F6-4C2E-A6CC-8B4480800371}" destId="{FC0175FB-28AB-4EC8-BAB2-7851CD8EB7F5}" srcOrd="1" destOrd="0" parTransId="{7445BF3B-E892-40FC-8253-9824B3A6AF42}" sibTransId="{6AF11B59-170E-44C9-A393-C00D12848AC6}"/>
    <dgm:cxn modelId="{3033D7A7-A2BB-430E-A4B5-DF50AF7C2C81}" type="presOf" srcId="{1939196F-B2E7-4827-8696-B085F19BFFFF}" destId="{A01E9323-D2A4-464C-9383-3A2561E7C473}" srcOrd="0" destOrd="0" presId="urn:diagrams.loki3.com/BracketList"/>
    <dgm:cxn modelId="{15DF4AAB-32D4-4853-B519-CE44F4DA4502}" srcId="{D0607457-51F6-4C2E-A6CC-8B4480800371}" destId="{C7229FCB-5375-4829-91B5-EF51C6DB4185}" srcOrd="0" destOrd="0" parTransId="{442DDD65-704B-4C34-9A32-7C68C47F442B}" sibTransId="{53ED568D-2B26-449F-967F-C6552719E620}"/>
    <dgm:cxn modelId="{BD2C4CAC-ECB6-4E30-B266-416649D04E73}" srcId="{02E4C899-35A3-4DA5-9B21-1246F9EEF9F5}" destId="{D25BDCE1-537E-45DE-86CF-9192048F7C2D}" srcOrd="5" destOrd="0" parTransId="{3C5BB24E-10A3-4DF8-9337-DA8E88FE353B}" sibTransId="{8CF8D085-C1CB-4BB4-881D-C4949E7B6066}"/>
    <dgm:cxn modelId="{5D96FEB4-0AE7-48FB-9656-9BD10BE7A34E}" type="presOf" srcId="{4DA2300F-DDAD-4528-892E-79A5F0340080}" destId="{E226EDCA-F450-4AEE-8F32-00A63602B2FF}" srcOrd="0" destOrd="2" presId="urn:diagrams.loki3.com/BracketList"/>
    <dgm:cxn modelId="{A2A9A4BF-2197-4502-8879-82A1FAEA5B8E}" type="presOf" srcId="{D25BDCE1-537E-45DE-86CF-9192048F7C2D}" destId="{E226EDCA-F450-4AEE-8F32-00A63602B2FF}" srcOrd="0" destOrd="5" presId="urn:diagrams.loki3.com/BracketList"/>
    <dgm:cxn modelId="{4A1297E6-44B2-49FC-B782-6F3B963EEB97}" type="presOf" srcId="{FC0175FB-28AB-4EC8-BAB2-7851CD8EB7F5}" destId="{0CD47A38-2997-47CE-BB4A-A41FABCFE99E}" srcOrd="0" destOrd="1" presId="urn:diagrams.loki3.com/BracketList"/>
    <dgm:cxn modelId="{3F9B34F2-BEE4-4269-BD71-970F416ED608}" srcId="{02E4C899-35A3-4DA5-9B21-1246F9EEF9F5}" destId="{3E3C4B1C-A9AA-4FA7-91F2-0C0AE27EB7FD}" srcOrd="0" destOrd="0" parTransId="{42E9B9F9-9A74-43F6-B78D-077DFF6283FE}" sibTransId="{EAE1FC4C-A9AA-4367-8EED-272E3486D371}"/>
    <dgm:cxn modelId="{6E7682F5-2F4A-41E6-82BB-EDEB28FC44C8}" srcId="{564CE8D4-8F95-4AD8-AD6C-2A631476533D}" destId="{02E4C899-35A3-4DA5-9B21-1246F9EEF9F5}" srcOrd="0" destOrd="0" parTransId="{C2F9A885-98E0-4914-B0A2-7314D9765D5D}" sibTransId="{6938F3F3-94F8-4DE9-A01C-8FD67B4ECA61}"/>
    <dgm:cxn modelId="{E757D1F6-13C7-49B7-A374-328267EA6DF2}" srcId="{02E4C899-35A3-4DA5-9B21-1246F9EEF9F5}" destId="{84D5DDC7-F244-41D7-85F6-E4D678DFC992}" srcOrd="1" destOrd="0" parTransId="{8B572639-561E-470E-90C5-A24BC711CA48}" sibTransId="{2692249C-0B03-4375-B0B5-D2F251A47986}"/>
    <dgm:cxn modelId="{34A3EBF7-0A8D-433D-A05F-168105CB08A1}" srcId="{18C1C206-FB77-44DC-A303-FD73724C6EDC}" destId="{B0AC8F8B-E34B-4B7D-B16A-58B14C437878}" srcOrd="1" destOrd="0" parTransId="{56D445AA-684E-43EC-97BC-0A9A8C760E0C}" sibTransId="{37D708DF-C541-434D-BD78-4CCCFF4F2191}"/>
    <dgm:cxn modelId="{8DFEA5F8-C837-407F-BFAF-81A3F6D55141}" type="presOf" srcId="{D0607457-51F6-4C2E-A6CC-8B4480800371}" destId="{43FD7C2B-8C9E-4A47-8C48-5AFCFF39355A}" srcOrd="0" destOrd="0" presId="urn:diagrams.loki3.com/BracketList"/>
    <dgm:cxn modelId="{66400FFB-6B22-4489-80D8-B39EB66CAAA7}" srcId="{EC01E97C-FEC0-4642-80AE-532AE10E5E52}" destId="{A23B2913-9264-4E3E-9E40-FE7EFAFEA0DB}" srcOrd="0" destOrd="0" parTransId="{A6EC29F2-AB41-4020-9AE4-B10DB4C6118A}" sibTransId="{E1551A36-303E-4354-B4E8-4D39C311E629}"/>
    <dgm:cxn modelId="{64DA07D0-B8EF-4F82-AA63-D784E2F825F6}" type="presParOf" srcId="{F31D6BD4-0693-4A9B-B8F6-72F15287703A}" destId="{E6E04634-B9AA-4409-97D5-564D7BFAF254}" srcOrd="0" destOrd="0" presId="urn:diagrams.loki3.com/BracketList"/>
    <dgm:cxn modelId="{5A7A27A1-2C33-4B23-9F51-4D1707A5F3BA}" type="presParOf" srcId="{E6E04634-B9AA-4409-97D5-564D7BFAF254}" destId="{665364C8-252C-4CE3-9757-706A4E75F335}" srcOrd="0" destOrd="0" presId="urn:diagrams.loki3.com/BracketList"/>
    <dgm:cxn modelId="{0EED8BA8-04F9-47F1-9887-8D66B47BBBAF}" type="presParOf" srcId="{E6E04634-B9AA-4409-97D5-564D7BFAF254}" destId="{ECCE7479-259E-4B58-B52D-9839886B69BA}" srcOrd="1" destOrd="0" presId="urn:diagrams.loki3.com/BracketList"/>
    <dgm:cxn modelId="{5B79D1DC-156C-4C26-B6AE-1260194CC492}" type="presParOf" srcId="{E6E04634-B9AA-4409-97D5-564D7BFAF254}" destId="{674B192B-565C-4B0F-A234-CCF0D5C973E0}" srcOrd="2" destOrd="0" presId="urn:diagrams.loki3.com/BracketList"/>
    <dgm:cxn modelId="{F1829B90-9413-45F4-8672-40F5A60697A2}" type="presParOf" srcId="{E6E04634-B9AA-4409-97D5-564D7BFAF254}" destId="{E226EDCA-F450-4AEE-8F32-00A63602B2FF}" srcOrd="3" destOrd="0" presId="urn:diagrams.loki3.com/BracketList"/>
    <dgm:cxn modelId="{73B4D4A0-E790-4EBE-AEC0-FBAFA9F74EFC}" type="presParOf" srcId="{F31D6BD4-0693-4A9B-B8F6-72F15287703A}" destId="{D0CEB888-8501-4C91-82EC-040C187DFBBE}" srcOrd="1" destOrd="0" presId="urn:diagrams.loki3.com/BracketList"/>
    <dgm:cxn modelId="{4106D919-D83F-4945-AE98-183804BA2851}" type="presParOf" srcId="{F31D6BD4-0693-4A9B-B8F6-72F15287703A}" destId="{5F305DAC-9C89-41F2-90C0-F048D015FCEF}" srcOrd="2" destOrd="0" presId="urn:diagrams.loki3.com/BracketList"/>
    <dgm:cxn modelId="{8C464029-9106-4938-9DCD-AB811DA2965B}" type="presParOf" srcId="{5F305DAC-9C89-41F2-90C0-F048D015FCEF}" destId="{64A3B4B6-D4CA-48B1-BAC9-FD265FD03858}" srcOrd="0" destOrd="0" presId="urn:diagrams.loki3.com/BracketList"/>
    <dgm:cxn modelId="{3E396FE0-A7D8-42E7-998E-3697D3A73882}" type="presParOf" srcId="{5F305DAC-9C89-41F2-90C0-F048D015FCEF}" destId="{A9D5D3E8-499A-4305-BB38-38951A2B2361}" srcOrd="1" destOrd="0" presId="urn:diagrams.loki3.com/BracketList"/>
    <dgm:cxn modelId="{D73FCC3A-3193-45F9-BC1E-E1574511578D}" type="presParOf" srcId="{5F305DAC-9C89-41F2-90C0-F048D015FCEF}" destId="{33F0615A-C379-45E6-BFDD-F9CED950EFFA}" srcOrd="2" destOrd="0" presId="urn:diagrams.loki3.com/BracketList"/>
    <dgm:cxn modelId="{EA250A27-0872-4AF7-B4E5-777DA4360810}" type="presParOf" srcId="{5F305DAC-9C89-41F2-90C0-F048D015FCEF}" destId="{A01E9323-D2A4-464C-9383-3A2561E7C473}" srcOrd="3" destOrd="0" presId="urn:diagrams.loki3.com/BracketList"/>
    <dgm:cxn modelId="{510FE95C-9D4C-4719-B540-4C0B481704C2}" type="presParOf" srcId="{F31D6BD4-0693-4A9B-B8F6-72F15287703A}" destId="{8CFDE7CA-5CD4-4BE5-9994-D36D12D8EFDA}" srcOrd="3" destOrd="0" presId="urn:diagrams.loki3.com/BracketList"/>
    <dgm:cxn modelId="{DAAE9872-B31C-4ECC-9C02-144461DB2610}" type="presParOf" srcId="{F31D6BD4-0693-4A9B-B8F6-72F15287703A}" destId="{BC2969A4-3570-42D2-9705-030F4EF23293}" srcOrd="4" destOrd="0" presId="urn:diagrams.loki3.com/BracketList"/>
    <dgm:cxn modelId="{3628C56B-3692-4D39-AA38-698F7CF81D5A}" type="presParOf" srcId="{BC2969A4-3570-42D2-9705-030F4EF23293}" destId="{43FD7C2B-8C9E-4A47-8C48-5AFCFF39355A}" srcOrd="0" destOrd="0" presId="urn:diagrams.loki3.com/BracketList"/>
    <dgm:cxn modelId="{5431BD26-BFF0-401D-8ED6-E4E859F5016D}" type="presParOf" srcId="{BC2969A4-3570-42D2-9705-030F4EF23293}" destId="{FA4837AD-446D-462C-8DD8-EE149825D4A7}" srcOrd="1" destOrd="0" presId="urn:diagrams.loki3.com/BracketList"/>
    <dgm:cxn modelId="{20DC6E85-3FAF-43FE-9A9F-5DA953DFC4DA}" type="presParOf" srcId="{BC2969A4-3570-42D2-9705-030F4EF23293}" destId="{50574B2C-B668-45A4-A621-1A3FD100847B}" srcOrd="2" destOrd="0" presId="urn:diagrams.loki3.com/BracketList"/>
    <dgm:cxn modelId="{D8D8E7D5-71E1-4340-97C9-416735778189}" type="presParOf" srcId="{BC2969A4-3570-42D2-9705-030F4EF23293}" destId="{0CD47A38-2997-47CE-BB4A-A41FABCFE99E}" srcOrd="3" destOrd="0" presId="urn:diagrams.loki3.com/BracketList"/>
    <dgm:cxn modelId="{2C87C592-CA4B-4521-8BD0-31F501B80DAC}" type="presParOf" srcId="{F31D6BD4-0693-4A9B-B8F6-72F15287703A}" destId="{312C1568-3ECB-4422-9251-FDF2EF2AEDC6}" srcOrd="5" destOrd="0" presId="urn:diagrams.loki3.com/BracketList"/>
    <dgm:cxn modelId="{6AC39403-C36B-43E1-93CB-01D40D4D0D7F}" type="presParOf" srcId="{F31D6BD4-0693-4A9B-B8F6-72F15287703A}" destId="{18A1B9D8-911E-46BD-AE84-ECA948F85098}" srcOrd="6" destOrd="0" presId="urn:diagrams.loki3.com/BracketList"/>
    <dgm:cxn modelId="{D212B7B5-433A-45BC-8DC5-6CCEAC169922}" type="presParOf" srcId="{18A1B9D8-911E-46BD-AE84-ECA948F85098}" destId="{81510F85-C77A-4166-8E2A-98B70D6DFEFE}" srcOrd="0" destOrd="0" presId="urn:diagrams.loki3.com/BracketList"/>
    <dgm:cxn modelId="{00B19213-B566-4BE1-9329-19079A681F5E}" type="presParOf" srcId="{18A1B9D8-911E-46BD-AE84-ECA948F85098}" destId="{4882851C-0187-4899-AEFA-8CE68B0EDB5E}" srcOrd="1" destOrd="0" presId="urn:diagrams.loki3.com/BracketList"/>
    <dgm:cxn modelId="{9AC37756-1D5A-428F-9A7A-8FBB84FCA7BE}" type="presParOf" srcId="{18A1B9D8-911E-46BD-AE84-ECA948F85098}" destId="{DF90D689-CFC3-4D0E-AAE5-3B6049CA40A7}" srcOrd="2" destOrd="0" presId="urn:diagrams.loki3.com/BracketList"/>
    <dgm:cxn modelId="{AF57FC9E-FC8F-4D5C-9164-EBA7DD92A3AF}" type="presParOf" srcId="{18A1B9D8-911E-46BD-AE84-ECA948F85098}" destId="{86FD1A2D-23F5-469C-9517-F3CD14F928D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4B19B-8EAF-4050-8E16-559196D245A9}">
      <dsp:nvSpPr>
        <dsp:cNvPr id="0" name=""/>
        <dsp:cNvSpPr/>
      </dsp:nvSpPr>
      <dsp:spPr>
        <a:xfrm>
          <a:off x="0" y="0"/>
          <a:ext cx="69688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2CAAF-BDA0-42B2-B228-D7BED89CBE22}">
      <dsp:nvSpPr>
        <dsp:cNvPr id="0" name=""/>
        <dsp:cNvSpPr/>
      </dsp:nvSpPr>
      <dsp:spPr>
        <a:xfrm>
          <a:off x="0" y="0"/>
          <a:ext cx="1393767"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Nội</a:t>
          </a:r>
          <a:r>
            <a:rPr lang="en-US" sz="2000" kern="1200" dirty="0">
              <a:latin typeface="Times New Roman" panose="02020603050405020304" pitchFamily="18" charset="0"/>
              <a:cs typeface="Times New Roman" panose="02020603050405020304" pitchFamily="18" charset="0"/>
            </a:rPr>
            <a:t> dung</a:t>
          </a:r>
        </a:p>
      </dsp:txBody>
      <dsp:txXfrm>
        <a:off x="0" y="0"/>
        <a:ext cx="1393767" cy="4064000"/>
      </dsp:txXfrm>
    </dsp:sp>
    <dsp:sp modelId="{2FE9F02C-331A-46AD-85A6-C82C7203AD69}">
      <dsp:nvSpPr>
        <dsp:cNvPr id="0" name=""/>
        <dsp:cNvSpPr/>
      </dsp:nvSpPr>
      <dsp:spPr>
        <a:xfrm>
          <a:off x="1498299" y="31998"/>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Kết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đầu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tư</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tầng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a:t>
          </a:r>
          <a:endParaRPr lang="en-US" sz="2000" kern="1200" dirty="0">
            <a:latin typeface="Times New Roman" panose="02020603050405020304" pitchFamily="18" charset="0"/>
            <a:cs typeface="Times New Roman" panose="02020603050405020304" pitchFamily="18" charset="0"/>
          </a:endParaRPr>
        </a:p>
      </dsp:txBody>
      <dsp:txXfrm>
        <a:off x="1498299" y="31998"/>
        <a:ext cx="5470536" cy="639960"/>
      </dsp:txXfrm>
    </dsp:sp>
    <dsp:sp modelId="{8AFE97B6-AFAB-4044-B32D-0551347E9150}">
      <dsp:nvSpPr>
        <dsp:cNvPr id="0" name=""/>
        <dsp:cNvSpPr/>
      </dsp:nvSpPr>
      <dsp:spPr>
        <a:xfrm>
          <a:off x="1393767" y="671958"/>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923BA-A271-4E28-AA8F-A4F771C3B585}">
      <dsp:nvSpPr>
        <dsp:cNvPr id="0" name=""/>
        <dsp:cNvSpPr/>
      </dsp:nvSpPr>
      <dsp:spPr>
        <a:xfrm>
          <a:off x="1498299" y="703957"/>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Dự báo nhu cầu hạ tầng số giai đoạn 2026-2030</a:t>
          </a:r>
          <a:endParaRPr lang="en-US" sz="2000" kern="1200" dirty="0">
            <a:latin typeface="Times New Roman" panose="02020603050405020304" pitchFamily="18" charset="0"/>
            <a:cs typeface="Times New Roman" panose="02020603050405020304" pitchFamily="18" charset="0"/>
          </a:endParaRPr>
        </a:p>
      </dsp:txBody>
      <dsp:txXfrm>
        <a:off x="1498299" y="703957"/>
        <a:ext cx="5470536" cy="639960"/>
      </dsp:txXfrm>
    </dsp:sp>
    <dsp:sp modelId="{7F9ED040-704A-4C04-B49D-D9743DC806C8}">
      <dsp:nvSpPr>
        <dsp:cNvPr id="0" name=""/>
        <dsp:cNvSpPr/>
      </dsp:nvSpPr>
      <dsp:spPr>
        <a:xfrm>
          <a:off x="1393767" y="1343917"/>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418626-7610-4931-BA80-EA8C51D9A610}">
      <dsp:nvSpPr>
        <dsp:cNvPr id="0" name=""/>
        <dsp:cNvSpPr/>
      </dsp:nvSpPr>
      <dsp:spPr>
        <a:xfrm>
          <a:off x="1498299" y="1375916"/>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Thông tin </a:t>
          </a:r>
          <a:r>
            <a:rPr lang="en-US" sz="2000" kern="1200" dirty="0" err="1">
              <a:latin typeface="Times New Roman" panose="02020603050405020304" pitchFamily="18" charset="0"/>
              <a:cs typeface="Times New Roman" panose="02020603050405020304" pitchFamily="18" charset="0"/>
            </a:rPr>
            <a:t>chung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án</a:t>
          </a:r>
          <a:endParaRPr lang="en-US" sz="2000" kern="1200" dirty="0">
            <a:latin typeface="Times New Roman" panose="02020603050405020304" pitchFamily="18" charset="0"/>
            <a:cs typeface="Times New Roman" panose="02020603050405020304" pitchFamily="18" charset="0"/>
          </a:endParaRPr>
        </a:p>
      </dsp:txBody>
      <dsp:txXfrm>
        <a:off x="1498299" y="1375916"/>
        <a:ext cx="5470536" cy="639960"/>
      </dsp:txXfrm>
    </dsp:sp>
    <dsp:sp modelId="{C804FC22-4E63-49CD-AB86-53E64ADDE17B}">
      <dsp:nvSpPr>
        <dsp:cNvPr id="0" name=""/>
        <dsp:cNvSpPr/>
      </dsp:nvSpPr>
      <dsp:spPr>
        <a:xfrm>
          <a:off x="1393767" y="2015876"/>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4464C-D8B8-44F1-B580-2689301A0136}">
      <dsp:nvSpPr>
        <dsp:cNvPr id="0" name=""/>
        <dsp:cNvSpPr/>
      </dsp:nvSpPr>
      <dsp:spPr>
        <a:xfrm>
          <a:off x="1498299" y="2047874"/>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Tổ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endParaRPr lang="en-US" sz="2000" kern="1200" dirty="0">
            <a:latin typeface="Times New Roman" panose="02020603050405020304" pitchFamily="18" charset="0"/>
            <a:cs typeface="Times New Roman" panose="02020603050405020304" pitchFamily="18" charset="0"/>
          </a:endParaRPr>
        </a:p>
      </dsp:txBody>
      <dsp:txXfrm>
        <a:off x="1498299" y="2047874"/>
        <a:ext cx="5470536" cy="639960"/>
      </dsp:txXfrm>
    </dsp:sp>
    <dsp:sp modelId="{FA875AC0-145D-419D-AD12-F38A54D395C2}">
      <dsp:nvSpPr>
        <dsp:cNvPr id="0" name=""/>
        <dsp:cNvSpPr/>
      </dsp:nvSpPr>
      <dsp:spPr>
        <a:xfrm>
          <a:off x="1393767" y="2687835"/>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2F7F1-3B20-4946-AB5C-765FEF6C4BC8}">
      <dsp:nvSpPr>
        <dsp:cNvPr id="0" name=""/>
        <dsp:cNvSpPr/>
      </dsp:nvSpPr>
      <dsp:spPr>
        <a:xfrm>
          <a:off x="1498299" y="2719833"/>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Kế</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endParaRPr lang="en-US" sz="2000" kern="1200" dirty="0">
            <a:latin typeface="Times New Roman" panose="02020603050405020304" pitchFamily="18" charset="0"/>
            <a:cs typeface="Times New Roman" panose="02020603050405020304" pitchFamily="18" charset="0"/>
          </a:endParaRPr>
        </a:p>
      </dsp:txBody>
      <dsp:txXfrm>
        <a:off x="1498299" y="2719833"/>
        <a:ext cx="5470536" cy="639960"/>
      </dsp:txXfrm>
    </dsp:sp>
    <dsp:sp modelId="{B32905E1-CBDA-4176-89F0-395F39725A3F}">
      <dsp:nvSpPr>
        <dsp:cNvPr id="0" name=""/>
        <dsp:cNvSpPr/>
      </dsp:nvSpPr>
      <dsp:spPr>
        <a:xfrm>
          <a:off x="1393767" y="3359794"/>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D7E68-E685-47F8-A2C9-81FEC2AFAEFC}">
      <dsp:nvSpPr>
        <dsp:cNvPr id="0" name=""/>
        <dsp:cNvSpPr/>
      </dsp:nvSpPr>
      <dsp:spPr>
        <a:xfrm>
          <a:off x="1498299" y="3391792"/>
          <a:ext cx="547053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Kết luận và kiến nghị</a:t>
          </a:r>
          <a:endParaRPr lang="en-US" sz="2000" kern="1200" dirty="0">
            <a:latin typeface="Times New Roman" panose="02020603050405020304" pitchFamily="18" charset="0"/>
            <a:cs typeface="Times New Roman" panose="02020603050405020304" pitchFamily="18" charset="0"/>
          </a:endParaRPr>
        </a:p>
      </dsp:txBody>
      <dsp:txXfrm>
        <a:off x="1498299" y="3391792"/>
        <a:ext cx="5470536" cy="639960"/>
      </dsp:txXfrm>
    </dsp:sp>
    <dsp:sp modelId="{F0A1640B-09FD-4438-AD02-542F6B816767}">
      <dsp:nvSpPr>
        <dsp:cNvPr id="0" name=""/>
        <dsp:cNvSpPr/>
      </dsp:nvSpPr>
      <dsp:spPr>
        <a:xfrm>
          <a:off x="1393767" y="4031753"/>
          <a:ext cx="5575068"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4BD0F-E1E4-4F1D-BE4C-475E3842212A}">
      <dsp:nvSpPr>
        <dsp:cNvPr id="0" name=""/>
        <dsp:cNvSpPr/>
      </dsp:nvSpPr>
      <dsp:spPr>
        <a:xfrm>
          <a:off x="0" y="2083"/>
          <a:ext cx="809105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D8A5D-BB2F-4E9B-9A47-9F98B05ED33B}">
      <dsp:nvSpPr>
        <dsp:cNvPr id="0" name=""/>
        <dsp:cNvSpPr/>
      </dsp:nvSpPr>
      <dsp:spPr>
        <a:xfrm>
          <a:off x="0" y="2083"/>
          <a:ext cx="1618210" cy="426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Nâng cấp, mở rộng và hiện đại hóa hạ tầng số dùng chung của Bộ theo hướng tập trung, an toàn, đồng bộ và hiệu năng cao; bảo đảm năng lực tính toán, lưu trữ, kết nối tốc độ cao và bảo mật, tạo nền tảng hạ tầng số dùng chung hiện đại và sẵn sàng kết nối với Trung tâm Dữ liệu Quốc gia và các nền tảng số quốc gia.</a:t>
          </a:r>
          <a:endParaRPr lang="en-US" sz="1300" kern="1200" dirty="0">
            <a:latin typeface="Times New Roman" panose="02020603050405020304" pitchFamily="18" charset="0"/>
            <a:cs typeface="Times New Roman" panose="02020603050405020304" pitchFamily="18" charset="0"/>
          </a:endParaRPr>
        </a:p>
      </dsp:txBody>
      <dsp:txXfrm>
        <a:off x="0" y="2083"/>
        <a:ext cx="1618210" cy="4263610"/>
      </dsp:txXfrm>
    </dsp:sp>
    <dsp:sp modelId="{6E370329-A7D4-4EEF-ACDD-A745186BFF0D}">
      <dsp:nvSpPr>
        <dsp:cNvPr id="0" name=""/>
        <dsp:cNvSpPr/>
      </dsp:nvSpPr>
      <dsp:spPr>
        <a:xfrm>
          <a:off x="1739576" y="30865"/>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1. T</a:t>
          </a:r>
          <a:r>
            <a:rPr lang="en-US" sz="1300" kern="1200" dirty="0" err="1">
              <a:latin typeface="Times New Roman" panose="02020603050405020304" pitchFamily="18" charset="0"/>
              <a:cs typeface="Times New Roman" panose="02020603050405020304" pitchFamily="18" charset="0"/>
            </a:rPr>
            <a:t>ái</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cấu</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trúc</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hạ</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tầng</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số</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dùng</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chung</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theo</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hướng</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ưu</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tiên</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công</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nghệ</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điện</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toán</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đám</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mây</a:t>
          </a:r>
          <a:r>
            <a:rPr lang="en-US" sz="1300" kern="1200" dirty="0">
              <a:latin typeface="Times New Roman" panose="02020603050405020304" pitchFamily="18" charset="0"/>
              <a:cs typeface="Times New Roman" panose="02020603050405020304" pitchFamily="18" charset="0"/>
            </a:rPr>
            <a:t> (“cloud first”)</a:t>
          </a:r>
        </a:p>
      </dsp:txBody>
      <dsp:txXfrm>
        <a:off x="1739576" y="30865"/>
        <a:ext cx="6351477" cy="575629"/>
      </dsp:txXfrm>
    </dsp:sp>
    <dsp:sp modelId="{E3D660A1-23DD-43DA-BE6A-68308B66E59B}">
      <dsp:nvSpPr>
        <dsp:cNvPr id="0" name=""/>
        <dsp:cNvSpPr/>
      </dsp:nvSpPr>
      <dsp:spPr>
        <a:xfrm>
          <a:off x="1618210" y="606494"/>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6A65D-EDCF-46D7-8023-0AC8F098CED8}">
      <dsp:nvSpPr>
        <dsp:cNvPr id="0" name=""/>
        <dsp:cNvSpPr/>
      </dsp:nvSpPr>
      <dsp:spPr>
        <a:xfrm>
          <a:off x="1739576" y="635275"/>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2. Hoàn thiện không gian vật lý, hạ tầng điện, điều hòa chính xác và các điều kiện kỹ thuật của Trung tâm dữ liệu</a:t>
          </a:r>
          <a:endParaRPr lang="en-US" sz="1300" kern="1200" dirty="0">
            <a:latin typeface="Times New Roman" panose="02020603050405020304" pitchFamily="18" charset="0"/>
            <a:cs typeface="Times New Roman" panose="02020603050405020304" pitchFamily="18" charset="0"/>
          </a:endParaRPr>
        </a:p>
      </dsp:txBody>
      <dsp:txXfrm>
        <a:off x="1739576" y="635275"/>
        <a:ext cx="6351477" cy="575629"/>
      </dsp:txXfrm>
    </dsp:sp>
    <dsp:sp modelId="{C4D36D56-9777-4A4B-9863-44AF7B3F7639}">
      <dsp:nvSpPr>
        <dsp:cNvPr id="0" name=""/>
        <dsp:cNvSpPr/>
      </dsp:nvSpPr>
      <dsp:spPr>
        <a:xfrm>
          <a:off x="1618210" y="1210904"/>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ECEB-440B-4917-A596-31CC7CAEED57}">
      <dsp:nvSpPr>
        <dsp:cNvPr id="0" name=""/>
        <dsp:cNvSpPr/>
      </dsp:nvSpPr>
      <dsp:spPr>
        <a:xfrm>
          <a:off x="1739576" y="1239686"/>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3. Phát triển hạ tầng mạng kết nối tập trung, tốc độ cao, bảo đảm dự phòng, bảo mật, liên thông giữa các đơn vị trong Bộ và sẵn sàng kết nối với Trung tâm Dữ liệu Quốc gia</a:t>
          </a:r>
          <a:endParaRPr lang="en-US" sz="1300" kern="1200" dirty="0">
            <a:latin typeface="Times New Roman" panose="02020603050405020304" pitchFamily="18" charset="0"/>
            <a:cs typeface="Times New Roman" panose="02020603050405020304" pitchFamily="18" charset="0"/>
          </a:endParaRPr>
        </a:p>
      </dsp:txBody>
      <dsp:txXfrm>
        <a:off x="1739576" y="1239686"/>
        <a:ext cx="6351477" cy="575629"/>
      </dsp:txXfrm>
    </dsp:sp>
    <dsp:sp modelId="{4E7C686D-9433-49E4-815D-03B9E7A8419B}">
      <dsp:nvSpPr>
        <dsp:cNvPr id="0" name=""/>
        <dsp:cNvSpPr/>
      </dsp:nvSpPr>
      <dsp:spPr>
        <a:xfrm>
          <a:off x="1618210" y="1815315"/>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B0BF0-ADEB-48E5-B7C4-4FE26EC8FFB9}">
      <dsp:nvSpPr>
        <dsp:cNvPr id="0" name=""/>
        <dsp:cNvSpPr/>
      </dsp:nvSpPr>
      <dsp:spPr>
        <a:xfrm>
          <a:off x="1739576" y="1844096"/>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4. Mở rộng năng lực tính toán và lưu trữ tập trung, bao gồm hạ tầng điện toán hiệu năng cao (HPC), hạ tầng lưu trữ quy mô lớn, hệ thống sao lưu – dự phòng và thiết bị đầu cuối</a:t>
          </a:r>
          <a:endParaRPr lang="en-US" sz="1300" kern="1200" dirty="0">
            <a:latin typeface="Times New Roman" panose="02020603050405020304" pitchFamily="18" charset="0"/>
            <a:cs typeface="Times New Roman" panose="02020603050405020304" pitchFamily="18" charset="0"/>
          </a:endParaRPr>
        </a:p>
      </dsp:txBody>
      <dsp:txXfrm>
        <a:off x="1739576" y="1844096"/>
        <a:ext cx="6351477" cy="575629"/>
      </dsp:txXfrm>
    </dsp:sp>
    <dsp:sp modelId="{DEA738FB-2FB0-4221-8B90-FA77BE7A2D2F}">
      <dsp:nvSpPr>
        <dsp:cNvPr id="0" name=""/>
        <dsp:cNvSpPr/>
      </dsp:nvSpPr>
      <dsp:spPr>
        <a:xfrm>
          <a:off x="1618210" y="2419725"/>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9E20-D0B4-47AB-B85E-26419D89B9B3}">
      <dsp:nvSpPr>
        <dsp:cNvPr id="0" name=""/>
        <dsp:cNvSpPr/>
      </dsp:nvSpPr>
      <dsp:spPr>
        <a:xfrm>
          <a:off x="1739576" y="2448507"/>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5. Xây dựng, hợp nhất và nâng cấp một số nền tảng số dùng chung</a:t>
          </a:r>
          <a:endParaRPr lang="en-US" sz="1300" kern="1200" dirty="0">
            <a:latin typeface="Times New Roman" panose="02020603050405020304" pitchFamily="18" charset="0"/>
            <a:cs typeface="Times New Roman" panose="02020603050405020304" pitchFamily="18" charset="0"/>
          </a:endParaRPr>
        </a:p>
      </dsp:txBody>
      <dsp:txXfrm>
        <a:off x="1739576" y="2448507"/>
        <a:ext cx="6351477" cy="575629"/>
      </dsp:txXfrm>
    </dsp:sp>
    <dsp:sp modelId="{FBFD91E7-C4F1-475E-8ED4-BACA57DD442A}">
      <dsp:nvSpPr>
        <dsp:cNvPr id="0" name=""/>
        <dsp:cNvSpPr/>
      </dsp:nvSpPr>
      <dsp:spPr>
        <a:xfrm>
          <a:off x="1618210" y="3024136"/>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282CC-195E-45AD-8CDC-9B2B1912270A}">
      <dsp:nvSpPr>
        <dsp:cNvPr id="0" name=""/>
        <dsp:cNvSpPr/>
      </dsp:nvSpPr>
      <dsp:spPr>
        <a:xfrm>
          <a:off x="1739576" y="3052917"/>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6. Hoàn thiện hệ thống bảo vệ an toàn thông tin nhiều lớp; nâng cấp Trung tâm Điều hành An ninh mạng (SOC); tăng cường năng lực giám sát, phát hiện và xử lý tấn công mạng theo thời gian thực</a:t>
          </a:r>
          <a:endParaRPr lang="en-US" sz="1300" kern="1200" dirty="0">
            <a:latin typeface="Times New Roman" panose="02020603050405020304" pitchFamily="18" charset="0"/>
            <a:cs typeface="Times New Roman" panose="02020603050405020304" pitchFamily="18" charset="0"/>
          </a:endParaRPr>
        </a:p>
      </dsp:txBody>
      <dsp:txXfrm>
        <a:off x="1739576" y="3052917"/>
        <a:ext cx="6351477" cy="575629"/>
      </dsp:txXfrm>
    </dsp:sp>
    <dsp:sp modelId="{9C4E5CB0-89B8-4F31-BBAE-E32B92A68D9A}">
      <dsp:nvSpPr>
        <dsp:cNvPr id="0" name=""/>
        <dsp:cNvSpPr/>
      </dsp:nvSpPr>
      <dsp:spPr>
        <a:xfrm>
          <a:off x="1618210" y="3628546"/>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514AB-7A65-4534-892A-73849CEC0E95}">
      <dsp:nvSpPr>
        <dsp:cNvPr id="0" name=""/>
        <dsp:cNvSpPr/>
      </dsp:nvSpPr>
      <dsp:spPr>
        <a:xfrm>
          <a:off x="1739576" y="3657328"/>
          <a:ext cx="6351477" cy="57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nl-NL" sz="1300" kern="1200" dirty="0">
              <a:latin typeface="Times New Roman" panose="02020603050405020304" pitchFamily="18" charset="0"/>
              <a:cs typeface="Times New Roman" panose="02020603050405020304" pitchFamily="18" charset="0"/>
            </a:rPr>
            <a:t>7. Cải tạo, nâng cấp cơ sở nhà trạm tại trụ sở 28 Phạm Văn Đồng</a:t>
          </a:r>
          <a:endParaRPr lang="en-US" sz="1300" kern="1200" dirty="0">
            <a:latin typeface="Times New Roman" panose="02020603050405020304" pitchFamily="18" charset="0"/>
            <a:cs typeface="Times New Roman" panose="02020603050405020304" pitchFamily="18" charset="0"/>
          </a:endParaRPr>
        </a:p>
      </dsp:txBody>
      <dsp:txXfrm>
        <a:off x="1739576" y="3657328"/>
        <a:ext cx="6351477" cy="575629"/>
      </dsp:txXfrm>
    </dsp:sp>
    <dsp:sp modelId="{B656A362-1A92-4F35-8C07-2E2FD998169D}">
      <dsp:nvSpPr>
        <dsp:cNvPr id="0" name=""/>
        <dsp:cNvSpPr/>
      </dsp:nvSpPr>
      <dsp:spPr>
        <a:xfrm>
          <a:off x="1618210" y="4232957"/>
          <a:ext cx="647284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3EB23-F7DE-4B50-92EB-FEDE23CF52FF}">
      <dsp:nvSpPr>
        <dsp:cNvPr id="0" name=""/>
        <dsp:cNvSpPr/>
      </dsp:nvSpPr>
      <dsp:spPr>
        <a:xfrm>
          <a:off x="0" y="626021"/>
          <a:ext cx="8402782" cy="93555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149" tIns="187452" rIns="652149" bIns="64008" numCol="1" spcCol="1270" anchor="t" anchorCtr="0">
          <a:noAutofit/>
        </a:bodyPr>
        <a:lstStyle/>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Cải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tạo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mở</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rộng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không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gian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vật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lý</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điện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điều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hòa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chính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xác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điều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kiện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kỹ</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thuật</a:t>
          </a:r>
          <a:r>
            <a:rPr lang="en-US" sz="900" kern="1200" dirty="0">
              <a:latin typeface="Times New Roman" panose="02020603050405020304" pitchFamily="18" charset="0"/>
              <a:cs typeface="Times New Roman" panose="02020603050405020304" pitchFamily="18" charset="0"/>
            </a:rPr>
            <a:t> Trung </a:t>
          </a:r>
          <a:r>
            <a:rPr lang="en-US" sz="900" kern="1200" dirty="0" err="1">
              <a:latin typeface="Times New Roman" panose="02020603050405020304" pitchFamily="18" charset="0"/>
              <a:cs typeface="Times New Roman" panose="02020603050405020304" pitchFamily="18" charset="0"/>
            </a:rPr>
            <a:t>tâm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của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Bộ</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tại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 28 Phạm Văn </a:t>
          </a:r>
          <a:r>
            <a:rPr lang="en-US" sz="900" kern="1200" dirty="0" err="1">
              <a:latin typeface="Times New Roman" panose="02020603050405020304" pitchFamily="18" charset="0"/>
              <a:cs typeface="Times New Roman" panose="02020603050405020304" pitchFamily="18" charset="0"/>
            </a:rPr>
            <a:t>Đồng</a:t>
          </a:r>
          <a:r>
            <a:rPr lang="en-US" sz="900" kern="1200" dirty="0">
              <a:latin typeface="Times New Roman" panose="02020603050405020304" pitchFamily="18" charset="0"/>
              <a:cs typeface="Times New Roman" panose="02020603050405020304" pitchFamily="18" charset="0"/>
            </a:rPr>
            <a:t>. </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Phát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mạng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nối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tập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trung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tốc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độ</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cao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đảm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dự</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phòng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mật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liên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thông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sẵn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sàng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nối</a:t>
          </a:r>
          <a:r>
            <a:rPr lang="en-US" sz="900" kern="1200" dirty="0">
              <a:latin typeface="Times New Roman" panose="02020603050405020304" pitchFamily="18" charset="0"/>
              <a:cs typeface="Times New Roman" panose="02020603050405020304" pitchFamily="18" charset="0"/>
            </a:rPr>
            <a:t>.</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Đầu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tư</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nâng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cấp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tính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toán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AI,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lưu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tập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trung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mô</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lớn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hệ</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thống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sao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lưu</a:t>
          </a:r>
          <a:r>
            <a:rPr lang="en-US" sz="900" kern="1200" dirty="0">
              <a:latin typeface="Times New Roman" panose="02020603050405020304" pitchFamily="18" charset="0"/>
              <a:cs typeface="Times New Roman" panose="02020603050405020304" pitchFamily="18" charset="0"/>
            </a:rPr>
            <a:t> – </a:t>
          </a:r>
          <a:r>
            <a:rPr lang="en-US" sz="900" kern="1200" dirty="0" err="1">
              <a:latin typeface="Times New Roman" panose="02020603050405020304" pitchFamily="18" charset="0"/>
              <a:cs typeface="Times New Roman" panose="02020603050405020304" pitchFamily="18" charset="0"/>
            </a:rPr>
            <a:t>dự</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phòng</a:t>
          </a:r>
          <a:r>
            <a:rPr lang="en-US" sz="900" kern="1200" dirty="0">
              <a:latin typeface="Times New Roman" panose="02020603050405020304" pitchFamily="18" charset="0"/>
              <a:cs typeface="Times New Roman" panose="02020603050405020304" pitchFamily="18" charset="0"/>
            </a:rPr>
            <a:t>.</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Xây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dựng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tầng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cài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đặt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hệ</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thống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chuỗi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khối</a:t>
          </a:r>
          <a:r>
            <a:rPr lang="en-US" sz="900" kern="1200" dirty="0">
              <a:latin typeface="Times New Roman" panose="02020603050405020304" pitchFamily="18" charset="0"/>
              <a:cs typeface="Times New Roman" panose="02020603050405020304" pitchFamily="18" charset="0"/>
            </a:rPr>
            <a:t> (Blockchain) </a:t>
          </a:r>
          <a:r>
            <a:rPr lang="en-US" sz="900" kern="1200" dirty="0" err="1">
              <a:latin typeface="Times New Roman" panose="02020603050405020304" pitchFamily="18" charset="0"/>
              <a:cs typeface="Times New Roman" panose="02020603050405020304" pitchFamily="18" charset="0"/>
            </a:rPr>
            <a:t>trên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sở</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chuỗi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khối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quốc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gia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mô</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hình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sao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 (Digital Twin) </a:t>
          </a:r>
          <a:r>
            <a:rPr lang="en-US" sz="900" kern="1200" dirty="0" err="1">
              <a:latin typeface="Times New Roman" panose="02020603050405020304" pitchFamily="18" charset="0"/>
              <a:cs typeface="Times New Roman" panose="02020603050405020304" pitchFamily="18" charset="0"/>
            </a:rPr>
            <a:t>dùng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chung</a:t>
          </a:r>
          <a:r>
            <a:rPr lang="en-US" sz="900" kern="1200" dirty="0">
              <a:latin typeface="Times New Roman" panose="02020603050405020304" pitchFamily="18" charset="0"/>
              <a:cs typeface="Times New Roman" panose="02020603050405020304" pitchFamily="18" charset="0"/>
            </a:rPr>
            <a:t>.</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Bổ</a:t>
          </a:r>
          <a:r>
            <a:rPr lang="en-US" sz="900" kern="1200" dirty="0">
              <a:latin typeface="Times New Roman" panose="02020603050405020304" pitchFamily="18" charset="0"/>
              <a:cs typeface="Times New Roman" panose="02020603050405020304" pitchFamily="18" charset="0"/>
            </a:rPr>
            <a:t> sung </a:t>
          </a:r>
          <a:r>
            <a:rPr lang="en-US" sz="900" kern="1200" dirty="0" err="1">
              <a:latin typeface="Times New Roman" panose="02020603050405020304" pitchFamily="18" charset="0"/>
              <a:cs typeface="Times New Roman" panose="02020603050405020304" pitchFamily="18" charset="0"/>
            </a:rPr>
            <a:t>trang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thiết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bị</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đầu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cuối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phục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vụ</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công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chuyển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đổi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a:t>
          </a:r>
        </a:p>
      </dsp:txBody>
      <dsp:txXfrm>
        <a:off x="0" y="626021"/>
        <a:ext cx="8402782" cy="935550"/>
      </dsp:txXfrm>
    </dsp:sp>
    <dsp:sp modelId="{E8BEE9C7-A5D8-4F72-AC0F-09F73254E5EA}">
      <dsp:nvSpPr>
        <dsp:cNvPr id="0" name=""/>
        <dsp:cNvSpPr/>
      </dsp:nvSpPr>
      <dsp:spPr>
        <a:xfrm>
          <a:off x="420139" y="493181"/>
          <a:ext cx="5881947" cy="265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marL="0" lvl="0" indent="0" algn="l" defTabSz="400050">
            <a:lnSpc>
              <a:spcPct val="90000"/>
            </a:lnSpc>
            <a:spcBef>
              <a:spcPct val="0"/>
            </a:spcBef>
            <a:spcAft>
              <a:spcPct val="35000"/>
            </a:spcAft>
            <a:buFont typeface="+mj-lt"/>
            <a:buNone/>
          </a:pPr>
          <a:r>
            <a:rPr lang="nl-NL" sz="900" b="0" kern="1200" dirty="0">
              <a:latin typeface="Times New Roman" panose="02020603050405020304" pitchFamily="18" charset="0"/>
              <a:cs typeface="Times New Roman" panose="02020603050405020304" pitchFamily="18" charset="0"/>
            </a:rPr>
            <a:t>Tái cấu trúc, tối ưu hóa, nâng cấp và mở rộng Trung tâm dữ liệu đáp ứng đủ không gian và năng lực đáp ứng yêu cầu chuyển đổi số </a:t>
          </a:r>
          <a:endParaRPr lang="en-US" sz="900" kern="1200" dirty="0">
            <a:latin typeface="Times New Roman" panose="02020603050405020304" pitchFamily="18" charset="0"/>
            <a:cs typeface="Times New Roman" panose="02020603050405020304" pitchFamily="18" charset="0"/>
          </a:endParaRPr>
        </a:p>
      </dsp:txBody>
      <dsp:txXfrm>
        <a:off x="433108" y="506150"/>
        <a:ext cx="5856009" cy="239742"/>
      </dsp:txXfrm>
    </dsp:sp>
    <dsp:sp modelId="{E1BD5A30-7818-416F-BE15-52F61028EF17}">
      <dsp:nvSpPr>
        <dsp:cNvPr id="0" name=""/>
        <dsp:cNvSpPr/>
      </dsp:nvSpPr>
      <dsp:spPr>
        <a:xfrm>
          <a:off x="0" y="1825591"/>
          <a:ext cx="8402782" cy="893025"/>
        </a:xfrm>
        <a:prstGeom prst="rect">
          <a:avLst/>
        </a:prstGeom>
        <a:solidFill>
          <a:schemeClr val="lt1">
            <a:alpha val="90000"/>
            <a:hueOff val="0"/>
            <a:satOff val="0"/>
            <a:lumOff val="0"/>
            <a:alphaOff val="0"/>
          </a:schemeClr>
        </a:solidFill>
        <a:ln w="19050" cap="flat" cmpd="sng" algn="ctr">
          <a:solidFill>
            <a:schemeClr val="accent3">
              <a:hueOff val="1380902"/>
              <a:satOff val="-2497"/>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149" tIns="187452" rIns="652149" bIns="64008" numCol="1" spcCol="1270" anchor="t" anchorCtr="0">
          <a:noAutofit/>
        </a:bodyPr>
        <a:lstStyle/>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Xây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dựng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IOT </a:t>
          </a:r>
          <a:r>
            <a:rPr lang="en-US" sz="900" kern="1200" dirty="0" err="1">
              <a:latin typeface="Times New Roman" panose="02020603050405020304" pitchFamily="18" charset="0"/>
              <a:cs typeface="Times New Roman" panose="02020603050405020304" pitchFamily="18" charset="0"/>
            </a:rPr>
            <a:t>dùng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quản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lý</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nối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mạng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lưới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thiết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bị</a:t>
          </a:r>
          <a:r>
            <a:rPr lang="en-US" sz="900" kern="1200" dirty="0">
              <a:latin typeface="Times New Roman" panose="02020603050405020304" pitchFamily="18" charset="0"/>
              <a:cs typeface="Times New Roman" panose="02020603050405020304" pitchFamily="18" charset="0"/>
            </a:rPr>
            <a:t> IOT, </a:t>
          </a:r>
          <a:r>
            <a:rPr lang="en-US" sz="900" kern="1200" dirty="0" err="1">
              <a:latin typeface="Times New Roman" panose="02020603050405020304" pitchFamily="18" charset="0"/>
              <a:cs typeface="Times New Roman" panose="02020603050405020304" pitchFamily="18" charset="0"/>
            </a:rPr>
            <a:t>tích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hợp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cảm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biến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để</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nhận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tự</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động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điều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thiết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bị</a:t>
          </a:r>
          <a:r>
            <a:rPr lang="en-US" sz="900" kern="1200" dirty="0">
              <a:latin typeface="Times New Roman" panose="02020603050405020304" pitchFamily="18" charset="0"/>
              <a:cs typeface="Times New Roman" panose="02020603050405020304" pitchFamily="18" charset="0"/>
            </a:rPr>
            <a:t>.</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Đầu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tư</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AI </a:t>
          </a:r>
          <a:r>
            <a:rPr lang="en-US" sz="900" kern="1200" dirty="0" err="1">
              <a:latin typeface="Times New Roman" panose="02020603050405020304" pitchFamily="18" charset="0"/>
              <a:cs typeface="Times New Roman" panose="02020603050405020304" pitchFamily="18" charset="0"/>
            </a:rPr>
            <a:t>dùng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phát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huấn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luyện</a:t>
          </a:r>
          <a:r>
            <a:rPr lang="en-US" sz="900" kern="1200" dirty="0">
              <a:latin typeface="Times New Roman" panose="02020603050405020304" pitchFamily="18" charset="0"/>
              <a:cs typeface="Times New Roman" panose="02020603050405020304" pitchFamily="18" charset="0"/>
            </a:rPr>
            <a:t> AI (AI/ML Platform),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vận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hành</a:t>
          </a:r>
          <a:r>
            <a:rPr lang="en-US" sz="900" kern="1200" dirty="0">
              <a:latin typeface="Times New Roman" panose="02020603050405020304" pitchFamily="18" charset="0"/>
              <a:cs typeface="Times New Roman" panose="02020603050405020304" pitchFamily="18" charset="0"/>
            </a:rPr>
            <a:t> AI (</a:t>
          </a:r>
          <a:r>
            <a:rPr lang="en-US" sz="900" kern="1200" dirty="0" err="1">
              <a:latin typeface="Times New Roman" panose="02020603050405020304" pitchFamily="18" charset="0"/>
              <a:cs typeface="Times New Roman" panose="02020603050405020304" pitchFamily="18" charset="0"/>
            </a:rPr>
            <a:t>MLOps</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AI </a:t>
          </a:r>
          <a:r>
            <a:rPr lang="en-US" sz="900" kern="1200" dirty="0" err="1">
              <a:latin typeface="Times New Roman" panose="02020603050405020304" pitchFamily="18" charset="0"/>
              <a:cs typeface="Times New Roman" panose="02020603050405020304" pitchFamily="18" charset="0"/>
            </a:rPr>
            <a:t>xử</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lý</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ngôn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ngữ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trợ</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lý</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NLP&amp;Virtual</a:t>
          </a:r>
          <a:r>
            <a:rPr lang="en-US" sz="900" kern="1200" dirty="0">
              <a:latin typeface="Times New Roman" panose="02020603050405020304" pitchFamily="18" charset="0"/>
              <a:cs typeface="Times New Roman" panose="02020603050405020304" pitchFamily="18" charset="0"/>
            </a:rPr>
            <a:t> Assistant Platform)… </a:t>
          </a:r>
          <a:r>
            <a:rPr lang="en-US" sz="900" kern="1200" dirty="0" err="1">
              <a:latin typeface="Times New Roman" panose="02020603050405020304" pitchFamily="18" charset="0"/>
              <a:cs typeface="Times New Roman" panose="02020603050405020304" pitchFamily="18" charset="0"/>
            </a:rPr>
            <a:t>phục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vụ</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khai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bài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toán</a:t>
          </a:r>
          <a:r>
            <a:rPr lang="en-US" sz="900" kern="1200" dirty="0">
              <a:latin typeface="Times New Roman" panose="02020603050405020304" pitchFamily="18" charset="0"/>
              <a:cs typeface="Times New Roman" panose="02020603050405020304" pitchFamily="18" charset="0"/>
            </a:rPr>
            <a:t> AI.</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Phát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hoàn</a:t>
          </a:r>
          <a:r>
            <a:rPr lang="en-US" sz="900" kern="1200" dirty="0">
              <a:latin typeface="Times New Roman" panose="02020603050405020304" pitchFamily="18" charset="0"/>
              <a:cs typeface="Times New Roman" panose="02020603050405020304" pitchFamily="18" charset="0"/>
            </a:rPr>
            <a:t> thiện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ứng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dụng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hệ</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thống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giám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sát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chỉ</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đạo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điều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hành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nền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tảng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tích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hợp</a:t>
          </a:r>
          <a:r>
            <a:rPr lang="en-US" sz="900" kern="1200" dirty="0">
              <a:latin typeface="Times New Roman" panose="02020603050405020304" pitchFamily="18" charset="0"/>
              <a:cs typeface="Times New Roman" panose="02020603050405020304" pitchFamily="18" charset="0"/>
            </a:rPr>
            <a:t> chia </a:t>
          </a:r>
          <a:r>
            <a:rPr lang="en-US" sz="900" kern="1200" dirty="0" err="1">
              <a:latin typeface="Times New Roman" panose="02020603050405020304" pitchFamily="18" charset="0"/>
              <a:cs typeface="Times New Roman" panose="02020603050405020304" pitchFamily="18" charset="0"/>
            </a:rPr>
            <a:t>sẻ</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LGSP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cấp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thiết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dùng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phục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vụ</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chuyển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đổi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ngành</a:t>
          </a:r>
          <a:r>
            <a:rPr lang="en-US" sz="900" kern="1200" dirty="0">
              <a:latin typeface="Times New Roman" panose="02020603050405020304" pitchFamily="18" charset="0"/>
              <a:cs typeface="Times New Roman" panose="02020603050405020304" pitchFamily="18" charset="0"/>
            </a:rPr>
            <a:t>.</a:t>
          </a:r>
        </a:p>
      </dsp:txBody>
      <dsp:txXfrm>
        <a:off x="0" y="1825591"/>
        <a:ext cx="8402782" cy="893025"/>
      </dsp:txXfrm>
    </dsp:sp>
    <dsp:sp modelId="{495DFEA6-69D7-42C4-ADBA-C47B5D7D1A17}">
      <dsp:nvSpPr>
        <dsp:cNvPr id="0" name=""/>
        <dsp:cNvSpPr/>
      </dsp:nvSpPr>
      <dsp:spPr>
        <a:xfrm>
          <a:off x="420139" y="1693297"/>
          <a:ext cx="5881947" cy="265680"/>
        </a:xfrm>
        <a:prstGeom prst="roundRect">
          <a:avLst/>
        </a:prstGeom>
        <a:solidFill>
          <a:schemeClr val="accent3">
            <a:hueOff val="1380902"/>
            <a:satOff val="-2497"/>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marL="0" lvl="0" indent="0" algn="l" defTabSz="400050">
            <a:lnSpc>
              <a:spcPct val="90000"/>
            </a:lnSpc>
            <a:spcBef>
              <a:spcPct val="0"/>
            </a:spcBef>
            <a:spcAft>
              <a:spcPct val="35000"/>
            </a:spcAft>
            <a:buFont typeface="+mj-lt"/>
            <a:buNone/>
          </a:pPr>
          <a:r>
            <a:rPr lang="nl-NL" sz="900" b="0" kern="1200" dirty="0">
              <a:latin typeface="Times New Roman" panose="02020603050405020304" pitchFamily="18" charset="0"/>
              <a:cs typeface="Times New Roman" panose="02020603050405020304" pitchFamily="18" charset="0"/>
            </a:rPr>
            <a:t>Xây dựng, nâng cấp một số nền tảng số dùng chung phục vụ chuyển đổi số ngành nông nghiệp và môi trường </a:t>
          </a:r>
          <a:endParaRPr lang="en-US" sz="900" kern="1200" dirty="0">
            <a:latin typeface="Times New Roman" panose="02020603050405020304" pitchFamily="18" charset="0"/>
            <a:cs typeface="Times New Roman" panose="02020603050405020304" pitchFamily="18" charset="0"/>
          </a:endParaRPr>
        </a:p>
      </dsp:txBody>
      <dsp:txXfrm>
        <a:off x="433108" y="1706266"/>
        <a:ext cx="5856009" cy="239742"/>
      </dsp:txXfrm>
    </dsp:sp>
    <dsp:sp modelId="{673F58B5-A297-4EAE-A011-EFC6155ADAD0}">
      <dsp:nvSpPr>
        <dsp:cNvPr id="0" name=""/>
        <dsp:cNvSpPr/>
      </dsp:nvSpPr>
      <dsp:spPr>
        <a:xfrm>
          <a:off x="0" y="3002012"/>
          <a:ext cx="8402782" cy="765450"/>
        </a:xfrm>
        <a:prstGeom prst="rect">
          <a:avLst/>
        </a:prstGeom>
        <a:solidFill>
          <a:schemeClr val="lt1">
            <a:alpha val="90000"/>
            <a:hueOff val="0"/>
            <a:satOff val="0"/>
            <a:lumOff val="0"/>
            <a:alphaOff val="0"/>
          </a:schemeClr>
        </a:solidFill>
        <a:ln w="19050" cap="flat" cmpd="sng" algn="ctr">
          <a:solidFill>
            <a:schemeClr val="accent3">
              <a:hueOff val="2761803"/>
              <a:satOff val="-4994"/>
              <a:lumOff val="33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149" tIns="187452" rIns="652149" bIns="64008" numCol="1" spcCol="1270" anchor="t" anchorCtr="0">
          <a:noAutofit/>
        </a:bodyPr>
        <a:lstStyle/>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Đầu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tư</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hiện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đại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hóa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trang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thiết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bị</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thông</a:t>
          </a:r>
          <a:r>
            <a:rPr lang="en-US" sz="900" kern="1200" dirty="0">
              <a:latin typeface="Times New Roman" panose="02020603050405020304" pitchFamily="18" charset="0"/>
              <a:cs typeface="Times New Roman" panose="02020603050405020304" pitchFamily="18" charset="0"/>
            </a:rPr>
            <a:t> tin, an </a:t>
          </a:r>
          <a:r>
            <a:rPr lang="en-US" sz="900" kern="1200" dirty="0" err="1">
              <a:latin typeface="Times New Roman" panose="02020603050405020304" pitchFamily="18" charset="0"/>
              <a:cs typeface="Times New Roman" panose="02020603050405020304" pitchFamily="18" charset="0"/>
            </a:rPr>
            <a:t>ninh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mạng</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Triển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khai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trình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công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cụ</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quản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lý</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thông</a:t>
          </a:r>
          <a:r>
            <a:rPr lang="en-US" sz="900" kern="1200" dirty="0">
              <a:latin typeface="Times New Roman" panose="02020603050405020304" pitchFamily="18" charset="0"/>
              <a:cs typeface="Times New Roman" panose="02020603050405020304" pitchFamily="18" charset="0"/>
            </a:rPr>
            <a:t> tin.</a:t>
          </a:r>
        </a:p>
        <a:p>
          <a:pPr marL="57150" lvl="1" indent="-57150" algn="l" defTabSz="400050">
            <a:lnSpc>
              <a:spcPct val="90000"/>
            </a:lnSpc>
            <a:spcBef>
              <a:spcPct val="0"/>
            </a:spcBef>
            <a:spcAft>
              <a:spcPct val="15000"/>
            </a:spcAft>
            <a:buNone/>
          </a:pP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Hiện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đại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hóa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đảm</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thông</a:t>
          </a:r>
          <a:r>
            <a:rPr lang="en-US" sz="900" kern="1200" dirty="0">
              <a:latin typeface="Times New Roman" panose="02020603050405020304" pitchFamily="18" charset="0"/>
              <a:cs typeface="Times New Roman" panose="02020603050405020304" pitchFamily="18" charset="0"/>
            </a:rPr>
            <a:t> tin </a:t>
          </a:r>
          <a:r>
            <a:rPr lang="en-US" sz="900" kern="1200" dirty="0" err="1">
              <a:latin typeface="Times New Roman" panose="02020603050405020304" pitchFamily="18" charset="0"/>
              <a:cs typeface="Times New Roman" panose="02020603050405020304" pitchFamily="18" charset="0"/>
            </a:rPr>
            <a:t>theo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mô</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hình</a:t>
          </a:r>
          <a:r>
            <a:rPr lang="en-US" sz="900" kern="1200" dirty="0">
              <a:latin typeface="Times New Roman" panose="02020603050405020304" pitchFamily="18" charset="0"/>
              <a:cs typeface="Times New Roman" panose="02020603050405020304" pitchFamily="18" charset="0"/>
            </a:rPr>
            <a:t> 4 </a:t>
          </a:r>
          <a:r>
            <a:rPr lang="en-US" sz="900" kern="1200" dirty="0" err="1">
              <a:latin typeface="Times New Roman" panose="02020603050405020304" pitchFamily="18" charset="0"/>
              <a:cs typeface="Times New Roman" panose="02020603050405020304" pitchFamily="18" charset="0"/>
            </a:rPr>
            <a:t>lớp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lưu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theo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phương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thức</a:t>
          </a:r>
          <a:r>
            <a:rPr lang="en-US" sz="900" kern="1200" dirty="0">
              <a:latin typeface="Times New Roman" panose="02020603050405020304" pitchFamily="18" charset="0"/>
              <a:cs typeface="Times New Roman" panose="02020603050405020304" pitchFamily="18" charset="0"/>
            </a:rPr>
            <a:t> 3-2-1. Bảo </a:t>
          </a:r>
          <a:r>
            <a:rPr lang="en-US" sz="900" kern="1200" dirty="0" err="1">
              <a:latin typeface="Times New Roman" panose="02020603050405020304" pitchFamily="18" charset="0"/>
              <a:cs typeface="Times New Roman" panose="02020603050405020304" pitchFamily="18" charset="0"/>
            </a:rPr>
            <a:t>đảm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được</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thông</a:t>
          </a:r>
          <a:r>
            <a:rPr lang="en-US" sz="900" kern="1200" dirty="0">
              <a:latin typeface="Times New Roman" panose="02020603050405020304" pitchFamily="18" charset="0"/>
              <a:cs typeface="Times New Roman" panose="02020603050405020304" pitchFamily="18" charset="0"/>
            </a:rPr>
            <a:t> tin </a:t>
          </a:r>
          <a:r>
            <a:rPr lang="en-US" sz="900" kern="1200" dirty="0" err="1">
              <a:latin typeface="Times New Roman" panose="02020603050405020304" pitchFamily="18" charset="0"/>
              <a:cs typeface="Times New Roman" panose="02020603050405020304" pitchFamily="18" charset="0"/>
            </a:rPr>
            <a:t>tuyệt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đối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theo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mô</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hình</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mật</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theo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kiến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trúc</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8 </a:t>
          </a:r>
          <a:r>
            <a:rPr lang="en-US" sz="900" kern="1200" dirty="0" err="1">
              <a:latin typeface="Times New Roman" panose="02020603050405020304" pitchFamily="18" charset="0"/>
              <a:cs typeface="Times New Roman" panose="02020603050405020304" pitchFamily="18" charset="0"/>
            </a:rPr>
            <a:t>lớp</a:t>
          </a:r>
          <a:r>
            <a:rPr lang="en-US" sz="900" kern="1200" dirty="0">
              <a:latin typeface="Times New Roman" panose="02020603050405020304" pitchFamily="18" charset="0"/>
              <a:cs typeface="Times New Roman" panose="02020603050405020304" pitchFamily="18" charset="0"/>
            </a:rPr>
            <a:t>.</a:t>
          </a:r>
        </a:p>
        <a:p>
          <a:pPr marL="57150" lvl="1" indent="-57150" algn="l" defTabSz="400050">
            <a:lnSpc>
              <a:spcPct val="90000"/>
            </a:lnSpc>
            <a:spcBef>
              <a:spcPct val="0"/>
            </a:spcBef>
            <a:spcAft>
              <a:spcPct val="15000"/>
            </a:spcAft>
            <a:buNone/>
          </a:pPr>
          <a:r>
            <a:rPr lang="en-US" sz="900" kern="1200">
              <a:latin typeface="Times New Roman" panose="02020603050405020304" pitchFamily="18" charset="0"/>
              <a:cs typeface="Times New Roman" panose="02020603050405020304" pitchFamily="18" charset="0"/>
            </a:rPr>
            <a:t>- Hiện đại hóa, vận hành trung tâm giám sát an toàn thông tin (SOC) của Bộ, kết nối, chia sẻ với Trung tâm an toàn không gian mạng quốc gia.</a:t>
          </a:r>
        </a:p>
      </dsp:txBody>
      <dsp:txXfrm>
        <a:off x="0" y="3002012"/>
        <a:ext cx="8402782" cy="765450"/>
      </dsp:txXfrm>
    </dsp:sp>
    <dsp:sp modelId="{CB2771E3-CEB1-47E9-8B9C-2FEADCF40CCE}">
      <dsp:nvSpPr>
        <dsp:cNvPr id="0" name=""/>
        <dsp:cNvSpPr/>
      </dsp:nvSpPr>
      <dsp:spPr>
        <a:xfrm>
          <a:off x="420139" y="2871669"/>
          <a:ext cx="5881947" cy="265680"/>
        </a:xfrm>
        <a:prstGeom prst="roundRect">
          <a:avLst/>
        </a:prstGeom>
        <a:solidFill>
          <a:schemeClr val="accent3">
            <a:hueOff val="2761803"/>
            <a:satOff val="-4994"/>
            <a:lumOff val="33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marL="0" lvl="0" indent="0" algn="l" defTabSz="400050">
            <a:lnSpc>
              <a:spcPct val="90000"/>
            </a:lnSpc>
            <a:spcBef>
              <a:spcPct val="0"/>
            </a:spcBef>
            <a:spcAft>
              <a:spcPct val="35000"/>
            </a:spcAft>
            <a:buFont typeface="+mj-lt"/>
            <a:buNone/>
          </a:pPr>
          <a:r>
            <a:rPr lang="nl-NL" sz="900" b="0" kern="1200" dirty="0">
              <a:latin typeface="Times New Roman" panose="02020603050405020304" pitchFamily="18" charset="0"/>
              <a:cs typeface="Times New Roman" panose="02020603050405020304" pitchFamily="18" charset="0"/>
            </a:rPr>
            <a:t>Đầu tư giải pháp bảo đảm an toàn thông tin cho toàn bộ hạ tầng số và hệ sinh thái số ngành</a:t>
          </a:r>
          <a:endParaRPr lang="en-US" sz="900" kern="1200" dirty="0">
            <a:latin typeface="Times New Roman" panose="02020603050405020304" pitchFamily="18" charset="0"/>
            <a:cs typeface="Times New Roman" panose="02020603050405020304" pitchFamily="18" charset="0"/>
          </a:endParaRPr>
        </a:p>
      </dsp:txBody>
      <dsp:txXfrm>
        <a:off x="433108" y="2884638"/>
        <a:ext cx="5856009" cy="239742"/>
      </dsp:txXfrm>
    </dsp:sp>
    <dsp:sp modelId="{3124D051-4FE8-4818-A56F-D074E643E000}">
      <dsp:nvSpPr>
        <dsp:cNvPr id="0" name=""/>
        <dsp:cNvSpPr/>
      </dsp:nvSpPr>
      <dsp:spPr>
        <a:xfrm>
          <a:off x="0" y="4138397"/>
          <a:ext cx="8402782" cy="496125"/>
        </a:xfrm>
        <a:prstGeom prst="rect">
          <a:avLst/>
        </a:prstGeom>
        <a:solidFill>
          <a:schemeClr val="lt1">
            <a:alpha val="90000"/>
            <a:hueOff val="0"/>
            <a:satOff val="0"/>
            <a:lumOff val="0"/>
            <a:alphaOff val="0"/>
          </a:schemeClr>
        </a:solidFill>
        <a:ln w="19050" cap="flat" cmpd="sng" algn="ctr">
          <a:solidFill>
            <a:schemeClr val="accent3">
              <a:hueOff val="4142704"/>
              <a:satOff val="-7491"/>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2149" tIns="187452" rIns="652149" bIns="64008" numCol="1" spcCol="1270" anchor="t" anchorCtr="0">
          <a:noAutofit/>
        </a:bodyPr>
        <a:lstStyle/>
        <a:p>
          <a:pPr marL="57150" lvl="1" indent="-57150" algn="l" defTabSz="400050">
            <a:lnSpc>
              <a:spcPct val="90000"/>
            </a:lnSpc>
            <a:spcBef>
              <a:spcPct val="0"/>
            </a:spcBef>
            <a:spcAft>
              <a:spcPct val="15000"/>
            </a:spcAft>
            <a:buNone/>
          </a:pPr>
          <a:r>
            <a:rPr lang="en-US" sz="900" kern="1200" dirty="0" err="1">
              <a:latin typeface="Times New Roman" panose="02020603050405020304" pitchFamily="18" charset="0"/>
              <a:cs typeface="Times New Roman" panose="02020603050405020304" pitchFamily="18" charset="0"/>
            </a:rPr>
            <a:t>Cải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tạo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nâng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cấp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cơ</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sở</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nhà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trạm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tại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trụ</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sở</a:t>
          </a:r>
          <a:r>
            <a:rPr lang="en-US" sz="900" kern="1200" dirty="0">
              <a:latin typeface="Times New Roman" panose="02020603050405020304" pitchFamily="18" charset="0"/>
              <a:cs typeface="Times New Roman" panose="02020603050405020304" pitchFamily="18" charset="0"/>
            </a:rPr>
            <a:t> 28 Phạm Văn </a:t>
          </a:r>
          <a:r>
            <a:rPr lang="en-US" sz="900" kern="1200" dirty="0" err="1">
              <a:latin typeface="Times New Roman" panose="02020603050405020304" pitchFamily="18" charset="0"/>
              <a:cs typeface="Times New Roman" panose="02020603050405020304" pitchFamily="18" charset="0"/>
            </a:rPr>
            <a:t>Đồng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nhằm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phục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vụ</a:t>
          </a:r>
          <a:r>
            <a:rPr lang="en-US" sz="900" kern="1200" dirty="0">
              <a:latin typeface="Times New Roman" panose="02020603050405020304" pitchFamily="18" charset="0"/>
              <a:cs typeface="Times New Roman" panose="02020603050405020304" pitchFamily="18" charset="0"/>
            </a:rPr>
            <a:t> an </a:t>
          </a:r>
          <a:r>
            <a:rPr lang="en-US" sz="900" kern="1200" dirty="0" err="1">
              <a:latin typeface="Times New Roman" panose="02020603050405020304" pitchFamily="18" charset="0"/>
              <a:cs typeface="Times New Roman" panose="02020603050405020304" pitchFamily="18" charset="0"/>
            </a:rPr>
            <a:t>toàn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vận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hành</a:t>
          </a:r>
          <a:r>
            <a:rPr lang="en-US" sz="900" kern="1200" dirty="0">
              <a:latin typeface="Times New Roman" panose="02020603050405020304" pitchFamily="18" charset="0"/>
              <a:cs typeface="Times New Roman" panose="02020603050405020304" pitchFamily="18" charset="0"/>
            </a:rPr>
            <a:t> Trung </a:t>
          </a:r>
          <a:r>
            <a:rPr lang="en-US" sz="900" kern="1200" dirty="0" err="1">
              <a:latin typeface="Times New Roman" panose="02020603050405020304" pitchFamily="18" charset="0"/>
              <a:cs typeface="Times New Roman" panose="02020603050405020304" pitchFamily="18" charset="0"/>
            </a:rPr>
            <a:t>tâm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dữ</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Kho </a:t>
          </a:r>
          <a:r>
            <a:rPr lang="en-US" sz="900" kern="1200" dirty="0" err="1">
              <a:latin typeface="Times New Roman" panose="02020603050405020304" pitchFamily="18" charset="0"/>
              <a:cs typeface="Times New Roman" panose="02020603050405020304" pitchFamily="18" charset="0"/>
            </a:rPr>
            <a:t>tư</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liệu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khu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làm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việc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đáp</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ứng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các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yêu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cầu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về</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phòng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cháy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chữa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cháy</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phòng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chống</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rủi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ro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kỹ</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thuật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bảo</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mật</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và</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điều</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kiện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làm</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việc</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của</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đội</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ngũ</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quản</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trị</a:t>
          </a:r>
          <a:r>
            <a:rPr lang="en-US" sz="900" kern="1200" dirty="0">
              <a:latin typeface="Times New Roman" panose="02020603050405020304" pitchFamily="18" charset="0"/>
              <a:cs typeface="Times New Roman" panose="02020603050405020304" pitchFamily="18" charset="0"/>
            </a:rPr>
            <a:t> </a:t>
          </a:r>
          <a:r>
            <a:rPr lang="en-US" sz="900" kern="1200" dirty="0" err="1">
              <a:latin typeface="Times New Roman" panose="02020603050405020304" pitchFamily="18" charset="0"/>
              <a:cs typeface="Times New Roman" panose="02020603050405020304" pitchFamily="18" charset="0"/>
            </a:rPr>
            <a:t>số</a:t>
          </a:r>
          <a:r>
            <a:rPr lang="en-US" sz="900" kern="1200" dirty="0">
              <a:latin typeface="Times New Roman" panose="02020603050405020304" pitchFamily="18" charset="0"/>
              <a:cs typeface="Times New Roman" panose="02020603050405020304" pitchFamily="18" charset="0"/>
            </a:rPr>
            <a:t>.</a:t>
          </a:r>
        </a:p>
      </dsp:txBody>
      <dsp:txXfrm>
        <a:off x="0" y="4138397"/>
        <a:ext cx="8402782" cy="496125"/>
      </dsp:txXfrm>
    </dsp:sp>
    <dsp:sp modelId="{B41948B0-B463-4B39-8696-118FCFA1092B}">
      <dsp:nvSpPr>
        <dsp:cNvPr id="0" name=""/>
        <dsp:cNvSpPr/>
      </dsp:nvSpPr>
      <dsp:spPr>
        <a:xfrm>
          <a:off x="420139" y="3922467"/>
          <a:ext cx="5881947" cy="265680"/>
        </a:xfrm>
        <a:prstGeom prst="roundRect">
          <a:avLst/>
        </a:prstGeom>
        <a:solidFill>
          <a:schemeClr val="accent3">
            <a:hueOff val="4142704"/>
            <a:satOff val="-7491"/>
            <a:lumOff val="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marL="0" lvl="0" indent="0" algn="l" defTabSz="400050">
            <a:lnSpc>
              <a:spcPct val="90000"/>
            </a:lnSpc>
            <a:spcBef>
              <a:spcPct val="0"/>
            </a:spcBef>
            <a:spcAft>
              <a:spcPct val="35000"/>
            </a:spcAft>
            <a:buFont typeface="+mj-lt"/>
            <a:buNone/>
          </a:pPr>
          <a:r>
            <a:rPr lang="nl-NL" sz="900" b="0" kern="1200" dirty="0">
              <a:latin typeface="Times New Roman" panose="02020603050405020304" pitchFamily="18" charset="0"/>
              <a:cs typeface="Times New Roman" panose="02020603050405020304" pitchFamily="18" charset="0"/>
            </a:rPr>
            <a:t>Cải tạo, nâng cấp nhà trạm, phòng làm việc tại trụ sở 28 Phạm Văn Đồng</a:t>
          </a:r>
          <a:endParaRPr lang="en-US" sz="900" kern="1200" dirty="0">
            <a:latin typeface="Times New Roman" panose="02020603050405020304" pitchFamily="18" charset="0"/>
            <a:cs typeface="Times New Roman" panose="02020603050405020304" pitchFamily="18" charset="0"/>
          </a:endParaRPr>
        </a:p>
      </dsp:txBody>
      <dsp:txXfrm>
        <a:off x="433108" y="3935436"/>
        <a:ext cx="5856009"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364C8-252C-4CE3-9757-706A4E75F335}">
      <dsp:nvSpPr>
        <dsp:cNvPr id="0" name=""/>
        <dsp:cNvSpPr/>
      </dsp:nvSpPr>
      <dsp:spPr>
        <a:xfrm>
          <a:off x="0" y="66257"/>
          <a:ext cx="2040843"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r" defTabSz="444500">
            <a:lnSpc>
              <a:spcPct val="90000"/>
            </a:lnSpc>
            <a:spcBef>
              <a:spcPct val="0"/>
            </a:spcBef>
            <a:spcAft>
              <a:spcPct val="35000"/>
            </a:spcAft>
            <a:buFont typeface="+mj-lt"/>
            <a:buNone/>
          </a:pPr>
          <a:r>
            <a:rPr lang="pt-BR" sz="1000" b="1" kern="1200" dirty="0">
              <a:latin typeface="Times New Roman" panose="02020603050405020304" pitchFamily="18" charset="0"/>
              <a:cs typeface="Times New Roman" panose="02020603050405020304" pitchFamily="18" charset="0"/>
            </a:rPr>
            <a:t>Cục Chuyển đổi số</a:t>
          </a:r>
          <a:endParaRPr lang="en-US" sz="1000" kern="1200" dirty="0">
            <a:latin typeface="Times New Roman" panose="02020603050405020304" pitchFamily="18" charset="0"/>
            <a:cs typeface="Times New Roman" panose="02020603050405020304" pitchFamily="18" charset="0"/>
          </a:endParaRPr>
        </a:p>
      </dsp:txBody>
      <dsp:txXfrm>
        <a:off x="0" y="66257"/>
        <a:ext cx="2040843" cy="1029600"/>
      </dsp:txXfrm>
    </dsp:sp>
    <dsp:sp modelId="{ECCE7479-259E-4B58-B52D-9839886B69BA}">
      <dsp:nvSpPr>
        <dsp:cNvPr id="0" name=""/>
        <dsp:cNvSpPr/>
      </dsp:nvSpPr>
      <dsp:spPr>
        <a:xfrm>
          <a:off x="2040843" y="17995"/>
          <a:ext cx="408168" cy="112612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26EDCA-F450-4AEE-8F32-00A63602B2FF}">
      <dsp:nvSpPr>
        <dsp:cNvPr id="0" name=""/>
        <dsp:cNvSpPr/>
      </dsp:nvSpPr>
      <dsp:spPr>
        <a:xfrm>
          <a:off x="2612279" y="17995"/>
          <a:ext cx="5551095" cy="1126125"/>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err="1">
              <a:latin typeface="Times New Roman" panose="02020603050405020304" pitchFamily="18" charset="0"/>
              <a:cs typeface="Times New Roman" panose="02020603050405020304" pitchFamily="18" charset="0"/>
            </a:rPr>
            <a:t>Cục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Chuyển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đổi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số</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đầu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tư</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phối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với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vị</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chuyên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ngành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lập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duyệt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trương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đầu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tư</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phối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với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vị</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chuyên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ngành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lập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duyệt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Font typeface="Times New Roman" panose="02020603050405020304" pitchFamily="18" charset="0"/>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Tổng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nhu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cầu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về</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hạ</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tầng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công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nghệ</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số</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Font typeface="Times New Roman" panose="02020603050405020304" pitchFamily="18" charset="0"/>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Tổng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báo</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cáo</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Bộ</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tiến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độ</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thực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hiện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Font typeface="Times New Roman" panose="02020603050405020304" pitchFamily="18" charset="0"/>
            <a:buNone/>
          </a:pPr>
          <a:r>
            <a:rPr lang="en-US" sz="1000" kern="1200" dirty="0">
              <a:latin typeface="Times New Roman" panose="02020603050405020304" pitchFamily="18" charset="0"/>
              <a:cs typeface="Times New Roman" panose="02020603050405020304" pitchFamily="18" charset="0"/>
            </a:rPr>
            <a:t>- Cung </a:t>
          </a:r>
          <a:r>
            <a:rPr lang="en-US" sz="1000" kern="1200" dirty="0" err="1">
              <a:latin typeface="Times New Roman" panose="02020603050405020304" pitchFamily="18" charset="0"/>
              <a:cs typeface="Times New Roman" panose="02020603050405020304" pitchFamily="18" charset="0"/>
            </a:rPr>
            <a:t>cấp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hạ</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tầng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công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nghệ</a:t>
          </a:r>
          <a:r>
            <a:rPr lang="en-US" sz="1000" kern="1200" dirty="0">
              <a:latin typeface="Times New Roman" panose="02020603050405020304" pitchFamily="18" charset="0"/>
              <a:cs typeface="Times New Roman" panose="02020603050405020304" pitchFamily="18" charset="0"/>
            </a:rPr>
            <a:t> dung </a:t>
          </a:r>
          <a:r>
            <a:rPr lang="en-US" sz="1000" kern="1200" dirty="0" err="1">
              <a:latin typeface="Times New Roman" panose="02020603050405020304" pitchFamily="18" charset="0"/>
              <a:cs typeface="Times New Roman" panose="02020603050405020304" pitchFamily="18" charset="0"/>
            </a:rPr>
            <a:t>chung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Hướng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dẫn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vị</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chuyên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ngành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về</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kỹ</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thuật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giải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pháp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công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nghệ</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xây</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hoàn</a:t>
          </a:r>
          <a:r>
            <a:rPr lang="en-US" sz="1000" kern="1200" dirty="0">
              <a:latin typeface="Times New Roman" panose="02020603050405020304" pitchFamily="18" charset="0"/>
              <a:cs typeface="Times New Roman" panose="02020603050405020304" pitchFamily="18" charset="0"/>
            </a:rPr>
            <a:t> thiện </a:t>
          </a:r>
          <a:r>
            <a:rPr lang="en-US" sz="1000" kern="1200" dirty="0" err="1">
              <a:latin typeface="Times New Roman" panose="02020603050405020304" pitchFamily="18" charset="0"/>
              <a:cs typeface="Times New Roman" panose="02020603050405020304" pitchFamily="18" charset="0"/>
            </a:rPr>
            <a:t>CSDL</a:t>
          </a:r>
          <a:r>
            <a:rPr lang="en-US" sz="1000" kern="1200" dirty="0">
              <a:latin typeface="Times New Roman" panose="02020603050405020304" pitchFamily="18" charset="0"/>
              <a:cs typeface="Times New Roman" panose="02020603050405020304" pitchFamily="18" charset="0"/>
            </a:rPr>
            <a:t>/</a:t>
          </a:r>
          <a:r>
            <a:rPr lang="en-US" sz="1000" kern="1200" dirty="0" err="1">
              <a:latin typeface="Times New Roman" panose="02020603050405020304" pitchFamily="18" charset="0"/>
              <a:cs typeface="Times New Roman" panose="02020603050405020304" pitchFamily="18" charset="0"/>
            </a:rPr>
            <a:t>nền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tảng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số</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phối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nội</a:t>
          </a:r>
          <a:r>
            <a:rPr lang="en-US" sz="1000" kern="1200" dirty="0">
              <a:latin typeface="Times New Roman" panose="02020603050405020304" pitchFamily="18" charset="0"/>
              <a:cs typeface="Times New Roman" panose="02020603050405020304" pitchFamily="18" charset="0"/>
            </a:rPr>
            <a:t> dung </a:t>
          </a:r>
          <a:r>
            <a:rPr lang="en-US" sz="1000" kern="1200" dirty="0" err="1">
              <a:latin typeface="Times New Roman" panose="02020603050405020304" pitchFamily="18" charset="0"/>
              <a:cs typeface="Times New Roman" panose="02020603050405020304" pitchFamily="18" charset="0"/>
            </a:rPr>
            <a:t>có</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liên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quan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khác</a:t>
          </a:r>
          <a:r>
            <a:rPr lang="en-US" sz="1000" kern="1200" dirty="0">
              <a:latin typeface="Times New Roman" panose="02020603050405020304" pitchFamily="18" charset="0"/>
              <a:cs typeface="Times New Roman" panose="02020603050405020304" pitchFamily="18" charset="0"/>
            </a:rPr>
            <a:t>.</a:t>
          </a:r>
        </a:p>
      </dsp:txBody>
      <dsp:txXfrm>
        <a:off x="2612279" y="17995"/>
        <a:ext cx="5551095" cy="1126125"/>
      </dsp:txXfrm>
    </dsp:sp>
    <dsp:sp modelId="{64A3B4B6-D4CA-48B1-BAC9-FD265FD03858}">
      <dsp:nvSpPr>
        <dsp:cNvPr id="0" name=""/>
        <dsp:cNvSpPr/>
      </dsp:nvSpPr>
      <dsp:spPr>
        <a:xfrm>
          <a:off x="0" y="1331320"/>
          <a:ext cx="2040843"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r" defTabSz="444500">
            <a:lnSpc>
              <a:spcPct val="90000"/>
            </a:lnSpc>
            <a:spcBef>
              <a:spcPct val="0"/>
            </a:spcBef>
            <a:spcAft>
              <a:spcPct val="35000"/>
            </a:spcAft>
            <a:buFont typeface="+mj-lt"/>
            <a:buNone/>
          </a:pPr>
          <a:r>
            <a:rPr lang="pt-BR" sz="1000" b="1" kern="1200" dirty="0">
              <a:latin typeface="Times New Roman" panose="02020603050405020304" pitchFamily="18" charset="0"/>
              <a:cs typeface="Times New Roman" panose="02020603050405020304" pitchFamily="18" charset="0"/>
            </a:rPr>
            <a:t>Các đơn vị trực thuộc Bộ</a:t>
          </a:r>
          <a:endParaRPr lang="en-US" sz="1000" kern="1200" dirty="0">
            <a:latin typeface="Times New Roman" panose="02020603050405020304" pitchFamily="18" charset="0"/>
            <a:cs typeface="Times New Roman" panose="02020603050405020304" pitchFamily="18" charset="0"/>
          </a:endParaRPr>
        </a:p>
      </dsp:txBody>
      <dsp:txXfrm>
        <a:off x="0" y="1331320"/>
        <a:ext cx="2040843" cy="1029600"/>
      </dsp:txXfrm>
    </dsp:sp>
    <dsp:sp modelId="{A9D5D3E8-499A-4305-BB38-38951A2B2361}">
      <dsp:nvSpPr>
        <dsp:cNvPr id="0" name=""/>
        <dsp:cNvSpPr/>
      </dsp:nvSpPr>
      <dsp:spPr>
        <a:xfrm>
          <a:off x="2040843" y="1331320"/>
          <a:ext cx="408168" cy="10296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1E9323-D2A4-464C-9383-3A2561E7C473}">
      <dsp:nvSpPr>
        <dsp:cNvPr id="0" name=""/>
        <dsp:cNvSpPr/>
      </dsp:nvSpPr>
      <dsp:spPr>
        <a:xfrm>
          <a:off x="2612279" y="1331320"/>
          <a:ext cx="5551095" cy="1029600"/>
        </a:xfrm>
        <a:prstGeom prst="rect">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Phối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chặt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chẽ</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với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vị</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tạo</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điều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kiện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cung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cấp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thông</a:t>
          </a:r>
          <a:r>
            <a:rPr lang="en-US" sz="1000" kern="1200" dirty="0">
              <a:latin typeface="Times New Roman" panose="02020603050405020304" pitchFamily="18" charset="0"/>
              <a:cs typeface="Times New Roman" panose="02020603050405020304" pitchFamily="18" charset="0"/>
            </a:rPr>
            <a:t> tin </a:t>
          </a:r>
          <a:r>
            <a:rPr lang="en-US" sz="1000" kern="1200" dirty="0" err="1">
              <a:latin typeface="Times New Roman" panose="02020603050405020304" pitchFamily="18" charset="0"/>
              <a:cs typeface="Times New Roman" panose="02020603050405020304" pitchFamily="18" charset="0"/>
            </a:rPr>
            <a:t>về</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hiện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trạng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HTTT</a:t>
          </a:r>
          <a:r>
            <a:rPr lang="en-US" sz="1000" kern="1200" dirty="0">
              <a:latin typeface="Times New Roman" panose="02020603050405020304" pitchFamily="18" charset="0"/>
              <a:cs typeface="Times New Roman" panose="02020603050405020304" pitchFamily="18" charset="0"/>
            </a:rPr>
            <a:t>/</a:t>
          </a:r>
          <a:r>
            <a:rPr lang="en-US" sz="1000" kern="1200" dirty="0" err="1">
              <a:latin typeface="Times New Roman" panose="02020603050405020304" pitchFamily="18" charset="0"/>
              <a:cs typeface="Times New Roman" panose="02020603050405020304" pitchFamily="18" charset="0"/>
            </a:rPr>
            <a:t>CSDL</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hạ</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tầng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CNTT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tại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lĩnh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vực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nhu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cầu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khai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khả</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năng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cung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cấp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thông</a:t>
          </a:r>
          <a:r>
            <a:rPr lang="en-US" sz="1000" kern="1200" dirty="0">
              <a:latin typeface="Times New Roman" panose="02020603050405020304" pitchFamily="18" charset="0"/>
              <a:cs typeface="Times New Roman" panose="02020603050405020304" pitchFamily="18" charset="0"/>
            </a:rPr>
            <a:t> tin, </a:t>
          </a:r>
          <a:r>
            <a:rPr lang="en-US" sz="1000" kern="1200" dirty="0" err="1">
              <a:latin typeface="Times New Roman" panose="02020603050405020304" pitchFamily="18" charset="0"/>
              <a:cs typeface="Times New Roman" panose="02020603050405020304" pitchFamily="18" charset="0"/>
            </a:rPr>
            <a:t>dữ</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liệu</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Thực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hiện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nội</a:t>
          </a:r>
          <a:r>
            <a:rPr lang="en-US" sz="1000" kern="1200" dirty="0">
              <a:latin typeface="Times New Roman" panose="02020603050405020304" pitchFamily="18" charset="0"/>
              <a:cs typeface="Times New Roman" panose="02020603050405020304" pitchFamily="18" charset="0"/>
            </a:rPr>
            <a:t> dung </a:t>
          </a:r>
          <a:r>
            <a:rPr lang="en-US" sz="1000" kern="1200" dirty="0" err="1">
              <a:latin typeface="Times New Roman" panose="02020603050405020304" pitchFamily="18" charset="0"/>
              <a:cs typeface="Times New Roman" panose="02020603050405020304" pitchFamily="18" charset="0"/>
            </a:rPr>
            <a:t>liên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quan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khác</a:t>
          </a:r>
          <a:r>
            <a:rPr lang="en-US" sz="1000" kern="1200" dirty="0">
              <a:latin typeface="Times New Roman" panose="02020603050405020304" pitchFamily="18" charset="0"/>
              <a:cs typeface="Times New Roman" panose="02020603050405020304" pitchFamily="18" charset="0"/>
            </a:rPr>
            <a:t>.</a:t>
          </a:r>
        </a:p>
      </dsp:txBody>
      <dsp:txXfrm>
        <a:off x="2612279" y="1331320"/>
        <a:ext cx="5551095" cy="1029600"/>
      </dsp:txXfrm>
    </dsp:sp>
    <dsp:sp modelId="{43FD7C2B-8C9E-4A47-8C48-5AFCFF39355A}">
      <dsp:nvSpPr>
        <dsp:cNvPr id="0" name=""/>
        <dsp:cNvSpPr/>
      </dsp:nvSpPr>
      <dsp:spPr>
        <a:xfrm>
          <a:off x="0" y="2548120"/>
          <a:ext cx="2040843"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r" defTabSz="444500">
            <a:lnSpc>
              <a:spcPct val="90000"/>
            </a:lnSpc>
            <a:spcBef>
              <a:spcPct val="0"/>
            </a:spcBef>
            <a:spcAft>
              <a:spcPct val="35000"/>
            </a:spcAft>
            <a:buNone/>
          </a:pPr>
          <a:r>
            <a:rPr lang="pt-BR" sz="1000" b="1" kern="1200" dirty="0">
              <a:latin typeface="Times New Roman" panose="02020603050405020304" pitchFamily="18" charset="0"/>
              <a:cs typeface="Times New Roman" panose="02020603050405020304" pitchFamily="18" charset="0"/>
            </a:rPr>
            <a:t>Vụ Kế hoạch – Tài chính, Vụ Khoa học và Công nghệ</a:t>
          </a:r>
          <a:endParaRPr lang="en-US" sz="1000" kern="1200" dirty="0">
            <a:latin typeface="Times New Roman" panose="02020603050405020304" pitchFamily="18" charset="0"/>
            <a:cs typeface="Times New Roman" panose="02020603050405020304" pitchFamily="18" charset="0"/>
          </a:endParaRPr>
        </a:p>
      </dsp:txBody>
      <dsp:txXfrm>
        <a:off x="0" y="2548120"/>
        <a:ext cx="2040843" cy="1029600"/>
      </dsp:txXfrm>
    </dsp:sp>
    <dsp:sp modelId="{FA4837AD-446D-462C-8DD8-EE149825D4A7}">
      <dsp:nvSpPr>
        <dsp:cNvPr id="0" name=""/>
        <dsp:cNvSpPr/>
      </dsp:nvSpPr>
      <dsp:spPr>
        <a:xfrm>
          <a:off x="2040843" y="2548120"/>
          <a:ext cx="408168" cy="10296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D47A38-2997-47CE-BB4A-A41FABCFE99E}">
      <dsp:nvSpPr>
        <dsp:cNvPr id="0" name=""/>
        <dsp:cNvSpPr/>
      </dsp:nvSpPr>
      <dsp:spPr>
        <a:xfrm>
          <a:off x="2612279" y="2548120"/>
          <a:ext cx="5551095" cy="1029600"/>
        </a:xfrm>
        <a:prstGeom prst="rect">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Vụ</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Kế</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hoạch</a:t>
          </a:r>
          <a:r>
            <a:rPr lang="en-US" sz="1000" kern="1200" dirty="0">
              <a:latin typeface="Times New Roman" panose="02020603050405020304" pitchFamily="18" charset="0"/>
              <a:cs typeface="Times New Roman" panose="02020603050405020304" pitchFamily="18" charset="0"/>
            </a:rPr>
            <a:t> - Tài </a:t>
          </a:r>
          <a:r>
            <a:rPr lang="en-US" sz="1000" kern="1200" dirty="0" err="1">
              <a:latin typeface="Times New Roman" panose="02020603050405020304" pitchFamily="18" charset="0"/>
              <a:cs typeface="Times New Roman" panose="02020603050405020304" pitchFamily="18" charset="0"/>
            </a:rPr>
            <a:t>chính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Chủ</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tổ</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chức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thẩm</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định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tham</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mưu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cho</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Bộ</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trưởng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phê</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duyệt</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đầu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tư</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theo</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quy</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định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của</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pháp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luật</a:t>
          </a:r>
          <a:r>
            <a:rPr lang="en-US" sz="10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None/>
          </a:pP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Vụ</a:t>
          </a:r>
          <a:r>
            <a:rPr lang="en-US" sz="1000" kern="1200" dirty="0">
              <a:latin typeface="Times New Roman" panose="02020603050405020304" pitchFamily="18" charset="0"/>
              <a:cs typeface="Times New Roman" panose="02020603050405020304" pitchFamily="18" charset="0"/>
            </a:rPr>
            <a:t> Khoa </a:t>
          </a:r>
          <a:r>
            <a:rPr lang="en-US" sz="1000" kern="1200" dirty="0" err="1">
              <a:latin typeface="Times New Roman" panose="02020603050405020304" pitchFamily="18" charset="0"/>
              <a:cs typeface="Times New Roman" panose="02020603050405020304" pitchFamily="18" charset="0"/>
            </a:rPr>
            <a:t>học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Công </a:t>
          </a:r>
          <a:r>
            <a:rPr lang="en-US" sz="1000" kern="1200" dirty="0" err="1">
              <a:latin typeface="Times New Roman" panose="02020603050405020304" pitchFamily="18" charset="0"/>
              <a:cs typeface="Times New Roman" panose="02020603050405020304" pitchFamily="18" charset="0"/>
            </a:rPr>
            <a:t>nghệ</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Phối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hợp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thẩm</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định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a:t>
          </a:r>
        </a:p>
      </dsp:txBody>
      <dsp:txXfrm>
        <a:off x="2612279" y="2548120"/>
        <a:ext cx="5551095" cy="1029600"/>
      </dsp:txXfrm>
    </dsp:sp>
    <dsp:sp modelId="{81510F85-C77A-4166-8E2A-98B70D6DFEFE}">
      <dsp:nvSpPr>
        <dsp:cNvPr id="0" name=""/>
        <dsp:cNvSpPr/>
      </dsp:nvSpPr>
      <dsp:spPr>
        <a:xfrm>
          <a:off x="0" y="3764920"/>
          <a:ext cx="2040843"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r" defTabSz="444500">
            <a:lnSpc>
              <a:spcPct val="90000"/>
            </a:lnSpc>
            <a:spcBef>
              <a:spcPct val="0"/>
            </a:spcBef>
            <a:spcAft>
              <a:spcPct val="35000"/>
            </a:spcAft>
            <a:buNone/>
          </a:pPr>
          <a:r>
            <a:rPr lang="pt-BR" sz="1000" b="1" kern="1200" dirty="0">
              <a:latin typeface="Times New Roman" panose="02020603050405020304" pitchFamily="18" charset="0"/>
              <a:cs typeface="Times New Roman" panose="02020603050405020304" pitchFamily="18" charset="0"/>
            </a:rPr>
            <a:t>4. Các bộ, ngành, địa phương</a:t>
          </a:r>
          <a:endParaRPr lang="en-US" sz="1000" kern="1200" dirty="0">
            <a:latin typeface="Times New Roman" panose="02020603050405020304" pitchFamily="18" charset="0"/>
            <a:cs typeface="Times New Roman" panose="02020603050405020304" pitchFamily="18" charset="0"/>
          </a:endParaRPr>
        </a:p>
      </dsp:txBody>
      <dsp:txXfrm>
        <a:off x="0" y="3764920"/>
        <a:ext cx="2040843" cy="1029600"/>
      </dsp:txXfrm>
    </dsp:sp>
    <dsp:sp modelId="{4882851C-0187-4899-AEFA-8CE68B0EDB5E}">
      <dsp:nvSpPr>
        <dsp:cNvPr id="0" name=""/>
        <dsp:cNvSpPr/>
      </dsp:nvSpPr>
      <dsp:spPr>
        <a:xfrm>
          <a:off x="2040843" y="3764920"/>
          <a:ext cx="408168" cy="10296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FD1A2D-23F5-469C-9517-F3CD14F928D4}">
      <dsp:nvSpPr>
        <dsp:cNvPr id="0" name=""/>
        <dsp:cNvSpPr/>
      </dsp:nvSpPr>
      <dsp:spPr>
        <a:xfrm>
          <a:off x="2612279" y="3764920"/>
          <a:ext cx="5551095" cy="1029600"/>
        </a:xfrm>
        <a:prstGeom prst="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pt-BR" sz="1000" kern="1200" dirty="0">
              <a:latin typeface="Times New Roman" panose="02020603050405020304" pitchFamily="18" charset="0"/>
              <a:cs typeface="Times New Roman" panose="02020603050405020304" pitchFamily="18" charset="0"/>
            </a:rPr>
            <a:t>	Phối hợp chặt chẽ với Trung tâm Dữ liệu quốc gia (C12), </a:t>
          </a:r>
          <a:r>
            <a:rPr lang="en-US" sz="1000" kern="1200" dirty="0">
              <a:latin typeface="Times New Roman" panose="02020603050405020304" pitchFamily="18" charset="0"/>
              <a:cs typeface="Times New Roman" panose="02020603050405020304" pitchFamily="18" charset="0"/>
            </a:rPr>
            <a:t>Trung </a:t>
          </a:r>
          <a:r>
            <a:rPr lang="en-US" sz="1000" kern="1200" dirty="0" err="1">
              <a:latin typeface="Times New Roman" panose="02020603050405020304" pitchFamily="18" charset="0"/>
              <a:cs typeface="Times New Roman" panose="02020603050405020304" pitchFamily="18" charset="0"/>
            </a:rPr>
            <a:t>tâm</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dữ</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liệu</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quốc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gia</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về</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dân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cư</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C06</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và</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các</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bộ</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ngành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địa</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phương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liên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quan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trong</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quá</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trình</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lập</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triển</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khai</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dự</a:t>
          </a:r>
          <a:r>
            <a:rPr lang="en-US" sz="1000" kern="1200" dirty="0">
              <a:latin typeface="Times New Roman" panose="02020603050405020304" pitchFamily="18" charset="0"/>
              <a:cs typeface="Times New Roman" panose="02020603050405020304" pitchFamily="18" charset="0"/>
            </a:rPr>
            <a:t> </a:t>
          </a:r>
          <a:r>
            <a:rPr lang="en-US" sz="1000" kern="1200" dirty="0" err="1">
              <a:latin typeface="Times New Roman" panose="02020603050405020304" pitchFamily="18" charset="0"/>
              <a:cs typeface="Times New Roman" panose="02020603050405020304" pitchFamily="18" charset="0"/>
            </a:rPr>
            <a:t>án</a:t>
          </a:r>
          <a:r>
            <a:rPr lang="en-US" sz="1000" kern="1200" dirty="0">
              <a:latin typeface="Times New Roman" panose="02020603050405020304" pitchFamily="18" charset="0"/>
              <a:cs typeface="Times New Roman" panose="02020603050405020304" pitchFamily="18" charset="0"/>
            </a:rPr>
            <a:t>.</a:t>
          </a:r>
        </a:p>
      </dsp:txBody>
      <dsp:txXfrm>
        <a:off x="2612279" y="3764920"/>
        <a:ext cx="5551095" cy="10296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bb0592bdb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85DF1E2-945E-BDAC-B303-1ECA6DB056F9}"/>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4D6B1889-A358-819B-B8BF-B8DF42D100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4A0948D8-F9A0-921C-E767-7853A9BC62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B16C67A-1433-C8FC-D497-FF2719E1DB25}"/>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B30BAF4B-D1CD-AB92-A35C-2E878FE867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A4A52B8D-BCBD-E775-843D-8A5DCC51B7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12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bb0592bdb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bb0592bdb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14D5C1B7-89F4-8914-0949-5F6A2F3581BB}"/>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2464D38B-D6C3-92C9-4094-DC5EFB9733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82E41B25-BB51-8E20-6FCA-C6BCC5EAB6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4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694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3A74-449D-62BF-46A2-989E343B9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7F65A-A5BE-44C0-39CA-A5E2A7BC657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0595067-03E3-971F-46A9-8E30823C50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660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99C8FF1-8D59-AE74-56BF-7D7073646C06}"/>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5D440B71-3E03-CF39-4371-9024936EF6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A1212D1A-553A-C26F-CFD6-52C2A4FA02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53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8290333-E6A5-E68D-A2EF-D0067290085E}"/>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E2C1F9AA-9A17-2699-B544-65E6E94854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C77C6BE7-053C-D35A-7AD7-D50CCB31ED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53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CD187F8E-99AF-5E5A-FC9F-940BC374BC52}"/>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D095AC52-6289-43A4-6A24-14FC8C8C4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3EBAB50F-7BA3-7BC5-16FC-E1DB4052B1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E5E60A4-9C48-C431-8F38-C2ABC7425E18}"/>
            </a:ext>
          </a:extLst>
        </p:cNvPr>
        <p:cNvGrpSpPr/>
        <p:nvPr/>
      </p:nvGrpSpPr>
      <p:grpSpPr>
        <a:xfrm>
          <a:off x="0" y="0"/>
          <a:ext cx="0" cy="0"/>
          <a:chOff x="0" y="0"/>
          <a:chExt cx="0" cy="0"/>
        </a:xfrm>
      </p:grpSpPr>
      <p:sp>
        <p:nvSpPr>
          <p:cNvPr id="51" name="Google Shape;51;g3bb0592bdb4_0_33:notes">
            <a:extLst>
              <a:ext uri="{FF2B5EF4-FFF2-40B4-BE49-F238E27FC236}">
                <a16:creationId xmlns:a16="http://schemas.microsoft.com/office/drawing/2014/main" id="{0BE0C42B-C9E7-30C1-6D20-AB4A7DBDD1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b0592bdb4_0_33:notes">
            <a:extLst>
              <a:ext uri="{FF2B5EF4-FFF2-40B4-BE49-F238E27FC236}">
                <a16:creationId xmlns:a16="http://schemas.microsoft.com/office/drawing/2014/main" id="{0EAE5226-1ABE-6F32-FFD0-C33A7962B5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394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2824070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3831546"/>
            <a:ext cx="7774499" cy="511854"/>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570487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10458169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2010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5" y="3153616"/>
            <a:ext cx="7765322" cy="1189785"/>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
        <p:nvSpPr>
          <p:cNvPr id="11" name="TextBox 10"/>
          <p:cNvSpPr txBox="1"/>
          <p:nvPr/>
        </p:nvSpPr>
        <p:spPr>
          <a:xfrm>
            <a:off x="627459" y="55143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22907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351301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14052645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183718"/>
            <a:ext cx="2474217"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3659" y="2183718"/>
            <a:ext cx="2474866"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82260" y="2183718"/>
            <a:ext cx="2468408"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223264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3579121"/>
            <a:ext cx="2474216"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79120"/>
            <a:ext cx="2475252"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3579121"/>
            <a:ext cx="2470694" cy="76427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4251757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3350867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6309882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32030128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4198637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956728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346" y="2184174"/>
            <a:ext cx="3830406" cy="2159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184174"/>
            <a:ext cx="3821518" cy="2159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36946126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31894804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59399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35644547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228850"/>
            <a:ext cx="4451213" cy="211455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9184311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457200"/>
            <a:ext cx="7765321" cy="99474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572048"/>
            <a:ext cx="7765322" cy="2771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smtClean="0"/>
              <a:pPr/>
              <a:t>2/2/2026</a:t>
            </a:fld>
            <a:endParaRPr lang="en-US" dirty="0"/>
          </a:p>
        </p:txBody>
      </p:sp>
      <p:sp>
        <p:nvSpPr>
          <p:cNvPr id="5" name="Footer Placeholder 4"/>
          <p:cNvSpPr>
            <a:spLocks noGrp="1"/>
          </p:cNvSpPr>
          <p:nvPr>
            <p:ph type="ftr" sz="quarter" idx="3"/>
          </p:nvPr>
        </p:nvSpPr>
        <p:spPr>
          <a:xfrm>
            <a:off x="685346" y="4412457"/>
            <a:ext cx="5004649" cy="27384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tint val="75000"/>
                  </a:schemeClr>
                </a:solidFill>
              </a:defRPr>
            </a:lvl1pPr>
          </a:lstStyle>
          <a:p>
            <a:pPr marL="0" lvl="0" indent="0" algn="r" rtl="0">
              <a:spcBef>
                <a:spcPts val="0"/>
              </a:spcBef>
              <a:spcAft>
                <a:spcPts val="0"/>
              </a:spcAft>
              <a:buNone/>
            </a:pPr>
            <a:fld id="{00000000-1234-1234-1234-123412341234}" type="slidenum">
              <a:rPr lang="vi" smtClean="0"/>
              <a:t>‹#›</a:t>
            </a:fld>
            <a:endParaRPr lang="vi"/>
          </a:p>
        </p:txBody>
      </p:sp>
    </p:spTree>
    <p:extLst>
      <p:ext uri="{BB962C8B-B14F-4D97-AF65-F5344CB8AC3E}">
        <p14:creationId xmlns:p14="http://schemas.microsoft.com/office/powerpoint/2010/main" val="26374537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Visio_Drawing.vsdx"/><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7608D-CE07-B789-3C42-FFDB576FF287}"/>
              </a:ext>
            </a:extLst>
          </p:cNvPr>
          <p:cNvSpPr txBox="1"/>
          <p:nvPr/>
        </p:nvSpPr>
        <p:spPr>
          <a:xfrm>
            <a:off x="574964" y="1032163"/>
            <a:ext cx="7654636"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Báo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p>
          <a:p>
            <a:pPr algn="ctr"/>
            <a:r>
              <a:rPr lang="en-US" sz="2400" b="1" dirty="0" err="1">
                <a:latin typeface="Times New Roman" panose="02020603050405020304" pitchFamily="18" charset="0"/>
                <a:cs typeface="Times New Roman" panose="02020603050405020304" pitchFamily="18" charset="0"/>
              </a:rPr>
              <a:t>Dự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Nâng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thiện </a:t>
            </a:r>
            <a:r>
              <a:rPr lang="en-US" sz="2400" b="1" dirty="0" err="1">
                <a:latin typeface="Times New Roman" panose="02020603050405020304" pitchFamily="18" charset="0"/>
                <a:cs typeface="Times New Roman" panose="02020603050405020304" pitchFamily="18" charset="0"/>
              </a:rPr>
              <a:t>hạ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2E9EA3F-A615-595F-3D1D-4EA25649BFE2}"/>
              </a:ext>
            </a:extLst>
          </p:cNvPr>
          <p:cNvSpPr txBox="1"/>
          <p:nvPr/>
        </p:nvSpPr>
        <p:spPr>
          <a:xfrm>
            <a:off x="4862945" y="3913910"/>
            <a:ext cx="4003964" cy="523220"/>
          </a:xfrm>
          <a:prstGeom prst="rect">
            <a:avLst/>
          </a:prstGeom>
          <a:noFill/>
        </p:spPr>
        <p:txBody>
          <a:bodyPr wrap="square" rtlCol="0">
            <a:spAutoFit/>
          </a:bodyPr>
          <a:lstStyle/>
          <a:p>
            <a:pPr algn="ctr"/>
            <a:r>
              <a:rPr lang="en-US" sz="1400" dirty="0" err="1">
                <a:latin typeface="Times New Roman" panose="02020603050405020304" pitchFamily="18" charset="0"/>
                <a:cs typeface="Times New Roman" panose="02020603050405020304" pitchFamily="18" charset="0"/>
              </a:rPr>
              <a:t>Đơn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endParaRPr lang="en-US" sz="1400" dirty="0">
              <a:latin typeface="Times New Roman" panose="02020603050405020304" pitchFamily="18" charset="0"/>
              <a:cs typeface="Times New Roman" panose="02020603050405020304" pitchFamily="18" charset="0"/>
            </a:endParaRPr>
          </a:p>
          <a:p>
            <a:pPr algn="ctr"/>
            <a:r>
              <a:rPr lang="en-US" sz="1400" dirty="0" err="1">
                <a:latin typeface="Times New Roman" panose="02020603050405020304" pitchFamily="18" charset="0"/>
                <a:cs typeface="Times New Roman" panose="02020603050405020304" pitchFamily="18" charset="0"/>
              </a:rPr>
              <a:t>Ngày</a:t>
            </a:r>
            <a:r>
              <a:rPr lang="en-US" sz="1400" dirty="0">
                <a:latin typeface="Times New Roman" panose="02020603050405020304" pitchFamily="18" charset="0"/>
                <a:cs typeface="Times New Roman" panose="02020603050405020304" pitchFamily="18" charset="0"/>
              </a:rPr>
              <a:t> 03 </a:t>
            </a:r>
            <a:r>
              <a:rPr lang="en-US" sz="1400" dirty="0" err="1">
                <a:latin typeface="Times New Roman" panose="02020603050405020304" pitchFamily="18" charset="0"/>
                <a:cs typeface="Times New Roman" panose="02020603050405020304" pitchFamily="18" charset="0"/>
              </a:rPr>
              <a:t>tháng</a:t>
            </a:r>
            <a:r>
              <a:rPr lang="en-US" sz="1400" dirty="0">
                <a:latin typeface="Times New Roman" panose="02020603050405020304" pitchFamily="18" charset="0"/>
                <a:cs typeface="Times New Roman" panose="02020603050405020304" pitchFamily="18" charset="0"/>
              </a:rPr>
              <a:t> 02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2026</a:t>
            </a:r>
          </a:p>
        </p:txBody>
      </p:sp>
    </p:spTree>
    <p:extLst>
      <p:ext uri="{BB962C8B-B14F-4D97-AF65-F5344CB8AC3E}">
        <p14:creationId xmlns:p14="http://schemas.microsoft.com/office/powerpoint/2010/main" val="346073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9B56C37B-871A-372A-497C-858B7C11BC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C7B066-E775-B003-27A3-EDDC53E98F62}"/>
              </a:ext>
            </a:extLst>
          </p:cNvPr>
          <p:cNvSpPr txBox="1"/>
          <p:nvPr/>
        </p:nvSpPr>
        <p:spPr>
          <a:xfrm>
            <a:off x="270163" y="119952"/>
            <a:ext cx="535478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Quy </a:t>
            </a:r>
            <a:r>
              <a:rPr lang="en-US" b="1" dirty="0" err="1">
                <a:latin typeface="Times New Roman" panose="02020603050405020304" pitchFamily="18" charset="0"/>
                <a:cs typeface="Times New Roman" panose="02020603050405020304" pitchFamily="18" charset="0"/>
              </a:rPr>
              <a:t>mô</a:t>
            </a:r>
            <a:endParaRPr lang="en-US" b="1"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F5770F04-7CBC-A97F-1A10-80F896DF90C3}"/>
              </a:ext>
            </a:extLst>
          </p:cNvPr>
          <p:cNvGraphicFramePr/>
          <p:nvPr>
            <p:extLst>
              <p:ext uri="{D42A27DB-BD31-4B8C-83A1-F6EECF244321}">
                <p14:modId xmlns:p14="http://schemas.microsoft.com/office/powerpoint/2010/main" val="3063336358"/>
              </p:ext>
            </p:extLst>
          </p:nvPr>
        </p:nvGraphicFramePr>
        <p:xfrm>
          <a:off x="540327" y="269874"/>
          <a:ext cx="8402782" cy="475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50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F3CF853-8C42-F4D1-AC51-CA0D1DD5D0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D1802D-ABEC-0879-1D07-3415577F03BB}"/>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1FDF1D-1FA5-F0C0-4BDB-24EAAE371674}"/>
              </a:ext>
            </a:extLst>
          </p:cNvPr>
          <p:cNvSpPr txBox="1">
            <a:spLocks/>
          </p:cNvSpPr>
          <p:nvPr/>
        </p:nvSpPr>
        <p:spPr>
          <a:xfrm>
            <a:off x="685800" y="1339596"/>
            <a:ext cx="8229600" cy="3803904"/>
          </a:xfrm>
          <a:prstGeom prst="rect">
            <a:avLst/>
          </a:prstGeom>
        </p:spPr>
        <p:txBody>
          <a:bodyPr/>
          <a:lst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939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Vốn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2026 -2030.</a:t>
            </a:r>
          </a:p>
          <a:p>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(2026 - 2029).</a:t>
            </a:r>
          </a:p>
        </p:txBody>
      </p:sp>
    </p:spTree>
    <p:extLst>
      <p:ext uri="{BB962C8B-B14F-4D97-AF65-F5344CB8AC3E}">
        <p14:creationId xmlns:p14="http://schemas.microsoft.com/office/powerpoint/2010/main" val="140425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D05714CD-26AC-E9F0-D704-9CB65D7B5C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28BA85-3F55-98F5-0EA8-071E7F4F43C4}"/>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2">
            <a:extLst>
              <a:ext uri="{FF2B5EF4-FFF2-40B4-BE49-F238E27FC236}">
                <a16:creationId xmlns:a16="http://schemas.microsoft.com/office/drawing/2014/main" id="{E40F2DB0-61B3-E9ED-84F8-7CE04220C74C}"/>
              </a:ext>
            </a:extLst>
          </p:cNvPr>
          <p:cNvGraphicFramePr>
            <a:graphicFrameLocks/>
          </p:cNvGraphicFramePr>
          <p:nvPr>
            <p:extLst>
              <p:ext uri="{D42A27DB-BD31-4B8C-83A1-F6EECF244321}">
                <p14:modId xmlns:p14="http://schemas.microsoft.com/office/powerpoint/2010/main" val="1035208676"/>
              </p:ext>
            </p:extLst>
          </p:nvPr>
        </p:nvGraphicFramePr>
        <p:xfrm>
          <a:off x="204770" y="290581"/>
          <a:ext cx="8163375" cy="481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44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349DB45-7740-4DC4-F861-C573319D28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7BE77B-0DE3-B045-6EB2-41D8C6177059}"/>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Kế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endParaRPr lang="en-US"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0C40B92-E97D-730E-67EE-ED8EEE57D682}"/>
              </a:ext>
            </a:extLst>
          </p:cNvPr>
          <p:cNvGraphicFramePr>
            <a:graphicFrameLocks noGrp="1"/>
          </p:cNvGraphicFramePr>
          <p:nvPr>
            <p:extLst>
              <p:ext uri="{D42A27DB-BD31-4B8C-83A1-F6EECF244321}">
                <p14:modId xmlns:p14="http://schemas.microsoft.com/office/powerpoint/2010/main" val="2901620749"/>
              </p:ext>
            </p:extLst>
          </p:nvPr>
        </p:nvGraphicFramePr>
        <p:xfrm>
          <a:off x="741218" y="584940"/>
          <a:ext cx="7766305" cy="4340351"/>
        </p:xfrm>
        <a:graphic>
          <a:graphicData uri="http://schemas.openxmlformats.org/drawingml/2006/table">
            <a:tbl>
              <a:tblPr firstRow="1" firstCol="1" bandRow="1">
                <a:tableStyleId>{306799F8-075E-4A3A-A7F6-7FBC6576F1A4}</a:tableStyleId>
              </a:tblPr>
              <a:tblGrid>
                <a:gridCol w="541471">
                  <a:extLst>
                    <a:ext uri="{9D8B030D-6E8A-4147-A177-3AD203B41FA5}">
                      <a16:colId xmlns:a16="http://schemas.microsoft.com/office/drawing/2014/main" val="1826504443"/>
                    </a:ext>
                  </a:extLst>
                </a:gridCol>
                <a:gridCol w="2081213">
                  <a:extLst>
                    <a:ext uri="{9D8B030D-6E8A-4147-A177-3AD203B41FA5}">
                      <a16:colId xmlns:a16="http://schemas.microsoft.com/office/drawing/2014/main" val="4168307106"/>
                    </a:ext>
                  </a:extLst>
                </a:gridCol>
                <a:gridCol w="1109269">
                  <a:extLst>
                    <a:ext uri="{9D8B030D-6E8A-4147-A177-3AD203B41FA5}">
                      <a16:colId xmlns:a16="http://schemas.microsoft.com/office/drawing/2014/main" val="1614254464"/>
                    </a:ext>
                  </a:extLst>
                </a:gridCol>
                <a:gridCol w="1513416">
                  <a:extLst>
                    <a:ext uri="{9D8B030D-6E8A-4147-A177-3AD203B41FA5}">
                      <a16:colId xmlns:a16="http://schemas.microsoft.com/office/drawing/2014/main" val="261650727"/>
                    </a:ext>
                  </a:extLst>
                </a:gridCol>
                <a:gridCol w="1105711">
                  <a:extLst>
                    <a:ext uri="{9D8B030D-6E8A-4147-A177-3AD203B41FA5}">
                      <a16:colId xmlns:a16="http://schemas.microsoft.com/office/drawing/2014/main" val="503759532"/>
                    </a:ext>
                  </a:extLst>
                </a:gridCol>
                <a:gridCol w="1415225">
                  <a:extLst>
                    <a:ext uri="{9D8B030D-6E8A-4147-A177-3AD203B41FA5}">
                      <a16:colId xmlns:a16="http://schemas.microsoft.com/office/drawing/2014/main" val="992706754"/>
                    </a:ext>
                  </a:extLst>
                </a:gridCol>
              </a:tblGrid>
              <a:tr h="482260">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STT</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Nội</a:t>
                      </a:r>
                      <a:r>
                        <a:rPr lang="en-US" sz="1400" dirty="0">
                          <a:solidFill>
                            <a:schemeClr val="bg1"/>
                          </a:solidFill>
                          <a:effectLst/>
                          <a:latin typeface="Times New Roman" panose="02020603050405020304" pitchFamily="18" charset="0"/>
                          <a:cs typeface="Times New Roman" panose="02020603050405020304" pitchFamily="18" charset="0"/>
                        </a:rPr>
                        <a:t> dung </a:t>
                      </a:r>
                      <a:r>
                        <a:rPr lang="en-US" sz="1400" dirty="0" err="1">
                          <a:solidFill>
                            <a:schemeClr val="bg1"/>
                          </a:solidFill>
                          <a:effectLst/>
                          <a:latin typeface="Times New Roman" panose="02020603050405020304" pitchFamily="18" charset="0"/>
                          <a:cs typeface="Times New Roman" panose="02020603050405020304" pitchFamily="18" charset="0"/>
                        </a:rPr>
                        <a:t>công</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việc</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Cơ</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quan</a:t>
                      </a:r>
                      <a:r>
                        <a:rPr lang="en-US" sz="1400" dirty="0">
                          <a:solidFill>
                            <a:schemeClr val="bg1"/>
                          </a:solidFill>
                          <a:effectLst/>
                          <a:latin typeface="Times New Roman" panose="02020603050405020304" pitchFamily="18" charset="0"/>
                          <a:cs typeface="Times New Roman" panose="02020603050405020304" pitchFamily="18" charset="0"/>
                        </a:rPr>
                        <a:t> </a:t>
                      </a:r>
                    </a:p>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chủ</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trì</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Cơ quan </a:t>
                      </a:r>
                      <a:endParaRPr lang="en-US" sz="1200">
                        <a:solidFill>
                          <a:schemeClr val="bg1"/>
                        </a:solidFill>
                        <a:effectLst/>
                        <a:latin typeface="Times New Roman" panose="02020603050405020304" pitchFamily="18" charset="0"/>
                        <a:cs typeface="Times New Roman" panose="02020603050405020304" pitchFamily="18" charset="0"/>
                      </a:endParaRPr>
                    </a:p>
                    <a:p>
                      <a:pPr algn="ctr">
                        <a:buNone/>
                      </a:pPr>
                      <a:r>
                        <a:rPr lang="en-US" sz="1400">
                          <a:solidFill>
                            <a:schemeClr val="bg1"/>
                          </a:solidFill>
                          <a:effectLst/>
                          <a:latin typeface="Times New Roman" panose="02020603050405020304" pitchFamily="18" charset="0"/>
                          <a:cs typeface="Times New Roman" panose="02020603050405020304" pitchFamily="18" charset="0"/>
                        </a:rPr>
                        <a:t>phối hợp</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Kết quả</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a:solidFill>
                            <a:schemeClr val="bg1"/>
                          </a:solidFill>
                          <a:effectLst/>
                          <a:latin typeface="Times New Roman" panose="02020603050405020304" pitchFamily="18" charset="0"/>
                          <a:cs typeface="Times New Roman" panose="02020603050405020304" pitchFamily="18" charset="0"/>
                        </a:rPr>
                        <a:t>Thời gian </a:t>
                      </a:r>
                      <a:endParaRPr lang="en-US" sz="1200">
                        <a:solidFill>
                          <a:schemeClr val="bg1"/>
                        </a:solidFill>
                        <a:effectLst/>
                        <a:latin typeface="Times New Roman" panose="02020603050405020304" pitchFamily="18" charset="0"/>
                        <a:cs typeface="Times New Roman" panose="02020603050405020304" pitchFamily="18" charset="0"/>
                      </a:endParaRPr>
                    </a:p>
                    <a:p>
                      <a:pPr algn="ctr">
                        <a:buNone/>
                      </a:pPr>
                      <a:r>
                        <a:rPr lang="en-US" sz="1400" spc="-20">
                          <a:solidFill>
                            <a:schemeClr val="bg1"/>
                          </a:solidFill>
                          <a:effectLst/>
                          <a:latin typeface="Times New Roman" panose="02020603050405020304" pitchFamily="18" charset="0"/>
                          <a:cs typeface="Times New Roman" panose="02020603050405020304" pitchFamily="18" charset="0"/>
                        </a:rPr>
                        <a:t>hoàn thành</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extLst>
                  <a:ext uri="{0D108BD9-81ED-4DB2-BD59-A6C34878D82A}">
                    <a16:rowId xmlns:a16="http://schemas.microsoft.com/office/drawing/2014/main" val="4157574457"/>
                  </a:ext>
                </a:extLst>
              </a:tr>
              <a:tr h="723392">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1</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just">
                        <a:buNone/>
                      </a:pPr>
                      <a:r>
                        <a:rPr lang="en-US" sz="1400">
                          <a:solidFill>
                            <a:schemeClr val="bg1"/>
                          </a:solidFill>
                          <a:effectLst/>
                          <a:latin typeface="Times New Roman" panose="02020603050405020304" pitchFamily="18" charset="0"/>
                          <a:cs typeface="Times New Roman" panose="02020603050405020304" pitchFamily="18" charset="0"/>
                        </a:rPr>
                        <a:t>Lập, trình phê duyệt chủ trương đầu tư</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Cục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CĐS</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Các đơn vị trực thuộc Bộ; các đơn vị liên quan.</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Báo cáo Đề xuất CTĐT</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a:solidFill>
                            <a:schemeClr val="bg1"/>
                          </a:solidFill>
                          <a:effectLst/>
                          <a:latin typeface="Times New Roman" panose="02020603050405020304" pitchFamily="18" charset="0"/>
                          <a:cs typeface="Times New Roman" panose="02020603050405020304" pitchFamily="18" charset="0"/>
                        </a:rPr>
                        <a:t>02/2026</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extLst>
                  <a:ext uri="{0D108BD9-81ED-4DB2-BD59-A6C34878D82A}">
                    <a16:rowId xmlns:a16="http://schemas.microsoft.com/office/drawing/2014/main" val="1026065094"/>
                  </a:ext>
                </a:extLst>
              </a:tr>
              <a:tr h="723392">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2</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just">
                        <a:buNone/>
                      </a:pPr>
                      <a:r>
                        <a:rPr lang="en-US" sz="1400" dirty="0" err="1">
                          <a:solidFill>
                            <a:schemeClr val="bg1"/>
                          </a:solidFill>
                          <a:effectLst/>
                          <a:latin typeface="Times New Roman" panose="02020603050405020304" pitchFamily="18" charset="0"/>
                          <a:cs typeface="Times New Roman" panose="02020603050405020304" pitchFamily="18" charset="0"/>
                        </a:rPr>
                        <a:t>Khảo</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sát</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lập</a:t>
                      </a:r>
                      <a:r>
                        <a:rPr lang="en-US" sz="1400" dirty="0">
                          <a:solidFill>
                            <a:schemeClr val="bg1"/>
                          </a:solidFill>
                          <a:effectLst/>
                          <a:latin typeface="Times New Roman" panose="02020603050405020304" pitchFamily="18" charset="0"/>
                          <a:cs typeface="Times New Roman" panose="02020603050405020304" pitchFamily="18" charset="0"/>
                        </a:rPr>
                        <a:t> BC </a:t>
                      </a:r>
                      <a:r>
                        <a:rPr lang="en-US" sz="1400" dirty="0" err="1">
                          <a:solidFill>
                            <a:schemeClr val="bg1"/>
                          </a:solidFill>
                          <a:effectLst/>
                          <a:latin typeface="Times New Roman" panose="02020603050405020304" pitchFamily="18" charset="0"/>
                          <a:cs typeface="Times New Roman" panose="02020603050405020304" pitchFamily="18" charset="0"/>
                        </a:rPr>
                        <a:t>NCKT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Cục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CĐS</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Các đơn vị trực thuộc Bộ; các đơn vị liên quan.</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 </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dirty="0">
                          <a:solidFill>
                            <a:schemeClr val="bg1"/>
                          </a:solidFill>
                          <a:effectLst/>
                          <a:latin typeface="Times New Roman" panose="02020603050405020304" pitchFamily="18" charset="0"/>
                          <a:cs typeface="Times New Roman" panose="02020603050405020304" pitchFamily="18" charset="0"/>
                        </a:rPr>
                        <a:t>05/2026</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extLst>
                  <a:ext uri="{0D108BD9-81ED-4DB2-BD59-A6C34878D82A}">
                    <a16:rowId xmlns:a16="http://schemas.microsoft.com/office/drawing/2014/main" val="3594328193"/>
                  </a:ext>
                </a:extLst>
              </a:tr>
              <a:tr h="723392">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3</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just">
                        <a:buNone/>
                      </a:pPr>
                      <a:r>
                        <a:rPr lang="en-US" sz="1400" dirty="0" err="1">
                          <a:solidFill>
                            <a:schemeClr val="bg1"/>
                          </a:solidFill>
                          <a:effectLst/>
                          <a:latin typeface="Times New Roman" panose="02020603050405020304" pitchFamily="18" charset="0"/>
                          <a:cs typeface="Times New Roman" panose="02020603050405020304" pitchFamily="18" charset="0"/>
                        </a:rPr>
                        <a:t>Trình</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Bộ</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phê</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duyệt</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dự</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dự</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thành</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phần</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Cục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CĐS</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a:solidFill>
                            <a:schemeClr val="bg1"/>
                          </a:solidFill>
                          <a:effectLst/>
                          <a:latin typeface="Times New Roman" panose="02020603050405020304" pitchFamily="18" charset="0"/>
                          <a:cs typeface="Times New Roman" panose="02020603050405020304" pitchFamily="18" charset="0"/>
                        </a:rPr>
                        <a:t>Các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trực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thuộc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Bộ</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các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liên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quan</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Hồ</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sơ</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trình</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phê</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duyệt</a:t>
                      </a:r>
                      <a:r>
                        <a:rPr lang="en-US" sz="1400" dirty="0">
                          <a:solidFill>
                            <a:schemeClr val="bg1"/>
                          </a:solidFill>
                          <a:effectLst/>
                          <a:latin typeface="Times New Roman" panose="02020603050405020304" pitchFamily="18" charset="0"/>
                          <a:cs typeface="Times New Roman" panose="02020603050405020304" pitchFamily="18" charset="0"/>
                        </a:rPr>
                        <a:t> </a:t>
                      </a:r>
                    </a:p>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dự</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án</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dirty="0">
                          <a:solidFill>
                            <a:schemeClr val="bg1"/>
                          </a:solidFill>
                          <a:effectLst/>
                          <a:latin typeface="Times New Roman" panose="02020603050405020304" pitchFamily="18" charset="0"/>
                          <a:cs typeface="Times New Roman" panose="02020603050405020304" pitchFamily="18" charset="0"/>
                        </a:rPr>
                        <a:t>6/2026</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extLst>
                  <a:ext uri="{0D108BD9-81ED-4DB2-BD59-A6C34878D82A}">
                    <a16:rowId xmlns:a16="http://schemas.microsoft.com/office/drawing/2014/main" val="2912567541"/>
                  </a:ext>
                </a:extLst>
              </a:tr>
              <a:tr h="964523">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4</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just">
                        <a:buNone/>
                      </a:pPr>
                      <a:r>
                        <a:rPr lang="en-US" sz="1400">
                          <a:solidFill>
                            <a:schemeClr val="bg1"/>
                          </a:solidFill>
                          <a:effectLst/>
                          <a:latin typeface="Times New Roman" panose="02020603050405020304" pitchFamily="18" charset="0"/>
                          <a:cs typeface="Times New Roman" panose="02020603050405020304" pitchFamily="18" charset="0"/>
                        </a:rPr>
                        <a:t>Phê duyệt thiết kế chi tiết, dự toán</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Cục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CĐS</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a:solidFill>
                            <a:schemeClr val="bg1"/>
                          </a:solidFill>
                          <a:effectLst/>
                          <a:latin typeface="Times New Roman" panose="02020603050405020304" pitchFamily="18" charset="0"/>
                          <a:cs typeface="Times New Roman" panose="02020603050405020304" pitchFamily="18" charset="0"/>
                        </a:rPr>
                        <a:t>Các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trực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thuộc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Bộ</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các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liên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quan</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Hồ sơ trình phê duyệt TKCT-DT</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dirty="0">
                          <a:solidFill>
                            <a:schemeClr val="bg1"/>
                          </a:solidFill>
                          <a:effectLst/>
                          <a:latin typeface="Times New Roman" panose="02020603050405020304" pitchFamily="18" charset="0"/>
                          <a:cs typeface="Times New Roman" panose="02020603050405020304" pitchFamily="18" charset="0"/>
                        </a:rPr>
                        <a:t>6-8/2026</a:t>
                      </a:r>
                      <a:endParaRPr lang="en-US" sz="1200" dirty="0">
                        <a:solidFill>
                          <a:schemeClr val="bg1"/>
                        </a:solidFill>
                        <a:effectLst/>
                        <a:latin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645160748"/>
                  </a:ext>
                </a:extLst>
              </a:tr>
              <a:tr h="723392">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5</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just">
                        <a:buNone/>
                      </a:pPr>
                      <a:r>
                        <a:rPr lang="en-US" sz="1400">
                          <a:solidFill>
                            <a:schemeClr val="bg1"/>
                          </a:solidFill>
                          <a:effectLst/>
                          <a:latin typeface="Times New Roman" panose="02020603050405020304" pitchFamily="18" charset="0"/>
                          <a:cs typeface="Times New Roman" panose="02020603050405020304" pitchFamily="18" charset="0"/>
                        </a:rPr>
                        <a:t>Triển khai thực hiện dự án</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err="1">
                          <a:solidFill>
                            <a:schemeClr val="bg1"/>
                          </a:solidFill>
                          <a:effectLst/>
                          <a:latin typeface="Times New Roman" panose="02020603050405020304" pitchFamily="18" charset="0"/>
                          <a:cs typeface="Times New Roman" panose="02020603050405020304" pitchFamily="18" charset="0"/>
                        </a:rPr>
                        <a:t>Cục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CĐS</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dirty="0">
                          <a:solidFill>
                            <a:schemeClr val="bg1"/>
                          </a:solidFill>
                          <a:effectLst/>
                          <a:latin typeface="Times New Roman" panose="02020603050405020304" pitchFamily="18" charset="0"/>
                          <a:cs typeface="Times New Roman" panose="02020603050405020304" pitchFamily="18" charset="0"/>
                        </a:rPr>
                        <a:t>Các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trực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thuộc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Bộ</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các</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đơn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vị</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liên</a:t>
                      </a: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quan</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tc>
                <a:tc>
                  <a:txBody>
                    <a:bodyPr/>
                    <a:lstStyle/>
                    <a:p>
                      <a:pPr algn="ctr">
                        <a:buNone/>
                      </a:pPr>
                      <a:r>
                        <a:rPr lang="en-US" sz="1400">
                          <a:solidFill>
                            <a:schemeClr val="bg1"/>
                          </a:solidFill>
                          <a:effectLst/>
                          <a:latin typeface="Times New Roman" panose="02020603050405020304" pitchFamily="18" charset="0"/>
                          <a:cs typeface="Times New Roman" panose="02020603050405020304" pitchFamily="18" charset="0"/>
                        </a:rPr>
                        <a:t> </a:t>
                      </a:r>
                      <a:endParaRPr lang="en-US" sz="120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tc>
                  <a:txBody>
                    <a:bodyPr/>
                    <a:lstStyle/>
                    <a:p>
                      <a:pPr algn="ctr">
                        <a:buNone/>
                      </a:pPr>
                      <a:r>
                        <a:rPr lang="en-US" sz="1400" spc="-20" dirty="0">
                          <a:solidFill>
                            <a:schemeClr val="bg1"/>
                          </a:solidFill>
                          <a:effectLst/>
                          <a:latin typeface="Times New Roman" panose="02020603050405020304" pitchFamily="18" charset="0"/>
                          <a:cs typeface="Times New Roman" panose="02020603050405020304" pitchFamily="18" charset="0"/>
                        </a:rPr>
                        <a:t>12/2029</a:t>
                      </a:r>
                      <a:endParaRPr lang="en-US" sz="12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36195" marR="36195" marT="0" marB="0" anchor="ctr"/>
                </a:tc>
                <a:extLst>
                  <a:ext uri="{0D108BD9-81ED-4DB2-BD59-A6C34878D82A}">
                    <a16:rowId xmlns:a16="http://schemas.microsoft.com/office/drawing/2014/main" val="2487382034"/>
                  </a:ext>
                </a:extLst>
              </a:tr>
            </a:tbl>
          </a:graphicData>
        </a:graphic>
      </p:graphicFrame>
    </p:spTree>
    <p:extLst>
      <p:ext uri="{BB962C8B-B14F-4D97-AF65-F5344CB8AC3E}">
        <p14:creationId xmlns:p14="http://schemas.microsoft.com/office/powerpoint/2010/main" val="186698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5F0DC143-50B2-A757-6041-8F034D3F1E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454940-7F1D-DBCB-56C2-08CC337397B5}"/>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xuất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61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64AA6-E5AA-CBCF-D34E-208A5DE798D1}"/>
              </a:ext>
            </a:extLst>
          </p:cNvPr>
          <p:cNvSpPr txBox="1"/>
          <p:nvPr/>
        </p:nvSpPr>
        <p:spPr>
          <a:xfrm>
            <a:off x="824345" y="1780309"/>
            <a:ext cx="331123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Trân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ơn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492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68B3F0-7FA8-FF73-BA5E-9DA970D98AAB}"/>
              </a:ext>
            </a:extLst>
          </p:cNvPr>
          <p:cNvGraphicFramePr/>
          <p:nvPr>
            <p:extLst>
              <p:ext uri="{D42A27DB-BD31-4B8C-83A1-F6EECF244321}">
                <p14:modId xmlns:p14="http://schemas.microsoft.com/office/powerpoint/2010/main" val="1899250648"/>
              </p:ext>
            </p:extLst>
          </p:nvPr>
        </p:nvGraphicFramePr>
        <p:xfrm>
          <a:off x="1087582" y="609022"/>
          <a:ext cx="69688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1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Tạo lại trang trình bày số 1 để cùng phong cách về màu sắc với các trang trình bày phía sau. Giữ nguyên vẹn toàn bộ nội dung."/>
          <p:cNvPicPr preferRelativeResize="0"/>
          <p:nvPr/>
        </p:nvPicPr>
        <p:blipFill>
          <a:blip r:embed="rId3">
            <a:alphaModFix/>
          </a:blip>
          <a:stretch>
            <a:fillRect/>
          </a:stretch>
        </p:blipFill>
        <p:spPr>
          <a:xfrm>
            <a:off x="173182" y="489284"/>
            <a:ext cx="8565375" cy="4630882"/>
          </a:xfrm>
          <a:prstGeom prst="rect">
            <a:avLst/>
          </a:prstGeom>
          <a:noFill/>
          <a:ln>
            <a:noFill/>
          </a:ln>
        </p:spPr>
      </p:pic>
      <p:sp>
        <p:nvSpPr>
          <p:cNvPr id="2" name="TextBox 1">
            <a:extLst>
              <a:ext uri="{FF2B5EF4-FFF2-40B4-BE49-F238E27FC236}">
                <a16:creationId xmlns:a16="http://schemas.microsoft.com/office/drawing/2014/main" id="{FD96E6AE-C329-386B-407B-5ED6744BADBB}"/>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441747" y="509153"/>
            <a:ext cx="8260505" cy="4634347"/>
          </a:xfrm>
          <a:prstGeom prst="rect">
            <a:avLst/>
          </a:prstGeom>
          <a:noFill/>
          <a:ln>
            <a:noFill/>
          </a:ln>
        </p:spPr>
      </p:pic>
      <p:sp>
        <p:nvSpPr>
          <p:cNvPr id="2" name="TextBox 1">
            <a:extLst>
              <a:ext uri="{FF2B5EF4-FFF2-40B4-BE49-F238E27FC236}">
                <a16:creationId xmlns:a16="http://schemas.microsoft.com/office/drawing/2014/main" id="{775F9FDD-6103-17E4-D2D9-274C71B7D821}"/>
              </a:ext>
            </a:extLst>
          </p:cNvPr>
          <p:cNvSpPr txBox="1"/>
          <p:nvPr/>
        </p:nvSpPr>
        <p:spPr>
          <a:xfrm>
            <a:off x="221672" y="57606"/>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3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495D11-645D-48A3-95B2-E03FCD6A24A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895B5459-40B1-4ABC-9AF9-D198572F4CDB}"/>
              </a:ext>
            </a:extLst>
          </p:cNvPr>
          <p:cNvGraphicFramePr>
            <a:graphicFrameLocks noChangeAspect="1"/>
          </p:cNvGraphicFramePr>
          <p:nvPr>
            <p:extLst>
              <p:ext uri="{D42A27DB-BD31-4B8C-83A1-F6EECF244321}">
                <p14:modId xmlns:p14="http://schemas.microsoft.com/office/powerpoint/2010/main" val="2477229949"/>
              </p:ext>
            </p:extLst>
          </p:nvPr>
        </p:nvGraphicFramePr>
        <p:xfrm>
          <a:off x="273736" y="435933"/>
          <a:ext cx="6053935" cy="4625930"/>
        </p:xfrm>
        <a:graphic>
          <a:graphicData uri="http://schemas.openxmlformats.org/presentationml/2006/ole">
            <mc:AlternateContent xmlns:mc="http://schemas.openxmlformats.org/markup-compatibility/2006">
              <mc:Choice xmlns:v="urn:schemas-microsoft-com:vml" Requires="v">
                <p:oleObj name="Visio" r:id="rId2" imgW="12998487" imgH="9817188" progId="Visio.Drawing.15">
                  <p:embed/>
                </p:oleObj>
              </mc:Choice>
              <mc:Fallback>
                <p:oleObj name="Visio" r:id="rId2" imgW="12998487" imgH="9817188" progId="Visio.Drawing.15">
                  <p:embed/>
                  <p:pic>
                    <p:nvPicPr>
                      <p:cNvPr id="3" name="Object 2">
                        <a:extLst>
                          <a:ext uri="{FF2B5EF4-FFF2-40B4-BE49-F238E27FC236}">
                            <a16:creationId xmlns:a16="http://schemas.microsoft.com/office/drawing/2014/main" id="{895B5459-40B1-4ABC-9AF9-D198572F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36" y="435933"/>
                        <a:ext cx="6053935" cy="4625930"/>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82D724B4-8ABA-4948-8EF5-D710C1515E09}"/>
              </a:ext>
            </a:extLst>
          </p:cNvPr>
          <p:cNvSpPr/>
          <p:nvPr/>
        </p:nvSpPr>
        <p:spPr>
          <a:xfrm>
            <a:off x="3431129" y="213671"/>
            <a:ext cx="4828909" cy="275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a:solidFill>
                  <a:schemeClr val="tx1"/>
                </a:solidFill>
                <a:latin typeface="+mj-lt"/>
              </a:rPr>
              <a:t>MÔ HÌNH TỔNG THỂ HẠ TẦNG TẠI TTDL</a:t>
            </a:r>
            <a:endParaRPr lang="en-US" sz="1800" b="1" dirty="0">
              <a:solidFill>
                <a:schemeClr val="tx1"/>
              </a:solidFill>
              <a:latin typeface="+mj-lt"/>
            </a:endParaRPr>
          </a:p>
        </p:txBody>
      </p:sp>
      <p:pic>
        <p:nvPicPr>
          <p:cNvPr id="7" name="Picture 6">
            <a:extLst>
              <a:ext uri="{FF2B5EF4-FFF2-40B4-BE49-F238E27FC236}">
                <a16:creationId xmlns:a16="http://schemas.microsoft.com/office/drawing/2014/main" id="{7F512C8D-37CC-5BD3-311C-77AE085EFABA}"/>
              </a:ext>
            </a:extLst>
          </p:cNvPr>
          <p:cNvPicPr>
            <a:picLocks noChangeAspect="1"/>
          </p:cNvPicPr>
          <p:nvPr/>
        </p:nvPicPr>
        <p:blipFill>
          <a:blip r:embed="rId4"/>
          <a:stretch>
            <a:fillRect/>
          </a:stretch>
        </p:blipFill>
        <p:spPr>
          <a:xfrm>
            <a:off x="6665246" y="1049334"/>
            <a:ext cx="2265345" cy="4012529"/>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6FAF44A-56DE-AA0C-95F8-273ED29D113D}"/>
              </a:ext>
            </a:extLst>
          </p:cNvPr>
          <p:cNvSpPr txBox="1"/>
          <p:nvPr/>
        </p:nvSpPr>
        <p:spPr>
          <a:xfrm>
            <a:off x="0" y="-17855"/>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95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B48C5B5-B818-D8BA-E717-4534F64119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5CE06D-D36B-0F05-11BB-9F650DD09065}"/>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2026-2030</a:t>
            </a:r>
          </a:p>
        </p:txBody>
      </p:sp>
      <p:graphicFrame>
        <p:nvGraphicFramePr>
          <p:cNvPr id="3" name="Table 2">
            <a:extLst>
              <a:ext uri="{FF2B5EF4-FFF2-40B4-BE49-F238E27FC236}">
                <a16:creationId xmlns:a16="http://schemas.microsoft.com/office/drawing/2014/main" id="{3E09B135-E0FE-D6A1-CEDF-CC8BC236C56C}"/>
              </a:ext>
            </a:extLst>
          </p:cNvPr>
          <p:cNvGraphicFramePr>
            <a:graphicFrameLocks noGrp="1"/>
          </p:cNvGraphicFramePr>
          <p:nvPr>
            <p:extLst>
              <p:ext uri="{D42A27DB-BD31-4B8C-83A1-F6EECF244321}">
                <p14:modId xmlns:p14="http://schemas.microsoft.com/office/powerpoint/2010/main" val="2896685844"/>
              </p:ext>
            </p:extLst>
          </p:nvPr>
        </p:nvGraphicFramePr>
        <p:xfrm>
          <a:off x="1357368" y="1326926"/>
          <a:ext cx="6429264" cy="2172275"/>
        </p:xfrm>
        <a:graphic>
          <a:graphicData uri="http://schemas.openxmlformats.org/drawingml/2006/table">
            <a:tbl>
              <a:tblPr firstRow="1" firstCol="1" bandRow="1">
                <a:tableStyleId>{8799B23B-EC83-4686-B30A-512413B5E67A}</a:tableStyleId>
              </a:tblPr>
              <a:tblGrid>
                <a:gridCol w="1184834">
                  <a:extLst>
                    <a:ext uri="{9D8B030D-6E8A-4147-A177-3AD203B41FA5}">
                      <a16:colId xmlns:a16="http://schemas.microsoft.com/office/drawing/2014/main" val="2587666208"/>
                    </a:ext>
                  </a:extLst>
                </a:gridCol>
                <a:gridCol w="1089824">
                  <a:extLst>
                    <a:ext uri="{9D8B030D-6E8A-4147-A177-3AD203B41FA5}">
                      <a16:colId xmlns:a16="http://schemas.microsoft.com/office/drawing/2014/main" val="2512171768"/>
                    </a:ext>
                  </a:extLst>
                </a:gridCol>
                <a:gridCol w="1184136">
                  <a:extLst>
                    <a:ext uri="{9D8B030D-6E8A-4147-A177-3AD203B41FA5}">
                      <a16:colId xmlns:a16="http://schemas.microsoft.com/office/drawing/2014/main" val="2535752037"/>
                    </a:ext>
                  </a:extLst>
                </a:gridCol>
                <a:gridCol w="989924">
                  <a:extLst>
                    <a:ext uri="{9D8B030D-6E8A-4147-A177-3AD203B41FA5}">
                      <a16:colId xmlns:a16="http://schemas.microsoft.com/office/drawing/2014/main" val="3926678788"/>
                    </a:ext>
                  </a:extLst>
                </a:gridCol>
                <a:gridCol w="990622">
                  <a:extLst>
                    <a:ext uri="{9D8B030D-6E8A-4147-A177-3AD203B41FA5}">
                      <a16:colId xmlns:a16="http://schemas.microsoft.com/office/drawing/2014/main" val="101209788"/>
                    </a:ext>
                  </a:extLst>
                </a:gridCol>
                <a:gridCol w="989924">
                  <a:extLst>
                    <a:ext uri="{9D8B030D-6E8A-4147-A177-3AD203B41FA5}">
                      <a16:colId xmlns:a16="http://schemas.microsoft.com/office/drawing/2014/main" val="3634931334"/>
                    </a:ext>
                  </a:extLst>
                </a:gridCol>
              </a:tblGrid>
              <a:tr h="434455">
                <a:tc>
                  <a:txBody>
                    <a:bodyPr/>
                    <a:lstStyle/>
                    <a:p>
                      <a:pPr indent="457200" algn="l">
                        <a:lnSpc>
                          <a:spcPct val="120000"/>
                        </a:lnSpc>
                        <a:spcBef>
                          <a:spcPts val="200"/>
                        </a:spcBef>
                        <a:spcAft>
                          <a:spcPts val="200"/>
                        </a:spcAft>
                        <a:buNone/>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200"/>
                        </a:spcBef>
                        <a:spcAft>
                          <a:spcPts val="200"/>
                        </a:spcAft>
                        <a:buNone/>
                      </a:pPr>
                      <a:r>
                        <a:rPr lang="en-US" sz="1400" dirty="0" err="1">
                          <a:effectLst/>
                        </a:rPr>
                        <a:t>Hiện</a:t>
                      </a:r>
                      <a:r>
                        <a:rPr lang="en-US" sz="1400" dirty="0">
                          <a:effectLst/>
                        </a:rPr>
                        <a:t> </a:t>
                      </a:r>
                      <a:r>
                        <a:rPr lang="en-US" sz="1400" dirty="0" err="1">
                          <a:effectLst/>
                        </a:rPr>
                        <a:t>tại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200"/>
                        </a:spcBef>
                        <a:spcAft>
                          <a:spcPts val="200"/>
                        </a:spcAft>
                        <a:buNone/>
                      </a:pPr>
                      <a:r>
                        <a:rPr lang="en-US" sz="1400" dirty="0">
                          <a:solidFill>
                            <a:srgbClr val="FF0000"/>
                          </a:solidFill>
                          <a:effectLst/>
                        </a:rPr>
                        <a:t>2026 - 2027</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200"/>
                        </a:spcBef>
                        <a:spcAft>
                          <a:spcPts val="200"/>
                        </a:spcAft>
                        <a:buNone/>
                      </a:pPr>
                      <a:r>
                        <a:rPr lang="en-US" sz="1400" dirty="0">
                          <a:solidFill>
                            <a:srgbClr val="FF0000"/>
                          </a:solidFill>
                          <a:effectLst/>
                        </a:rPr>
                        <a:t>2028</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200"/>
                        </a:spcBef>
                        <a:spcAft>
                          <a:spcPts val="200"/>
                        </a:spcAft>
                        <a:buNone/>
                      </a:pPr>
                      <a:r>
                        <a:rPr lang="en-US" sz="1400" dirty="0">
                          <a:solidFill>
                            <a:srgbClr val="FF0000"/>
                          </a:solidFill>
                          <a:effectLst/>
                        </a:rPr>
                        <a:t>2029</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200"/>
                        </a:spcBef>
                        <a:spcAft>
                          <a:spcPts val="200"/>
                        </a:spcAft>
                        <a:buNone/>
                      </a:pPr>
                      <a:r>
                        <a:rPr lang="en-US" sz="1400" dirty="0">
                          <a:solidFill>
                            <a:srgbClr val="FF0000"/>
                          </a:solidFill>
                          <a:effectLst/>
                        </a:rPr>
                        <a:t>2030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670359"/>
                  </a:ext>
                </a:extLst>
              </a:tr>
              <a:tr h="434455">
                <a:tc>
                  <a:txBody>
                    <a:bodyPr/>
                    <a:lstStyle/>
                    <a:p>
                      <a:pPr marL="0" indent="0" algn="l">
                        <a:lnSpc>
                          <a:spcPct val="120000"/>
                        </a:lnSpc>
                        <a:spcBef>
                          <a:spcPts val="200"/>
                        </a:spcBef>
                        <a:spcAft>
                          <a:spcPts val="200"/>
                        </a:spcAft>
                        <a:buNone/>
                      </a:pPr>
                      <a:r>
                        <a:rPr lang="en-US" sz="1400" dirty="0">
                          <a:effectLst/>
                        </a:rPr>
                        <a:t>CPU (Core)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effectLst/>
                        </a:rPr>
                        <a:t>3812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10.000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11.000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12.100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13.310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7292393"/>
                  </a:ext>
                </a:extLst>
              </a:tr>
              <a:tr h="434455">
                <a:tc>
                  <a:txBody>
                    <a:bodyPr/>
                    <a:lstStyle/>
                    <a:p>
                      <a:pPr marL="0" indent="0" algn="l">
                        <a:lnSpc>
                          <a:spcPct val="120000"/>
                        </a:lnSpc>
                        <a:spcBef>
                          <a:spcPts val="200"/>
                        </a:spcBef>
                        <a:spcAft>
                          <a:spcPts val="200"/>
                        </a:spcAft>
                        <a:buNone/>
                      </a:pPr>
                      <a:r>
                        <a:rPr lang="en-US" sz="1400" dirty="0">
                          <a:effectLst/>
                        </a:rPr>
                        <a:t>RAM (TB)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effectLst/>
                        </a:rPr>
                        <a:t>40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solidFill>
                            <a:srgbClr val="FF0000"/>
                          </a:solidFill>
                          <a:effectLst/>
                        </a:rPr>
                        <a:t>100</a:t>
                      </a:r>
                      <a:endPar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dirty="0">
                          <a:solidFill>
                            <a:srgbClr val="FF0000"/>
                          </a:solidFill>
                          <a:effectLst/>
                        </a:rPr>
                        <a:t>110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dirty="0">
                          <a:solidFill>
                            <a:srgbClr val="FF0000"/>
                          </a:solidFill>
                          <a:effectLst/>
                        </a:rPr>
                        <a:t>121</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solidFill>
                            <a:srgbClr val="FF0000"/>
                          </a:solidFill>
                          <a:effectLst/>
                        </a:rPr>
                        <a:t>133</a:t>
                      </a:r>
                      <a:endPar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6842628"/>
                  </a:ext>
                </a:extLst>
              </a:tr>
              <a:tr h="434455">
                <a:tc>
                  <a:txBody>
                    <a:bodyPr/>
                    <a:lstStyle/>
                    <a:p>
                      <a:pPr marL="0" indent="0" algn="l">
                        <a:lnSpc>
                          <a:spcPct val="120000"/>
                        </a:lnSpc>
                        <a:spcBef>
                          <a:spcPts val="200"/>
                        </a:spcBef>
                        <a:spcAft>
                          <a:spcPts val="200"/>
                        </a:spcAft>
                        <a:buNone/>
                      </a:pPr>
                      <a:r>
                        <a:rPr lang="en-US" sz="1400" dirty="0">
                          <a:effectLst/>
                        </a:rPr>
                        <a:t>SAN (TB)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effectLst/>
                        </a:rPr>
                        <a:t>1.084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solidFill>
                            <a:srgbClr val="FF0000"/>
                          </a:solidFill>
                          <a:effectLst/>
                        </a:rPr>
                        <a:t>2.000</a:t>
                      </a:r>
                      <a:endPar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2.600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3.380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4.394</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4043981"/>
                  </a:ext>
                </a:extLst>
              </a:tr>
              <a:tr h="434455">
                <a:tc>
                  <a:txBody>
                    <a:bodyPr/>
                    <a:lstStyle/>
                    <a:p>
                      <a:pPr marL="0" indent="0" algn="l">
                        <a:lnSpc>
                          <a:spcPct val="120000"/>
                        </a:lnSpc>
                        <a:spcBef>
                          <a:spcPts val="200"/>
                        </a:spcBef>
                        <a:spcAft>
                          <a:spcPts val="200"/>
                        </a:spcAft>
                        <a:buNone/>
                      </a:pPr>
                      <a:r>
                        <a:rPr lang="en-US" sz="1400" dirty="0">
                          <a:effectLst/>
                        </a:rPr>
                        <a:t>NAS (TB)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effectLst/>
                        </a:rPr>
                        <a:t>151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solidFill>
                            <a:srgbClr val="FF0000"/>
                          </a:solidFill>
                          <a:effectLst/>
                        </a:rPr>
                        <a:t>500</a:t>
                      </a:r>
                      <a:endPar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dirty="0">
                          <a:solidFill>
                            <a:srgbClr val="FF0000"/>
                          </a:solidFill>
                          <a:effectLst/>
                        </a:rPr>
                        <a:t>650</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r">
                        <a:lnSpc>
                          <a:spcPct val="120000"/>
                        </a:lnSpc>
                        <a:spcBef>
                          <a:spcPts val="200"/>
                        </a:spcBef>
                        <a:spcAft>
                          <a:spcPts val="200"/>
                        </a:spcAft>
                        <a:buNone/>
                      </a:pPr>
                      <a:r>
                        <a:rPr lang="en-US" sz="1400">
                          <a:solidFill>
                            <a:srgbClr val="FF0000"/>
                          </a:solidFill>
                          <a:effectLst/>
                        </a:rPr>
                        <a:t>845</a:t>
                      </a:r>
                      <a:endParaRPr lang="en-US"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r">
                        <a:lnSpc>
                          <a:spcPct val="120000"/>
                        </a:lnSpc>
                        <a:spcBef>
                          <a:spcPts val="200"/>
                        </a:spcBef>
                        <a:spcAft>
                          <a:spcPts val="200"/>
                        </a:spcAft>
                        <a:buNone/>
                      </a:pPr>
                      <a:r>
                        <a:rPr lang="en-US" sz="1400" dirty="0">
                          <a:solidFill>
                            <a:srgbClr val="FF0000"/>
                          </a:solidFill>
                          <a:effectLst/>
                        </a:rPr>
                        <a:t>1.098</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973448"/>
                  </a:ext>
                </a:extLst>
              </a:tr>
            </a:tbl>
          </a:graphicData>
        </a:graphic>
      </p:graphicFrame>
      <p:sp>
        <p:nvSpPr>
          <p:cNvPr id="4" name="Speech Bubble: Oval 3">
            <a:extLst>
              <a:ext uri="{FF2B5EF4-FFF2-40B4-BE49-F238E27FC236}">
                <a16:creationId xmlns:a16="http://schemas.microsoft.com/office/drawing/2014/main" id="{523F7D2D-0B4C-9898-352D-60C266C3393C}"/>
              </a:ext>
            </a:extLst>
          </p:cNvPr>
          <p:cNvSpPr/>
          <p:nvPr/>
        </p:nvSpPr>
        <p:spPr>
          <a:xfrm>
            <a:off x="5997600" y="580505"/>
            <a:ext cx="1720800" cy="65520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Nhu </a:t>
            </a:r>
            <a:r>
              <a:rPr lang="en-US" dirty="0" err="1"/>
              <a:t>cấp</a:t>
            </a:r>
            <a:r>
              <a:rPr lang="en-US" dirty="0"/>
              <a:t> </a:t>
            </a:r>
            <a:r>
              <a:rPr lang="en-US" dirty="0" err="1"/>
              <a:t>gấp</a:t>
            </a:r>
            <a:r>
              <a:rPr lang="en-US" dirty="0"/>
              <a:t> 4 </a:t>
            </a:r>
            <a:r>
              <a:rPr lang="en-US" dirty="0" err="1"/>
              <a:t>lần</a:t>
            </a:r>
            <a:endParaRPr lang="en-US" dirty="0"/>
          </a:p>
        </p:txBody>
      </p:sp>
    </p:spTree>
    <p:extLst>
      <p:ext uri="{BB962C8B-B14F-4D97-AF65-F5344CB8AC3E}">
        <p14:creationId xmlns:p14="http://schemas.microsoft.com/office/powerpoint/2010/main" val="55647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4CD6C3-24B2-0505-5F30-58EC1CDDF6F2}"/>
              </a:ext>
            </a:extLst>
          </p:cNvPr>
          <p:cNvPicPr>
            <a:picLocks noChangeAspect="1"/>
          </p:cNvPicPr>
          <p:nvPr/>
        </p:nvPicPr>
        <p:blipFill>
          <a:blip r:embed="rId3"/>
          <a:stretch>
            <a:fillRect/>
          </a:stretch>
        </p:blipFill>
        <p:spPr>
          <a:xfrm>
            <a:off x="-1" y="1"/>
            <a:ext cx="9175971" cy="5125640"/>
          </a:xfrm>
          <a:prstGeom prst="rect">
            <a:avLst/>
          </a:prstGeom>
        </p:spPr>
      </p:pic>
      <p:sp>
        <p:nvSpPr>
          <p:cNvPr id="3" name="Speech Bubble: Oval 2">
            <a:extLst>
              <a:ext uri="{FF2B5EF4-FFF2-40B4-BE49-F238E27FC236}">
                <a16:creationId xmlns:a16="http://schemas.microsoft.com/office/drawing/2014/main" id="{01B1A110-DBE2-F73C-EFFF-60445759282C}"/>
              </a:ext>
            </a:extLst>
          </p:cNvPr>
          <p:cNvSpPr/>
          <p:nvPr/>
        </p:nvSpPr>
        <p:spPr>
          <a:xfrm>
            <a:off x="7092000" y="424800"/>
            <a:ext cx="2052000" cy="734400"/>
          </a:xfrm>
          <a:prstGeom prst="wedgeEllipse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Định </a:t>
            </a:r>
            <a:r>
              <a:rPr lang="en-US" dirty="0" err="1">
                <a:solidFill>
                  <a:srgbClr val="FF0000"/>
                </a:solidFill>
                <a:latin typeface="Times New Roman" panose="02020603050405020304" pitchFamily="18" charset="0"/>
                <a:cs typeface="Times New Roman" panose="02020603050405020304" pitchFamily="18" charset="0"/>
              </a:rPr>
              <a:t>hướng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35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4CE94E-69E6-6359-62E8-35C88B1C2A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F6C10E9-3E16-BBDC-473F-C15DE23CEE27}"/>
              </a:ext>
            </a:extLst>
          </p:cNvPr>
          <p:cNvPicPr>
            <a:picLocks noChangeAspect="1"/>
          </p:cNvPicPr>
          <p:nvPr/>
        </p:nvPicPr>
        <p:blipFill>
          <a:blip r:embed="rId3"/>
          <a:stretch>
            <a:fillRect/>
          </a:stretch>
        </p:blipFill>
        <p:spPr>
          <a:xfrm>
            <a:off x="0" y="17859"/>
            <a:ext cx="9144000" cy="5107781"/>
          </a:xfrm>
          <a:prstGeom prst="rect">
            <a:avLst/>
          </a:prstGeom>
        </p:spPr>
      </p:pic>
      <p:sp>
        <p:nvSpPr>
          <p:cNvPr id="3" name="Speech Bubble: Oval 2">
            <a:extLst>
              <a:ext uri="{FF2B5EF4-FFF2-40B4-BE49-F238E27FC236}">
                <a16:creationId xmlns:a16="http://schemas.microsoft.com/office/drawing/2014/main" id="{E3B3DE56-1CE9-F256-38FE-2F70BAEBB739}"/>
              </a:ext>
            </a:extLst>
          </p:cNvPr>
          <p:cNvSpPr/>
          <p:nvPr/>
        </p:nvSpPr>
        <p:spPr>
          <a:xfrm>
            <a:off x="79200" y="806400"/>
            <a:ext cx="2052000" cy="734400"/>
          </a:xfrm>
          <a:prstGeom prst="wedgeEllipse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Định </a:t>
            </a:r>
            <a:r>
              <a:rPr lang="en-US" dirty="0" err="1">
                <a:solidFill>
                  <a:srgbClr val="FF0000"/>
                </a:solidFill>
                <a:latin typeface="Times New Roman" panose="02020603050405020304" pitchFamily="18" charset="0"/>
                <a:cs typeface="Times New Roman" panose="02020603050405020304" pitchFamily="18" charset="0"/>
              </a:rPr>
              <a:t>hướng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90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B5A2FDCE-CD78-015B-E257-4F574175EA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0C831E-C245-10C3-F8D3-9942E4BCA45B}"/>
              </a:ext>
            </a:extLst>
          </p:cNvPr>
          <p:cNvSpPr txBox="1"/>
          <p:nvPr/>
        </p:nvSpPr>
        <p:spPr>
          <a:xfrm>
            <a:off x="270163" y="119952"/>
            <a:ext cx="5354782"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endParaRPr lang="en-US" b="1"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E04E053-099A-C6E0-5FB9-3CF87B4C467B}"/>
              </a:ext>
            </a:extLst>
          </p:cNvPr>
          <p:cNvGraphicFramePr/>
          <p:nvPr>
            <p:extLst>
              <p:ext uri="{D42A27DB-BD31-4B8C-83A1-F6EECF244321}">
                <p14:modId xmlns:p14="http://schemas.microsoft.com/office/powerpoint/2010/main" val="2798054542"/>
              </p:ext>
            </p:extLst>
          </p:nvPr>
        </p:nvGraphicFramePr>
        <p:xfrm>
          <a:off x="651164" y="664440"/>
          <a:ext cx="8091054" cy="426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905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177</TotalTime>
  <Words>1622</Words>
  <Application>Microsoft Office PowerPoint</Application>
  <PresentationFormat>On-screen Show (16:9)</PresentationFormat>
  <Paragraphs>139</Paragraphs>
  <Slides>15</Slides>
  <Notes>11</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Bookman Old Style</vt:lpstr>
      <vt:lpstr>Rockwell</vt:lpstr>
      <vt:lpstr>Times New Roman</vt:lpstr>
      <vt:lpstr>Damask</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NBTRUNG</dc:creator>
  <cp:lastModifiedBy>Trang Đặng Thu</cp:lastModifiedBy>
  <cp:revision>6</cp:revision>
  <dcterms:modified xsi:type="dcterms:W3CDTF">2026-02-02T09:20:51Z</dcterms:modified>
</cp:coreProperties>
</file>