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999" r:id="rId1"/>
    <p:sldMasterId id="2147484024" r:id="rId2"/>
  </p:sldMasterIdLst>
  <p:notesMasterIdLst>
    <p:notesMasterId r:id="rId48"/>
  </p:notesMasterIdLst>
  <p:handoutMasterIdLst>
    <p:handoutMasterId r:id="rId49"/>
  </p:handoutMasterIdLst>
  <p:sldIdLst>
    <p:sldId id="256" r:id="rId3"/>
    <p:sldId id="370" r:id="rId4"/>
    <p:sldId id="316" r:id="rId5"/>
    <p:sldId id="329" r:id="rId6"/>
    <p:sldId id="317" r:id="rId7"/>
    <p:sldId id="302" r:id="rId8"/>
    <p:sldId id="330" r:id="rId9"/>
    <p:sldId id="362" r:id="rId10"/>
    <p:sldId id="331" r:id="rId11"/>
    <p:sldId id="279" r:id="rId12"/>
    <p:sldId id="318" r:id="rId13"/>
    <p:sldId id="258" r:id="rId14"/>
    <p:sldId id="335" r:id="rId15"/>
    <p:sldId id="281" r:id="rId16"/>
    <p:sldId id="356" r:id="rId17"/>
    <p:sldId id="341" r:id="rId18"/>
    <p:sldId id="357" r:id="rId19"/>
    <p:sldId id="283" r:id="rId20"/>
    <p:sldId id="312" r:id="rId21"/>
    <p:sldId id="346" r:id="rId22"/>
    <p:sldId id="340" r:id="rId23"/>
    <p:sldId id="333" r:id="rId24"/>
    <p:sldId id="361" r:id="rId25"/>
    <p:sldId id="342" r:id="rId26"/>
    <p:sldId id="319" r:id="rId27"/>
    <p:sldId id="350" r:id="rId28"/>
    <p:sldId id="351" r:id="rId29"/>
    <p:sldId id="336" r:id="rId30"/>
    <p:sldId id="337" r:id="rId31"/>
    <p:sldId id="338" r:id="rId32"/>
    <p:sldId id="339" r:id="rId33"/>
    <p:sldId id="334" r:id="rId34"/>
    <p:sldId id="353" r:id="rId35"/>
    <p:sldId id="354" r:id="rId36"/>
    <p:sldId id="355" r:id="rId37"/>
    <p:sldId id="285" r:id="rId38"/>
    <p:sldId id="360" r:id="rId39"/>
    <p:sldId id="343" r:id="rId40"/>
    <p:sldId id="260" r:id="rId41"/>
    <p:sldId id="286" r:id="rId42"/>
    <p:sldId id="287" r:id="rId43"/>
    <p:sldId id="384" r:id="rId44"/>
    <p:sldId id="385" r:id="rId45"/>
    <p:sldId id="386" r:id="rId46"/>
    <p:sldId id="390" r:id="rId47"/>
  </p:sldIdLst>
  <p:sldSz cx="12192000" cy="6858000"/>
  <p:notesSz cx="6735763" cy="9866313"/>
  <p:defaultTextStyle>
    <a:defPPr>
      <a:defRPr lang="en-US"/>
    </a:defPPr>
    <a:lvl1pPr algn="l" rtl="0" fontAlgn="base">
      <a:spcBef>
        <a:spcPct val="0"/>
      </a:spcBef>
      <a:spcAft>
        <a:spcPct val="0"/>
      </a:spcAft>
      <a:defRPr sz="2400" kern="1200">
        <a:solidFill>
          <a:schemeClr val="tx1"/>
        </a:solidFill>
        <a:latin typeface="Arial" charset="0"/>
        <a:ea typeface="+mn-ea"/>
        <a:cs typeface="Arial" charset="0"/>
      </a:defRPr>
    </a:lvl1pPr>
    <a:lvl2pPr marL="457200" algn="l" rtl="0" fontAlgn="base">
      <a:spcBef>
        <a:spcPct val="0"/>
      </a:spcBef>
      <a:spcAft>
        <a:spcPct val="0"/>
      </a:spcAft>
      <a:defRPr sz="2400" kern="1200">
        <a:solidFill>
          <a:schemeClr val="tx1"/>
        </a:solidFill>
        <a:latin typeface="Arial" charset="0"/>
        <a:ea typeface="+mn-ea"/>
        <a:cs typeface="Arial" charset="0"/>
      </a:defRPr>
    </a:lvl2pPr>
    <a:lvl3pPr marL="914400" algn="l" rtl="0" fontAlgn="base">
      <a:spcBef>
        <a:spcPct val="0"/>
      </a:spcBef>
      <a:spcAft>
        <a:spcPct val="0"/>
      </a:spcAft>
      <a:defRPr sz="2400" kern="1200">
        <a:solidFill>
          <a:schemeClr val="tx1"/>
        </a:solidFill>
        <a:latin typeface="Arial" charset="0"/>
        <a:ea typeface="+mn-ea"/>
        <a:cs typeface="Arial" charset="0"/>
      </a:defRPr>
    </a:lvl3pPr>
    <a:lvl4pPr marL="1371600" algn="l" rtl="0" fontAlgn="base">
      <a:spcBef>
        <a:spcPct val="0"/>
      </a:spcBef>
      <a:spcAft>
        <a:spcPct val="0"/>
      </a:spcAft>
      <a:defRPr sz="2400" kern="1200">
        <a:solidFill>
          <a:schemeClr val="tx1"/>
        </a:solidFill>
        <a:latin typeface="Arial" charset="0"/>
        <a:ea typeface="+mn-ea"/>
        <a:cs typeface="Arial" charset="0"/>
      </a:defRPr>
    </a:lvl4pPr>
    <a:lvl5pPr marL="1828800" algn="l" rtl="0" fontAlgn="base">
      <a:spcBef>
        <a:spcPct val="0"/>
      </a:spcBef>
      <a:spcAft>
        <a:spcPct val="0"/>
      </a:spcAft>
      <a:defRPr sz="2400" kern="1200">
        <a:solidFill>
          <a:schemeClr val="tx1"/>
        </a:solidFill>
        <a:latin typeface="Arial" charset="0"/>
        <a:ea typeface="+mn-ea"/>
        <a:cs typeface="Arial" charset="0"/>
      </a:defRPr>
    </a:lvl5pPr>
    <a:lvl6pPr marL="2286000" algn="l" defTabSz="914400" rtl="0" eaLnBrk="1" latinLnBrk="0" hangingPunct="1">
      <a:defRPr sz="2400" kern="1200">
        <a:solidFill>
          <a:schemeClr val="tx1"/>
        </a:solidFill>
        <a:latin typeface="Arial" charset="0"/>
        <a:ea typeface="+mn-ea"/>
        <a:cs typeface="Arial" charset="0"/>
      </a:defRPr>
    </a:lvl6pPr>
    <a:lvl7pPr marL="2743200" algn="l" defTabSz="914400" rtl="0" eaLnBrk="1" latinLnBrk="0" hangingPunct="1">
      <a:defRPr sz="2400" kern="1200">
        <a:solidFill>
          <a:schemeClr val="tx1"/>
        </a:solidFill>
        <a:latin typeface="Arial" charset="0"/>
        <a:ea typeface="+mn-ea"/>
        <a:cs typeface="Arial" charset="0"/>
      </a:defRPr>
    </a:lvl7pPr>
    <a:lvl8pPr marL="3200400" algn="l" defTabSz="914400" rtl="0" eaLnBrk="1" latinLnBrk="0" hangingPunct="1">
      <a:defRPr sz="2400" kern="1200">
        <a:solidFill>
          <a:schemeClr val="tx1"/>
        </a:solidFill>
        <a:latin typeface="Arial" charset="0"/>
        <a:ea typeface="+mn-ea"/>
        <a:cs typeface="Arial" charset="0"/>
      </a:defRPr>
    </a:lvl8pPr>
    <a:lvl9pPr marL="3657600" algn="l" defTabSz="914400" rtl="0" eaLnBrk="1" latinLnBrk="0" hangingPunct="1">
      <a:defRPr sz="2400" kern="1200">
        <a:solidFill>
          <a:schemeClr val="tx1"/>
        </a:solidFill>
        <a:latin typeface="Arial" charset="0"/>
        <a:ea typeface="+mn-ea"/>
        <a:cs typeface="Arial" charset="0"/>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CC"/>
    <a:srgbClr val="0033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3814" autoAdjust="0"/>
    <p:restoredTop sz="86443" autoAdjust="0"/>
  </p:normalViewPr>
  <p:slideViewPr>
    <p:cSldViewPr>
      <p:cViewPr varScale="1">
        <p:scale>
          <a:sx n="91" d="100"/>
          <a:sy n="91" d="100"/>
        </p:scale>
        <p:origin x="513" y="72"/>
      </p:cViewPr>
      <p:guideLst>
        <p:guide orient="horz" pos="2160"/>
        <p:guide pos="3840"/>
      </p:guideLst>
    </p:cSldViewPr>
  </p:slideViewPr>
  <p:outlineViewPr>
    <p:cViewPr>
      <p:scale>
        <a:sx n="25" d="100"/>
        <a:sy n="25" d="100"/>
      </p:scale>
      <p:origin x="36" y="8178"/>
    </p:cViewPr>
  </p:outlineViewPr>
  <p:notesTextViewPr>
    <p:cViewPr>
      <p:scale>
        <a:sx n="100" d="100"/>
        <a:sy n="100" d="100"/>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slide" Target="slides/slide37.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slide" Target="slides/slide40.xml"/><Relationship Id="rId47" Type="http://schemas.openxmlformats.org/officeDocument/2006/relationships/slide" Target="slides/slide45.xml"/><Relationship Id="rId50" Type="http://schemas.openxmlformats.org/officeDocument/2006/relationships/presProps" Target="presProps.xml"/><Relationship Id="rId7" Type="http://schemas.openxmlformats.org/officeDocument/2006/relationships/slide" Target="slides/slide5.xml"/><Relationship Id="rId2" Type="http://schemas.openxmlformats.org/officeDocument/2006/relationships/slideMaster" Target="slideMasters/slideMaster2.xml"/><Relationship Id="rId16" Type="http://schemas.openxmlformats.org/officeDocument/2006/relationships/slide" Target="slides/slide14.xml"/><Relationship Id="rId29" Type="http://schemas.openxmlformats.org/officeDocument/2006/relationships/slide" Target="slides/slide27.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slide" Target="slides/slide43.xml"/><Relationship Id="rId53" Type="http://schemas.openxmlformats.org/officeDocument/2006/relationships/tableStyles" Target="tableStyles.xml"/><Relationship Id="rId5" Type="http://schemas.openxmlformats.org/officeDocument/2006/relationships/slide" Target="slides/slide3.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4" Type="http://schemas.openxmlformats.org/officeDocument/2006/relationships/slide" Target="slides/slide42.xml"/><Relationship Id="rId52"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slide" Target="slides/slide41.xml"/><Relationship Id="rId48" Type="http://schemas.openxmlformats.org/officeDocument/2006/relationships/notesMaster" Target="notesMasters/notesMaster1.xml"/><Relationship Id="rId8" Type="http://schemas.openxmlformats.org/officeDocument/2006/relationships/slide" Target="slides/slide6.xml"/><Relationship Id="rId51" Type="http://schemas.openxmlformats.org/officeDocument/2006/relationships/viewProps" Target="viewProps.xml"/><Relationship Id="rId3" Type="http://schemas.openxmlformats.org/officeDocument/2006/relationships/slide" Target="slides/slide1.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slide" Target="slides/slide44.xml"/><Relationship Id="rId20" Type="http://schemas.openxmlformats.org/officeDocument/2006/relationships/slide" Target="slides/slide18.xml"/><Relationship Id="rId41" Type="http://schemas.openxmlformats.org/officeDocument/2006/relationships/slide" Target="slides/slide39.xml"/><Relationship Id="rId1" Type="http://schemas.openxmlformats.org/officeDocument/2006/relationships/slideMaster" Target="slideMasters/slideMaster1.xml"/><Relationship Id="rId6" Type="http://schemas.openxmlformats.org/officeDocument/2006/relationships/slide" Target="slides/slide4.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49"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19413" cy="493713"/>
          </a:xfrm>
          <a:prstGeom prst="rect">
            <a:avLst/>
          </a:prstGeom>
        </p:spPr>
        <p:txBody>
          <a:bodyPr vert="horz" lIns="91440" tIns="45720" rIns="91440" bIns="45720" rtlCol="0"/>
          <a:lstStyle>
            <a:lvl1pPr algn="l">
              <a:defRPr sz="1200"/>
            </a:lvl1pPr>
          </a:lstStyle>
          <a:p>
            <a:pPr>
              <a:defRPr/>
            </a:pPr>
            <a:endParaRPr lang="en-US"/>
          </a:p>
        </p:txBody>
      </p:sp>
      <p:sp>
        <p:nvSpPr>
          <p:cNvPr id="3" name="Date Placeholder 2"/>
          <p:cNvSpPr>
            <a:spLocks noGrp="1"/>
          </p:cNvSpPr>
          <p:nvPr>
            <p:ph type="dt" sz="quarter" idx="1"/>
          </p:nvPr>
        </p:nvSpPr>
        <p:spPr>
          <a:xfrm>
            <a:off x="3814763" y="0"/>
            <a:ext cx="2919412" cy="493713"/>
          </a:xfrm>
          <a:prstGeom prst="rect">
            <a:avLst/>
          </a:prstGeom>
        </p:spPr>
        <p:txBody>
          <a:bodyPr vert="horz" lIns="91440" tIns="45720" rIns="91440" bIns="45720" rtlCol="0"/>
          <a:lstStyle>
            <a:lvl1pPr algn="r">
              <a:defRPr sz="1200"/>
            </a:lvl1pPr>
          </a:lstStyle>
          <a:p>
            <a:pPr>
              <a:defRPr/>
            </a:pPr>
            <a:fld id="{5672CF07-1894-4A62-9E45-F8B178CF2A1C}" type="datetimeFigureOut">
              <a:rPr lang="en-US"/>
              <a:pPr>
                <a:defRPr/>
              </a:pPr>
              <a:t>2/27/2023</a:t>
            </a:fld>
            <a:endParaRPr lang="en-US"/>
          </a:p>
        </p:txBody>
      </p:sp>
      <p:sp>
        <p:nvSpPr>
          <p:cNvPr id="4" name="Footer Placeholder 3"/>
          <p:cNvSpPr>
            <a:spLocks noGrp="1"/>
          </p:cNvSpPr>
          <p:nvPr>
            <p:ph type="ftr" sz="quarter" idx="2"/>
          </p:nvPr>
        </p:nvSpPr>
        <p:spPr>
          <a:xfrm>
            <a:off x="0" y="9371013"/>
            <a:ext cx="2919413" cy="493712"/>
          </a:xfrm>
          <a:prstGeom prst="rect">
            <a:avLst/>
          </a:prstGeom>
        </p:spPr>
        <p:txBody>
          <a:bodyPr vert="horz" lIns="91440" tIns="45720" rIns="91440" bIns="45720" rtlCol="0" anchor="b"/>
          <a:lstStyle>
            <a:lvl1pPr algn="l">
              <a:defRPr sz="1200"/>
            </a:lvl1pPr>
          </a:lstStyle>
          <a:p>
            <a:pPr>
              <a:defRPr/>
            </a:pPr>
            <a:endParaRPr lang="en-US"/>
          </a:p>
        </p:txBody>
      </p:sp>
      <p:sp>
        <p:nvSpPr>
          <p:cNvPr id="5" name="Slide Number Placeholder 4"/>
          <p:cNvSpPr>
            <a:spLocks noGrp="1"/>
          </p:cNvSpPr>
          <p:nvPr>
            <p:ph type="sldNum" sz="quarter" idx="3"/>
          </p:nvPr>
        </p:nvSpPr>
        <p:spPr>
          <a:xfrm>
            <a:off x="3814763" y="9371013"/>
            <a:ext cx="2919412" cy="493712"/>
          </a:xfrm>
          <a:prstGeom prst="rect">
            <a:avLst/>
          </a:prstGeom>
        </p:spPr>
        <p:txBody>
          <a:bodyPr vert="horz" lIns="91440" tIns="45720" rIns="91440" bIns="45720" rtlCol="0" anchor="b"/>
          <a:lstStyle>
            <a:lvl1pPr algn="r">
              <a:defRPr sz="1200"/>
            </a:lvl1pPr>
          </a:lstStyle>
          <a:p>
            <a:pPr>
              <a:defRPr/>
            </a:pPr>
            <a:fld id="{945AC7CA-0A0E-47E2-BFE5-0643CB9E81B9}" type="slidenum">
              <a:rPr lang="en-US"/>
              <a:pPr>
                <a:defRPr/>
              </a:pPr>
              <a:t>‹#›</a:t>
            </a:fld>
            <a:endParaRPr lang="en-US"/>
          </a:p>
        </p:txBody>
      </p:sp>
    </p:spTree>
    <p:extLst>
      <p:ext uri="{BB962C8B-B14F-4D97-AF65-F5344CB8AC3E}">
        <p14:creationId xmlns:p14="http://schemas.microsoft.com/office/powerpoint/2010/main" val="318509971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3730" name="Rectangle 2"/>
          <p:cNvSpPr>
            <a:spLocks noGrp="1" noChangeArrowheads="1"/>
          </p:cNvSpPr>
          <p:nvPr>
            <p:ph type="hdr" sz="quarter"/>
          </p:nvPr>
        </p:nvSpPr>
        <p:spPr bwMode="auto">
          <a:xfrm>
            <a:off x="0" y="0"/>
            <a:ext cx="2919413" cy="493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0" hangingPunct="0">
              <a:defRPr sz="1200">
                <a:latin typeface="Arial" charset="0"/>
                <a:cs typeface="Arial" charset="0"/>
              </a:defRPr>
            </a:lvl1pPr>
          </a:lstStyle>
          <a:p>
            <a:pPr>
              <a:defRPr/>
            </a:pPr>
            <a:endParaRPr lang="en-US"/>
          </a:p>
        </p:txBody>
      </p:sp>
      <p:sp>
        <p:nvSpPr>
          <p:cNvPr id="73731" name="Rectangle 3"/>
          <p:cNvSpPr>
            <a:spLocks noGrp="1" noChangeArrowheads="1"/>
          </p:cNvSpPr>
          <p:nvPr>
            <p:ph type="dt" idx="1"/>
          </p:nvPr>
        </p:nvSpPr>
        <p:spPr bwMode="auto">
          <a:xfrm>
            <a:off x="3814763" y="0"/>
            <a:ext cx="2919412" cy="493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0" hangingPunct="0">
              <a:defRPr sz="1200">
                <a:latin typeface="Arial" charset="0"/>
                <a:cs typeface="Arial" charset="0"/>
              </a:defRPr>
            </a:lvl1pPr>
          </a:lstStyle>
          <a:p>
            <a:pPr>
              <a:defRPr/>
            </a:pPr>
            <a:fld id="{CD2E64B6-C2A9-4962-A57D-0664FFA5EBDF}" type="datetimeFigureOut">
              <a:rPr lang="en-US"/>
              <a:pPr>
                <a:defRPr/>
              </a:pPr>
              <a:t>2/27/2023</a:t>
            </a:fld>
            <a:endParaRPr lang="en-US"/>
          </a:p>
        </p:txBody>
      </p:sp>
      <p:sp>
        <p:nvSpPr>
          <p:cNvPr id="55300" name="Rectangle 4"/>
          <p:cNvSpPr>
            <a:spLocks noGrp="1" noRot="1" noChangeAspect="1" noChangeArrowheads="1" noTextEdit="1"/>
          </p:cNvSpPr>
          <p:nvPr>
            <p:ph type="sldImg" idx="2"/>
          </p:nvPr>
        </p:nvSpPr>
        <p:spPr bwMode="auto">
          <a:xfrm>
            <a:off x="79375" y="739775"/>
            <a:ext cx="6577013" cy="3700463"/>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73733" name="Rectangle 5"/>
          <p:cNvSpPr>
            <a:spLocks noGrp="1" noChangeArrowheads="1"/>
          </p:cNvSpPr>
          <p:nvPr>
            <p:ph type="body" sz="quarter" idx="3"/>
          </p:nvPr>
        </p:nvSpPr>
        <p:spPr bwMode="auto">
          <a:xfrm>
            <a:off x="673100" y="4686300"/>
            <a:ext cx="5389563" cy="44402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73734" name="Rectangle 6"/>
          <p:cNvSpPr>
            <a:spLocks noGrp="1" noChangeArrowheads="1"/>
          </p:cNvSpPr>
          <p:nvPr>
            <p:ph type="ftr" sz="quarter" idx="4"/>
          </p:nvPr>
        </p:nvSpPr>
        <p:spPr bwMode="auto">
          <a:xfrm>
            <a:off x="0" y="9371013"/>
            <a:ext cx="2919413" cy="493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eaLnBrk="0" hangingPunct="0">
              <a:defRPr sz="1200">
                <a:latin typeface="Arial" charset="0"/>
                <a:cs typeface="Arial" charset="0"/>
              </a:defRPr>
            </a:lvl1pPr>
          </a:lstStyle>
          <a:p>
            <a:pPr>
              <a:defRPr/>
            </a:pPr>
            <a:endParaRPr lang="en-US"/>
          </a:p>
        </p:txBody>
      </p:sp>
      <p:sp>
        <p:nvSpPr>
          <p:cNvPr id="73735" name="Rectangle 7"/>
          <p:cNvSpPr>
            <a:spLocks noGrp="1" noChangeArrowheads="1"/>
          </p:cNvSpPr>
          <p:nvPr>
            <p:ph type="sldNum" sz="quarter" idx="5"/>
          </p:nvPr>
        </p:nvSpPr>
        <p:spPr bwMode="auto">
          <a:xfrm>
            <a:off x="3814763" y="9371013"/>
            <a:ext cx="2919412" cy="493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eaLnBrk="0" hangingPunct="0">
              <a:defRPr sz="1200">
                <a:latin typeface="Arial" charset="0"/>
                <a:cs typeface="Arial" charset="0"/>
              </a:defRPr>
            </a:lvl1pPr>
          </a:lstStyle>
          <a:p>
            <a:pPr>
              <a:defRPr/>
            </a:pPr>
            <a:fld id="{DC149676-59FC-4239-A6D1-7606E5BA72C8}" type="slidenum">
              <a:rPr lang="en-US"/>
              <a:pPr>
                <a:defRPr/>
              </a:pPr>
              <a:t>‹#›</a:t>
            </a:fld>
            <a:endParaRPr lang="en-US"/>
          </a:p>
        </p:txBody>
      </p:sp>
    </p:spTree>
    <p:extLst>
      <p:ext uri="{BB962C8B-B14F-4D97-AF65-F5344CB8AC3E}">
        <p14:creationId xmlns:p14="http://schemas.microsoft.com/office/powerpoint/2010/main" val="502206298"/>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Calibri" pitchFamily="34" charset="0"/>
        <a:ea typeface="+mn-ea"/>
        <a:cs typeface="+mn-cs"/>
      </a:defRPr>
    </a:lvl1pPr>
    <a:lvl2pPr marL="457200" algn="l" rtl="0" eaLnBrk="0" fontAlgn="base" hangingPunct="0">
      <a:spcBef>
        <a:spcPct val="30000"/>
      </a:spcBef>
      <a:spcAft>
        <a:spcPct val="0"/>
      </a:spcAft>
      <a:defRPr sz="1200" kern="1200">
        <a:solidFill>
          <a:schemeClr val="tx1"/>
        </a:solidFill>
        <a:latin typeface="Calibri" pitchFamily="34" charset="0"/>
        <a:ea typeface="+mn-ea"/>
        <a:cs typeface="+mn-cs"/>
      </a:defRPr>
    </a:lvl2pPr>
    <a:lvl3pPr marL="914400" algn="l" rtl="0" eaLnBrk="0" fontAlgn="base" hangingPunct="0">
      <a:spcBef>
        <a:spcPct val="30000"/>
      </a:spcBef>
      <a:spcAft>
        <a:spcPct val="0"/>
      </a:spcAft>
      <a:defRPr sz="1200" kern="1200">
        <a:solidFill>
          <a:schemeClr val="tx1"/>
        </a:solidFill>
        <a:latin typeface="Calibri" pitchFamily="34" charset="0"/>
        <a:ea typeface="+mn-ea"/>
        <a:cs typeface="+mn-cs"/>
      </a:defRPr>
    </a:lvl3pPr>
    <a:lvl4pPr marL="1371600" algn="l" rtl="0" eaLnBrk="0" fontAlgn="base" hangingPunct="0">
      <a:spcBef>
        <a:spcPct val="30000"/>
      </a:spcBef>
      <a:spcAft>
        <a:spcPct val="0"/>
      </a:spcAft>
      <a:defRPr sz="1200" kern="1200">
        <a:solidFill>
          <a:schemeClr val="tx1"/>
        </a:solidFill>
        <a:latin typeface="Calibri" pitchFamily="34" charset="0"/>
        <a:ea typeface="+mn-ea"/>
        <a:cs typeface="+mn-cs"/>
      </a:defRPr>
    </a:lvl4pPr>
    <a:lvl5pPr marL="1828800" algn="l" rtl="0" eaLnBrk="0" fontAlgn="base" hangingPunct="0">
      <a:spcBef>
        <a:spcPct val="30000"/>
      </a:spcBef>
      <a:spcAft>
        <a:spcPct val="0"/>
      </a:spcAft>
      <a:defRPr sz="1200" kern="1200">
        <a:solidFill>
          <a:schemeClr val="tx1"/>
        </a:solidFill>
        <a:latin typeface="Calibri"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lvl1pPr>
              <a:defRPr/>
            </a:lvl1pPr>
          </a:lstStyle>
          <a:p>
            <a:pPr>
              <a:defRPr/>
            </a:pPr>
            <a:fld id="{469A8320-3C9F-4440-BFB4-94E961DB18AC}" type="datetime1">
              <a:rPr lang="en-US"/>
              <a:pPr>
                <a:defRPr/>
              </a:pPr>
              <a:t>2/27/2023</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13D83AFB-6D48-4378-9CE5-BD1F741EB9F2}" type="slidenum">
              <a:rPr lang="en-US"/>
              <a:pPr>
                <a:defRPr/>
              </a:pPr>
              <a:t>‹#›</a:t>
            </a:fld>
            <a:endParaRPr lang="en-US"/>
          </a:p>
        </p:txBody>
      </p:sp>
    </p:spTree>
    <p:extLst>
      <p:ext uri="{BB962C8B-B14F-4D97-AF65-F5344CB8AC3E}">
        <p14:creationId xmlns:p14="http://schemas.microsoft.com/office/powerpoint/2010/main" val="3970349276"/>
      </p:ext>
    </p:extLst>
  </p:cSld>
  <p:clrMapOvr>
    <a:masterClrMapping/>
  </p:clrMapOvr>
  <p:transition spd="slow">
    <p:wheel spokes="1"/>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EDFCD6C9-CCF6-4DF4-86D7-EAD526C30F2A}" type="datetime1">
              <a:rPr lang="en-US"/>
              <a:pPr>
                <a:defRPr/>
              </a:pPr>
              <a:t>2/27/2023</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19EFC437-7125-4B98-A46B-3E180F2AAE48}" type="slidenum">
              <a:rPr lang="en-US"/>
              <a:pPr>
                <a:defRPr/>
              </a:pPr>
              <a:t>‹#›</a:t>
            </a:fld>
            <a:endParaRPr lang="en-US"/>
          </a:p>
        </p:txBody>
      </p:sp>
    </p:spTree>
    <p:extLst>
      <p:ext uri="{BB962C8B-B14F-4D97-AF65-F5344CB8AC3E}">
        <p14:creationId xmlns:p14="http://schemas.microsoft.com/office/powerpoint/2010/main" val="4169030890"/>
      </p:ext>
    </p:extLst>
  </p:cSld>
  <p:clrMapOvr>
    <a:masterClrMapping/>
  </p:clrMapOvr>
  <p:transition spd="slow">
    <p:wheel spokes="1"/>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955B2418-AE09-41CF-ACC7-699153A4FEC6}" type="datetime1">
              <a:rPr lang="en-US"/>
              <a:pPr>
                <a:defRPr/>
              </a:pPr>
              <a:t>2/27/2023</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E1A61FEB-A420-4588-ABD5-9875951241A0}" type="slidenum">
              <a:rPr lang="en-US"/>
              <a:pPr>
                <a:defRPr/>
              </a:pPr>
              <a:t>‹#›</a:t>
            </a:fld>
            <a:endParaRPr lang="en-US"/>
          </a:p>
        </p:txBody>
      </p:sp>
    </p:spTree>
    <p:extLst>
      <p:ext uri="{BB962C8B-B14F-4D97-AF65-F5344CB8AC3E}">
        <p14:creationId xmlns:p14="http://schemas.microsoft.com/office/powerpoint/2010/main" val="3534314340"/>
      </p:ext>
    </p:extLst>
  </p:cSld>
  <p:clrMapOvr>
    <a:masterClrMapping/>
  </p:clrMapOvr>
  <p:transition spd="slow">
    <p:wheel spokes="1"/>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9" name="Title 8"/>
          <p:cNvSpPr>
            <a:spLocks noGrp="1"/>
          </p:cNvSpPr>
          <p:nvPr>
            <p:ph type="ctrTitle"/>
          </p:nvPr>
        </p:nvSpPr>
        <p:spPr>
          <a:xfrm>
            <a:off x="711200" y="1371600"/>
            <a:ext cx="10468864" cy="1828800"/>
          </a:xfrm>
          <a:ln>
            <a:noFill/>
          </a:ln>
        </p:spPr>
        <p:txBody>
          <a:bodyPr tIns="0" rIns="18288">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lang="en-US"/>
              <a:t>Click to edit Master title style</a:t>
            </a:r>
          </a:p>
        </p:txBody>
      </p:sp>
      <p:sp>
        <p:nvSpPr>
          <p:cNvPr id="17" name="Subtitle 16"/>
          <p:cNvSpPr>
            <a:spLocks noGrp="1"/>
          </p:cNvSpPr>
          <p:nvPr>
            <p:ph type="subTitle" idx="1"/>
          </p:nvPr>
        </p:nvSpPr>
        <p:spPr>
          <a:xfrm>
            <a:off x="711200" y="3228536"/>
            <a:ext cx="10472928"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a:t>Click to edit Master subtitle style</a:t>
            </a:r>
          </a:p>
        </p:txBody>
      </p:sp>
      <p:sp>
        <p:nvSpPr>
          <p:cNvPr id="4" name="Date Placeholder 9"/>
          <p:cNvSpPr>
            <a:spLocks noGrp="1"/>
          </p:cNvSpPr>
          <p:nvPr>
            <p:ph type="dt" sz="half" idx="10"/>
          </p:nvPr>
        </p:nvSpPr>
        <p:spPr/>
        <p:txBody>
          <a:bodyPr/>
          <a:lstStyle>
            <a:lvl1pPr>
              <a:defRPr/>
            </a:lvl1pPr>
          </a:lstStyle>
          <a:p>
            <a:pPr>
              <a:defRPr/>
            </a:pPr>
            <a:fld id="{E6CED113-8768-4CF4-B5BF-BBB3F4C9DE23}" type="datetime1">
              <a:rPr lang="en-ZA"/>
              <a:pPr>
                <a:defRPr/>
              </a:pPr>
              <a:t>2023/02/27</a:t>
            </a:fld>
            <a:endParaRPr lang="en-ZA"/>
          </a:p>
        </p:txBody>
      </p:sp>
      <p:sp>
        <p:nvSpPr>
          <p:cNvPr id="5" name="Footer Placeholder 21"/>
          <p:cNvSpPr>
            <a:spLocks noGrp="1"/>
          </p:cNvSpPr>
          <p:nvPr>
            <p:ph type="ftr" sz="quarter" idx="11"/>
          </p:nvPr>
        </p:nvSpPr>
        <p:spPr/>
        <p:txBody>
          <a:bodyPr/>
          <a:lstStyle>
            <a:lvl1pPr>
              <a:defRPr/>
            </a:lvl1pPr>
          </a:lstStyle>
          <a:p>
            <a:pPr>
              <a:defRPr/>
            </a:pPr>
            <a:endParaRPr lang="en-ZA"/>
          </a:p>
        </p:txBody>
      </p:sp>
      <p:sp>
        <p:nvSpPr>
          <p:cNvPr id="6" name="Slide Number Placeholder 17"/>
          <p:cNvSpPr>
            <a:spLocks noGrp="1"/>
          </p:cNvSpPr>
          <p:nvPr>
            <p:ph type="sldNum" sz="quarter" idx="12"/>
          </p:nvPr>
        </p:nvSpPr>
        <p:spPr/>
        <p:txBody>
          <a:bodyPr/>
          <a:lstStyle>
            <a:lvl1pPr>
              <a:defRPr/>
            </a:lvl1pPr>
          </a:lstStyle>
          <a:p>
            <a:pPr>
              <a:defRPr/>
            </a:pPr>
            <a:fld id="{E909CF1E-ED34-4478-B782-7BAD64A7C15F}" type="slidenum">
              <a:rPr lang="en-ZA"/>
              <a:pPr>
                <a:defRPr/>
              </a:pPr>
              <a:t>‹#›</a:t>
            </a:fld>
            <a:endParaRPr lang="en-ZA"/>
          </a:p>
        </p:txBody>
      </p:sp>
    </p:spTree>
    <p:extLst>
      <p:ext uri="{BB962C8B-B14F-4D97-AF65-F5344CB8AC3E}">
        <p14:creationId xmlns:p14="http://schemas.microsoft.com/office/powerpoint/2010/main" val="276409566"/>
      </p:ext>
    </p:extLst>
  </p:cSld>
  <p:clrMapOvr>
    <a:masterClrMapping/>
  </p:clrMapOvr>
  <p:transition spd="slow">
    <p:wheel spokes="1"/>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9"/>
          <p:cNvSpPr>
            <a:spLocks noGrp="1"/>
          </p:cNvSpPr>
          <p:nvPr>
            <p:ph type="dt" sz="half" idx="10"/>
          </p:nvPr>
        </p:nvSpPr>
        <p:spPr/>
        <p:txBody>
          <a:bodyPr/>
          <a:lstStyle>
            <a:lvl1pPr>
              <a:defRPr/>
            </a:lvl1pPr>
          </a:lstStyle>
          <a:p>
            <a:pPr>
              <a:defRPr/>
            </a:pPr>
            <a:fld id="{12691CE4-922D-4225-9E50-14CB3200E851}" type="datetime1">
              <a:rPr lang="en-ZA"/>
              <a:pPr>
                <a:defRPr/>
              </a:pPr>
              <a:t>2023/02/27</a:t>
            </a:fld>
            <a:endParaRPr lang="en-ZA"/>
          </a:p>
        </p:txBody>
      </p:sp>
      <p:sp>
        <p:nvSpPr>
          <p:cNvPr id="5" name="Footer Placeholder 21"/>
          <p:cNvSpPr>
            <a:spLocks noGrp="1"/>
          </p:cNvSpPr>
          <p:nvPr>
            <p:ph type="ftr" sz="quarter" idx="11"/>
          </p:nvPr>
        </p:nvSpPr>
        <p:spPr/>
        <p:txBody>
          <a:bodyPr/>
          <a:lstStyle>
            <a:lvl1pPr>
              <a:defRPr/>
            </a:lvl1pPr>
          </a:lstStyle>
          <a:p>
            <a:pPr>
              <a:defRPr/>
            </a:pPr>
            <a:endParaRPr lang="en-ZA"/>
          </a:p>
        </p:txBody>
      </p:sp>
      <p:sp>
        <p:nvSpPr>
          <p:cNvPr id="6" name="Slide Number Placeholder 17"/>
          <p:cNvSpPr>
            <a:spLocks noGrp="1"/>
          </p:cNvSpPr>
          <p:nvPr>
            <p:ph type="sldNum" sz="quarter" idx="12"/>
          </p:nvPr>
        </p:nvSpPr>
        <p:spPr/>
        <p:txBody>
          <a:bodyPr/>
          <a:lstStyle>
            <a:lvl1pPr>
              <a:defRPr/>
            </a:lvl1pPr>
          </a:lstStyle>
          <a:p>
            <a:pPr>
              <a:defRPr/>
            </a:pPr>
            <a:fld id="{3671372C-42DE-477A-BC9D-96E85BB1BBF2}" type="slidenum">
              <a:rPr lang="en-ZA"/>
              <a:pPr>
                <a:defRPr/>
              </a:pPr>
              <a:t>‹#›</a:t>
            </a:fld>
            <a:endParaRPr lang="en-ZA"/>
          </a:p>
        </p:txBody>
      </p:sp>
    </p:spTree>
    <p:extLst>
      <p:ext uri="{BB962C8B-B14F-4D97-AF65-F5344CB8AC3E}">
        <p14:creationId xmlns:p14="http://schemas.microsoft.com/office/powerpoint/2010/main" val="827601938"/>
      </p:ext>
    </p:extLst>
  </p:cSld>
  <p:clrMapOvr>
    <a:masterClrMapping/>
  </p:clrMapOvr>
  <p:transition spd="slow">
    <p:wheel spokes="1"/>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07136" y="1316736"/>
            <a:ext cx="10363200" cy="1362456"/>
          </a:xfrm>
          <a:ln>
            <a:noFill/>
          </a:ln>
        </p:spPr>
        <p:txBody>
          <a:bodyPr tIns="0">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lang="en-US"/>
              <a:t>Click to edit Master title style</a:t>
            </a:r>
          </a:p>
        </p:txBody>
      </p:sp>
      <p:sp>
        <p:nvSpPr>
          <p:cNvPr id="3" name="Text Placeholder 2"/>
          <p:cNvSpPr>
            <a:spLocks noGrp="1"/>
          </p:cNvSpPr>
          <p:nvPr>
            <p:ph type="body" idx="1"/>
          </p:nvPr>
        </p:nvSpPr>
        <p:spPr>
          <a:xfrm>
            <a:off x="707136" y="2704664"/>
            <a:ext cx="10363200" cy="1509712"/>
          </a:xfrm>
        </p:spPr>
        <p:txBody>
          <a:bodyPr lIns="45720" rIns="45720"/>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a:t>Click to edit Master text styles</a:t>
            </a:r>
          </a:p>
        </p:txBody>
      </p:sp>
      <p:sp>
        <p:nvSpPr>
          <p:cNvPr id="4" name="Date Placeholder 9"/>
          <p:cNvSpPr>
            <a:spLocks noGrp="1"/>
          </p:cNvSpPr>
          <p:nvPr>
            <p:ph type="dt" sz="half" idx="10"/>
          </p:nvPr>
        </p:nvSpPr>
        <p:spPr/>
        <p:txBody>
          <a:bodyPr/>
          <a:lstStyle>
            <a:lvl1pPr>
              <a:defRPr/>
            </a:lvl1pPr>
          </a:lstStyle>
          <a:p>
            <a:pPr>
              <a:defRPr/>
            </a:pPr>
            <a:fld id="{3E2613AD-5180-467F-B95A-B06703596646}" type="datetime1">
              <a:rPr lang="en-ZA"/>
              <a:pPr>
                <a:defRPr/>
              </a:pPr>
              <a:t>2023/02/27</a:t>
            </a:fld>
            <a:endParaRPr lang="en-ZA"/>
          </a:p>
        </p:txBody>
      </p:sp>
      <p:sp>
        <p:nvSpPr>
          <p:cNvPr id="5" name="Footer Placeholder 21"/>
          <p:cNvSpPr>
            <a:spLocks noGrp="1"/>
          </p:cNvSpPr>
          <p:nvPr>
            <p:ph type="ftr" sz="quarter" idx="11"/>
          </p:nvPr>
        </p:nvSpPr>
        <p:spPr/>
        <p:txBody>
          <a:bodyPr/>
          <a:lstStyle>
            <a:lvl1pPr>
              <a:defRPr/>
            </a:lvl1pPr>
          </a:lstStyle>
          <a:p>
            <a:pPr>
              <a:defRPr/>
            </a:pPr>
            <a:endParaRPr lang="en-ZA"/>
          </a:p>
        </p:txBody>
      </p:sp>
      <p:sp>
        <p:nvSpPr>
          <p:cNvPr id="6" name="Slide Number Placeholder 17"/>
          <p:cNvSpPr>
            <a:spLocks noGrp="1"/>
          </p:cNvSpPr>
          <p:nvPr>
            <p:ph type="sldNum" sz="quarter" idx="12"/>
          </p:nvPr>
        </p:nvSpPr>
        <p:spPr/>
        <p:txBody>
          <a:bodyPr/>
          <a:lstStyle>
            <a:lvl1pPr>
              <a:defRPr/>
            </a:lvl1pPr>
          </a:lstStyle>
          <a:p>
            <a:pPr>
              <a:defRPr/>
            </a:pPr>
            <a:fld id="{02BC97A9-D01C-400C-88E3-C43A34DEFFE0}" type="slidenum">
              <a:rPr lang="en-ZA"/>
              <a:pPr>
                <a:defRPr/>
              </a:pPr>
              <a:t>‹#›</a:t>
            </a:fld>
            <a:endParaRPr lang="en-ZA"/>
          </a:p>
        </p:txBody>
      </p:sp>
    </p:spTree>
    <p:extLst>
      <p:ext uri="{BB962C8B-B14F-4D97-AF65-F5344CB8AC3E}">
        <p14:creationId xmlns:p14="http://schemas.microsoft.com/office/powerpoint/2010/main" val="1797072389"/>
      </p:ext>
    </p:extLst>
  </p:cSld>
  <p:clrMapOvr>
    <a:masterClrMapping/>
  </p:clrMapOvr>
  <p:transition spd="slow">
    <p:wheel spokes="1"/>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704088"/>
            <a:ext cx="10972800" cy="1143000"/>
          </a:xfrm>
        </p:spPr>
        <p:txBody>
          <a:bodyPr/>
          <a:lstStyle/>
          <a:p>
            <a:r>
              <a:rPr lang="en-US"/>
              <a:t>Click to edit Master title style</a:t>
            </a:r>
          </a:p>
        </p:txBody>
      </p:sp>
      <p:sp>
        <p:nvSpPr>
          <p:cNvPr id="3" name="Content Placeholder 2"/>
          <p:cNvSpPr>
            <a:spLocks noGrp="1"/>
          </p:cNvSpPr>
          <p:nvPr>
            <p:ph sz="half" idx="1"/>
          </p:nvPr>
        </p:nvSpPr>
        <p:spPr>
          <a:xfrm>
            <a:off x="609600" y="1920085"/>
            <a:ext cx="5384800" cy="4434840"/>
          </a:xfrm>
        </p:spPr>
        <p:txBody>
          <a:bodyPr/>
          <a:lstStyle>
            <a:lvl1pPr>
              <a:defRPr sz="2600"/>
            </a:lvl1pPr>
            <a:lvl2pPr>
              <a:defRPr sz="2400"/>
            </a:lvl2pPr>
            <a:lvl3pPr>
              <a:defRPr sz="20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920085"/>
            <a:ext cx="5384800" cy="4434840"/>
          </a:xfrm>
        </p:spPr>
        <p:txBody>
          <a:bodyPr/>
          <a:lstStyle>
            <a:lvl1pPr>
              <a:defRPr sz="2600"/>
            </a:lvl1pPr>
            <a:lvl2pPr>
              <a:defRPr sz="2400"/>
            </a:lvl2pPr>
            <a:lvl3pPr>
              <a:defRPr sz="20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9"/>
          <p:cNvSpPr>
            <a:spLocks noGrp="1"/>
          </p:cNvSpPr>
          <p:nvPr>
            <p:ph type="dt" sz="half" idx="10"/>
          </p:nvPr>
        </p:nvSpPr>
        <p:spPr/>
        <p:txBody>
          <a:bodyPr/>
          <a:lstStyle>
            <a:lvl1pPr>
              <a:defRPr/>
            </a:lvl1pPr>
          </a:lstStyle>
          <a:p>
            <a:pPr>
              <a:defRPr/>
            </a:pPr>
            <a:fld id="{8A23B183-D998-4B3A-BF99-4E10FFD1E258}" type="datetime1">
              <a:rPr lang="en-ZA"/>
              <a:pPr>
                <a:defRPr/>
              </a:pPr>
              <a:t>2023/02/27</a:t>
            </a:fld>
            <a:endParaRPr lang="en-ZA"/>
          </a:p>
        </p:txBody>
      </p:sp>
      <p:sp>
        <p:nvSpPr>
          <p:cNvPr id="6" name="Footer Placeholder 21"/>
          <p:cNvSpPr>
            <a:spLocks noGrp="1"/>
          </p:cNvSpPr>
          <p:nvPr>
            <p:ph type="ftr" sz="quarter" idx="11"/>
          </p:nvPr>
        </p:nvSpPr>
        <p:spPr/>
        <p:txBody>
          <a:bodyPr/>
          <a:lstStyle>
            <a:lvl1pPr>
              <a:defRPr/>
            </a:lvl1pPr>
          </a:lstStyle>
          <a:p>
            <a:pPr>
              <a:defRPr/>
            </a:pPr>
            <a:endParaRPr lang="en-ZA"/>
          </a:p>
        </p:txBody>
      </p:sp>
      <p:sp>
        <p:nvSpPr>
          <p:cNvPr id="7" name="Slide Number Placeholder 17"/>
          <p:cNvSpPr>
            <a:spLocks noGrp="1"/>
          </p:cNvSpPr>
          <p:nvPr>
            <p:ph type="sldNum" sz="quarter" idx="12"/>
          </p:nvPr>
        </p:nvSpPr>
        <p:spPr/>
        <p:txBody>
          <a:bodyPr/>
          <a:lstStyle>
            <a:lvl1pPr>
              <a:defRPr/>
            </a:lvl1pPr>
          </a:lstStyle>
          <a:p>
            <a:pPr>
              <a:defRPr/>
            </a:pPr>
            <a:fld id="{07FDC58A-649B-4525-9171-CEAC73D86EEF}" type="slidenum">
              <a:rPr lang="en-ZA"/>
              <a:pPr>
                <a:defRPr/>
              </a:pPr>
              <a:t>‹#›</a:t>
            </a:fld>
            <a:endParaRPr lang="en-ZA"/>
          </a:p>
        </p:txBody>
      </p:sp>
    </p:spTree>
    <p:extLst>
      <p:ext uri="{BB962C8B-B14F-4D97-AF65-F5344CB8AC3E}">
        <p14:creationId xmlns:p14="http://schemas.microsoft.com/office/powerpoint/2010/main" val="2700546152"/>
      </p:ext>
    </p:extLst>
  </p:cSld>
  <p:clrMapOvr>
    <a:masterClrMapping/>
  </p:clrMapOvr>
  <p:transition spd="slow">
    <p:wheel spokes="1"/>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704088"/>
            <a:ext cx="109728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855248"/>
            <a:ext cx="5386917"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a:r>
              <a:rPr lang="en-US"/>
              <a:t>Click to edit Master text styles</a:t>
            </a:r>
          </a:p>
        </p:txBody>
      </p:sp>
      <p:sp>
        <p:nvSpPr>
          <p:cNvPr id="4" name="Text Placeholder 3"/>
          <p:cNvSpPr>
            <a:spLocks noGrp="1"/>
          </p:cNvSpPr>
          <p:nvPr>
            <p:ph type="body" sz="half" idx="3"/>
          </p:nvPr>
        </p:nvSpPr>
        <p:spPr>
          <a:xfrm>
            <a:off x="6193368" y="1859758"/>
            <a:ext cx="5389033"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a:r>
              <a:rPr lang="en-US"/>
              <a:t>Click to edit Master text styles</a:t>
            </a:r>
          </a:p>
        </p:txBody>
      </p:sp>
      <p:sp>
        <p:nvSpPr>
          <p:cNvPr id="5" name="Content Placeholder 4"/>
          <p:cNvSpPr>
            <a:spLocks noGrp="1"/>
          </p:cNvSpPr>
          <p:nvPr>
            <p:ph sz="quarter" idx="2"/>
          </p:nvPr>
        </p:nvSpPr>
        <p:spPr>
          <a:xfrm>
            <a:off x="609600" y="2514600"/>
            <a:ext cx="5386917" cy="3845720"/>
          </a:xfrm>
        </p:spPr>
        <p:txBody>
          <a:bodyPr tIns="0"/>
          <a:lstStyle>
            <a:lvl1pPr>
              <a:defRPr sz="22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Content Placeholder 5"/>
          <p:cNvSpPr>
            <a:spLocks noGrp="1"/>
          </p:cNvSpPr>
          <p:nvPr>
            <p:ph sz="quarter" idx="4"/>
          </p:nvPr>
        </p:nvSpPr>
        <p:spPr>
          <a:xfrm>
            <a:off x="6193368" y="2514600"/>
            <a:ext cx="5389033" cy="3845720"/>
          </a:xfrm>
        </p:spPr>
        <p:txBody>
          <a:bodyPr tIns="0"/>
          <a:lstStyle>
            <a:lvl1pPr>
              <a:defRPr sz="22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9"/>
          <p:cNvSpPr>
            <a:spLocks noGrp="1"/>
          </p:cNvSpPr>
          <p:nvPr>
            <p:ph type="dt" sz="half" idx="10"/>
          </p:nvPr>
        </p:nvSpPr>
        <p:spPr/>
        <p:txBody>
          <a:bodyPr/>
          <a:lstStyle>
            <a:lvl1pPr>
              <a:defRPr/>
            </a:lvl1pPr>
          </a:lstStyle>
          <a:p>
            <a:pPr>
              <a:defRPr/>
            </a:pPr>
            <a:fld id="{3944C13A-DD31-479F-8315-214CBCB3D660}" type="datetime1">
              <a:rPr lang="en-ZA"/>
              <a:pPr>
                <a:defRPr/>
              </a:pPr>
              <a:t>2023/02/27</a:t>
            </a:fld>
            <a:endParaRPr lang="en-ZA"/>
          </a:p>
        </p:txBody>
      </p:sp>
      <p:sp>
        <p:nvSpPr>
          <p:cNvPr id="8" name="Footer Placeholder 21"/>
          <p:cNvSpPr>
            <a:spLocks noGrp="1"/>
          </p:cNvSpPr>
          <p:nvPr>
            <p:ph type="ftr" sz="quarter" idx="11"/>
          </p:nvPr>
        </p:nvSpPr>
        <p:spPr/>
        <p:txBody>
          <a:bodyPr/>
          <a:lstStyle>
            <a:lvl1pPr>
              <a:defRPr/>
            </a:lvl1pPr>
          </a:lstStyle>
          <a:p>
            <a:pPr>
              <a:defRPr/>
            </a:pPr>
            <a:endParaRPr lang="en-ZA"/>
          </a:p>
        </p:txBody>
      </p:sp>
      <p:sp>
        <p:nvSpPr>
          <p:cNvPr id="9" name="Slide Number Placeholder 17"/>
          <p:cNvSpPr>
            <a:spLocks noGrp="1"/>
          </p:cNvSpPr>
          <p:nvPr>
            <p:ph type="sldNum" sz="quarter" idx="12"/>
          </p:nvPr>
        </p:nvSpPr>
        <p:spPr/>
        <p:txBody>
          <a:bodyPr/>
          <a:lstStyle>
            <a:lvl1pPr>
              <a:defRPr/>
            </a:lvl1pPr>
          </a:lstStyle>
          <a:p>
            <a:pPr>
              <a:defRPr/>
            </a:pPr>
            <a:fld id="{7245F089-E50E-4E19-B3AB-84AE1AB238F0}" type="slidenum">
              <a:rPr lang="en-ZA"/>
              <a:pPr>
                <a:defRPr/>
              </a:pPr>
              <a:t>‹#›</a:t>
            </a:fld>
            <a:endParaRPr lang="en-ZA"/>
          </a:p>
        </p:txBody>
      </p:sp>
    </p:spTree>
    <p:extLst>
      <p:ext uri="{BB962C8B-B14F-4D97-AF65-F5344CB8AC3E}">
        <p14:creationId xmlns:p14="http://schemas.microsoft.com/office/powerpoint/2010/main" val="3131198547"/>
      </p:ext>
    </p:extLst>
  </p:cSld>
  <p:clrMapOvr>
    <a:masterClrMapping/>
  </p:clrMapOvr>
  <p:transition spd="slow">
    <p:wheel spokes="1"/>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600" y="704088"/>
            <a:ext cx="11074400" cy="1143000"/>
          </a:xfrm>
        </p:spPr>
        <p:txBody>
          <a:bodyPr>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lang="en-US"/>
              <a:t>Click to edit Master title style</a:t>
            </a:r>
          </a:p>
        </p:txBody>
      </p:sp>
      <p:sp>
        <p:nvSpPr>
          <p:cNvPr id="3" name="Date Placeholder 9"/>
          <p:cNvSpPr>
            <a:spLocks noGrp="1"/>
          </p:cNvSpPr>
          <p:nvPr>
            <p:ph type="dt" sz="half" idx="10"/>
          </p:nvPr>
        </p:nvSpPr>
        <p:spPr/>
        <p:txBody>
          <a:bodyPr/>
          <a:lstStyle>
            <a:lvl1pPr>
              <a:defRPr/>
            </a:lvl1pPr>
          </a:lstStyle>
          <a:p>
            <a:pPr>
              <a:defRPr/>
            </a:pPr>
            <a:fld id="{6AE78F16-3848-4EC0-80DE-58CA5D533836}" type="datetime1">
              <a:rPr lang="en-ZA"/>
              <a:pPr>
                <a:defRPr/>
              </a:pPr>
              <a:t>2023/02/27</a:t>
            </a:fld>
            <a:endParaRPr lang="en-ZA"/>
          </a:p>
        </p:txBody>
      </p:sp>
      <p:sp>
        <p:nvSpPr>
          <p:cNvPr id="4" name="Footer Placeholder 21"/>
          <p:cNvSpPr>
            <a:spLocks noGrp="1"/>
          </p:cNvSpPr>
          <p:nvPr>
            <p:ph type="ftr" sz="quarter" idx="11"/>
          </p:nvPr>
        </p:nvSpPr>
        <p:spPr/>
        <p:txBody>
          <a:bodyPr/>
          <a:lstStyle>
            <a:lvl1pPr>
              <a:defRPr/>
            </a:lvl1pPr>
          </a:lstStyle>
          <a:p>
            <a:pPr>
              <a:defRPr/>
            </a:pPr>
            <a:endParaRPr lang="en-ZA"/>
          </a:p>
        </p:txBody>
      </p:sp>
      <p:sp>
        <p:nvSpPr>
          <p:cNvPr id="5" name="Slide Number Placeholder 17"/>
          <p:cNvSpPr>
            <a:spLocks noGrp="1"/>
          </p:cNvSpPr>
          <p:nvPr>
            <p:ph type="sldNum" sz="quarter" idx="12"/>
          </p:nvPr>
        </p:nvSpPr>
        <p:spPr/>
        <p:txBody>
          <a:bodyPr/>
          <a:lstStyle>
            <a:lvl1pPr>
              <a:defRPr/>
            </a:lvl1pPr>
          </a:lstStyle>
          <a:p>
            <a:pPr>
              <a:defRPr/>
            </a:pPr>
            <a:fld id="{E0F328C1-1158-4898-AEC8-34A334C0AE79}" type="slidenum">
              <a:rPr lang="en-ZA"/>
              <a:pPr>
                <a:defRPr/>
              </a:pPr>
              <a:t>‹#›</a:t>
            </a:fld>
            <a:endParaRPr lang="en-ZA"/>
          </a:p>
        </p:txBody>
      </p:sp>
    </p:spTree>
    <p:extLst>
      <p:ext uri="{BB962C8B-B14F-4D97-AF65-F5344CB8AC3E}">
        <p14:creationId xmlns:p14="http://schemas.microsoft.com/office/powerpoint/2010/main" val="428128940"/>
      </p:ext>
    </p:extLst>
  </p:cSld>
  <p:clrMapOvr>
    <a:masterClrMapping/>
  </p:clrMapOvr>
  <p:transition spd="slow">
    <p:wheel spokes="1"/>
  </p:transition>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9"/>
          <p:cNvSpPr>
            <a:spLocks noGrp="1"/>
          </p:cNvSpPr>
          <p:nvPr>
            <p:ph type="dt" sz="half" idx="10"/>
          </p:nvPr>
        </p:nvSpPr>
        <p:spPr/>
        <p:txBody>
          <a:bodyPr/>
          <a:lstStyle>
            <a:lvl1pPr>
              <a:defRPr/>
            </a:lvl1pPr>
          </a:lstStyle>
          <a:p>
            <a:pPr>
              <a:defRPr/>
            </a:pPr>
            <a:fld id="{A41CF068-1A02-4B17-9CE3-E02346CE3726}" type="datetime1">
              <a:rPr lang="en-ZA"/>
              <a:pPr>
                <a:defRPr/>
              </a:pPr>
              <a:t>2023/02/27</a:t>
            </a:fld>
            <a:endParaRPr lang="en-ZA"/>
          </a:p>
        </p:txBody>
      </p:sp>
      <p:sp>
        <p:nvSpPr>
          <p:cNvPr id="3" name="Footer Placeholder 21"/>
          <p:cNvSpPr>
            <a:spLocks noGrp="1"/>
          </p:cNvSpPr>
          <p:nvPr>
            <p:ph type="ftr" sz="quarter" idx="11"/>
          </p:nvPr>
        </p:nvSpPr>
        <p:spPr/>
        <p:txBody>
          <a:bodyPr/>
          <a:lstStyle>
            <a:lvl1pPr>
              <a:defRPr/>
            </a:lvl1pPr>
          </a:lstStyle>
          <a:p>
            <a:pPr>
              <a:defRPr/>
            </a:pPr>
            <a:endParaRPr lang="en-ZA"/>
          </a:p>
        </p:txBody>
      </p:sp>
      <p:sp>
        <p:nvSpPr>
          <p:cNvPr id="4" name="Slide Number Placeholder 17"/>
          <p:cNvSpPr>
            <a:spLocks noGrp="1"/>
          </p:cNvSpPr>
          <p:nvPr>
            <p:ph type="sldNum" sz="quarter" idx="12"/>
          </p:nvPr>
        </p:nvSpPr>
        <p:spPr/>
        <p:txBody>
          <a:bodyPr/>
          <a:lstStyle>
            <a:lvl1pPr>
              <a:defRPr/>
            </a:lvl1pPr>
          </a:lstStyle>
          <a:p>
            <a:pPr>
              <a:defRPr/>
            </a:pPr>
            <a:fld id="{654F5727-F579-42D3-9402-FD2A983E131B}" type="slidenum">
              <a:rPr lang="en-ZA"/>
              <a:pPr>
                <a:defRPr/>
              </a:pPr>
              <a:t>‹#›</a:t>
            </a:fld>
            <a:endParaRPr lang="en-ZA"/>
          </a:p>
        </p:txBody>
      </p:sp>
    </p:spTree>
    <p:extLst>
      <p:ext uri="{BB962C8B-B14F-4D97-AF65-F5344CB8AC3E}">
        <p14:creationId xmlns:p14="http://schemas.microsoft.com/office/powerpoint/2010/main" val="516165292"/>
      </p:ext>
    </p:extLst>
  </p:cSld>
  <p:clrMapOvr>
    <a:masterClrMapping/>
  </p:clrMapOvr>
  <p:transition spd="slow">
    <p:wheel spokes="1"/>
  </p:transition>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514352"/>
            <a:ext cx="3657600" cy="1162050"/>
          </a:xfrm>
        </p:spPr>
        <p:txBody>
          <a:bodyPr>
            <a:noAutofit/>
          </a:bodyPr>
          <a:lstStyle>
            <a:lvl1pPr algn="l" rtl="0">
              <a:spcBef>
                <a:spcPct val="0"/>
              </a:spcBef>
              <a:buNone/>
              <a:defRPr sz="2600" b="0">
                <a:ln>
                  <a:noFill/>
                </a:ln>
                <a:solidFill>
                  <a:schemeClr val="tx2"/>
                </a:solidFill>
                <a:effectLst/>
                <a:latin typeface="+mj-lt"/>
                <a:ea typeface="+mj-ea"/>
                <a:cs typeface="+mj-cs"/>
              </a:defRPr>
            </a:lvl1pPr>
          </a:lstStyle>
          <a:p>
            <a:r>
              <a:rPr lang="en-US"/>
              <a:t>Click to edit Master title style</a:t>
            </a:r>
          </a:p>
        </p:txBody>
      </p:sp>
      <p:sp>
        <p:nvSpPr>
          <p:cNvPr id="3" name="Text Placeholder 2"/>
          <p:cNvSpPr>
            <a:spLocks noGrp="1"/>
          </p:cNvSpPr>
          <p:nvPr>
            <p:ph type="body" idx="2"/>
          </p:nvPr>
        </p:nvSpPr>
        <p:spPr>
          <a:xfrm>
            <a:off x="914400" y="1676400"/>
            <a:ext cx="36576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a:r>
              <a:rPr lang="en-US"/>
              <a:t>Click to edit Master text styles</a:t>
            </a:r>
          </a:p>
        </p:txBody>
      </p:sp>
      <p:sp>
        <p:nvSpPr>
          <p:cNvPr id="4" name="Content Placeholder 3"/>
          <p:cNvSpPr>
            <a:spLocks noGrp="1"/>
          </p:cNvSpPr>
          <p:nvPr>
            <p:ph sz="half" idx="1"/>
          </p:nvPr>
        </p:nvSpPr>
        <p:spPr>
          <a:xfrm>
            <a:off x="4766733" y="1676400"/>
            <a:ext cx="6815667" cy="4572000"/>
          </a:xfrm>
        </p:spPr>
        <p:txBody>
          <a:bodyPr tIns="0"/>
          <a:lstStyle>
            <a:lvl1pPr>
              <a:defRPr sz="2800"/>
            </a:lvl1pPr>
            <a:lvl2pPr>
              <a:defRPr sz="2600"/>
            </a:lvl2pPr>
            <a:lvl3pPr>
              <a:defRPr sz="2400"/>
            </a:lvl3pPr>
            <a:lvl4pPr>
              <a:defRPr sz="20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9"/>
          <p:cNvSpPr>
            <a:spLocks noGrp="1"/>
          </p:cNvSpPr>
          <p:nvPr>
            <p:ph type="dt" sz="half" idx="10"/>
          </p:nvPr>
        </p:nvSpPr>
        <p:spPr/>
        <p:txBody>
          <a:bodyPr/>
          <a:lstStyle>
            <a:lvl1pPr>
              <a:defRPr/>
            </a:lvl1pPr>
          </a:lstStyle>
          <a:p>
            <a:pPr>
              <a:defRPr/>
            </a:pPr>
            <a:fld id="{12848428-DBD2-4AEE-8421-628B182077FA}" type="datetime1">
              <a:rPr lang="en-ZA"/>
              <a:pPr>
                <a:defRPr/>
              </a:pPr>
              <a:t>2023/02/27</a:t>
            </a:fld>
            <a:endParaRPr lang="en-ZA"/>
          </a:p>
        </p:txBody>
      </p:sp>
      <p:sp>
        <p:nvSpPr>
          <p:cNvPr id="6" name="Footer Placeholder 21"/>
          <p:cNvSpPr>
            <a:spLocks noGrp="1"/>
          </p:cNvSpPr>
          <p:nvPr>
            <p:ph type="ftr" sz="quarter" idx="11"/>
          </p:nvPr>
        </p:nvSpPr>
        <p:spPr/>
        <p:txBody>
          <a:bodyPr/>
          <a:lstStyle>
            <a:lvl1pPr>
              <a:defRPr/>
            </a:lvl1pPr>
          </a:lstStyle>
          <a:p>
            <a:pPr>
              <a:defRPr/>
            </a:pPr>
            <a:endParaRPr lang="en-ZA"/>
          </a:p>
        </p:txBody>
      </p:sp>
      <p:sp>
        <p:nvSpPr>
          <p:cNvPr id="7" name="Slide Number Placeholder 17"/>
          <p:cNvSpPr>
            <a:spLocks noGrp="1"/>
          </p:cNvSpPr>
          <p:nvPr>
            <p:ph type="sldNum" sz="quarter" idx="12"/>
          </p:nvPr>
        </p:nvSpPr>
        <p:spPr/>
        <p:txBody>
          <a:bodyPr/>
          <a:lstStyle>
            <a:lvl1pPr>
              <a:defRPr/>
            </a:lvl1pPr>
          </a:lstStyle>
          <a:p>
            <a:pPr>
              <a:defRPr/>
            </a:pPr>
            <a:fld id="{AFCB3ABC-1C0E-4144-A82D-2F56F0F71A85}" type="slidenum">
              <a:rPr lang="en-ZA"/>
              <a:pPr>
                <a:defRPr/>
              </a:pPr>
              <a:t>‹#›</a:t>
            </a:fld>
            <a:endParaRPr lang="en-ZA"/>
          </a:p>
        </p:txBody>
      </p:sp>
    </p:spTree>
    <p:extLst>
      <p:ext uri="{BB962C8B-B14F-4D97-AF65-F5344CB8AC3E}">
        <p14:creationId xmlns:p14="http://schemas.microsoft.com/office/powerpoint/2010/main" val="292608891"/>
      </p:ext>
    </p:extLst>
  </p:cSld>
  <p:clrMapOvr>
    <a:masterClrMapping/>
  </p:clrMapOvr>
  <p:transition spd="slow">
    <p:wheel spokes="1"/>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7E8A096C-1001-41D2-B78B-B6601B3869A0}" type="datetime1">
              <a:rPr lang="en-US"/>
              <a:pPr>
                <a:defRPr/>
              </a:pPr>
              <a:t>2/27/2023</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A602922E-7131-4C97-B74F-2549105F1C92}" type="slidenum">
              <a:rPr lang="en-US"/>
              <a:pPr>
                <a:defRPr/>
              </a:pPr>
              <a:t>‹#›</a:t>
            </a:fld>
            <a:endParaRPr lang="en-US"/>
          </a:p>
        </p:txBody>
      </p:sp>
    </p:spTree>
    <p:extLst>
      <p:ext uri="{BB962C8B-B14F-4D97-AF65-F5344CB8AC3E}">
        <p14:creationId xmlns:p14="http://schemas.microsoft.com/office/powerpoint/2010/main" val="891388023"/>
      </p:ext>
    </p:extLst>
  </p:cSld>
  <p:clrMapOvr>
    <a:masterClrMapping/>
  </p:clrMapOvr>
  <p:transition spd="slow">
    <p:wheel spokes="1"/>
  </p:transition>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5" name="Snip and Round Single Corner Rectangle 4"/>
          <p:cNvSpPr/>
          <p:nvPr/>
        </p:nvSpPr>
        <p:spPr>
          <a:xfrm rot="420000" flipV="1">
            <a:off x="4220633" y="1108075"/>
            <a:ext cx="70104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solidFill>
                <a:prstClr val="white"/>
              </a:solidFill>
            </a:endParaRPr>
          </a:p>
        </p:txBody>
      </p:sp>
      <p:sp>
        <p:nvSpPr>
          <p:cNvPr id="6" name="Right Triangle 5"/>
          <p:cNvSpPr/>
          <p:nvPr/>
        </p:nvSpPr>
        <p:spPr>
          <a:xfrm rot="420000" flipV="1">
            <a:off x="10672234" y="5359401"/>
            <a:ext cx="207433" cy="155575"/>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solidFill>
                <a:prstClr val="white"/>
              </a:solidFill>
            </a:endParaRPr>
          </a:p>
        </p:txBody>
      </p:sp>
      <p:sp>
        <p:nvSpPr>
          <p:cNvPr id="7" name="Freeform 6"/>
          <p:cNvSpPr>
            <a:spLocks/>
          </p:cNvSpPr>
          <p:nvPr/>
        </p:nvSpPr>
        <p:spPr bwMode="auto">
          <a:xfrm flipV="1">
            <a:off x="-12700" y="5816600"/>
            <a:ext cx="1221740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sz="1800">
              <a:solidFill>
                <a:prstClr val="black"/>
              </a:solidFill>
              <a:latin typeface="Constantia"/>
              <a:cs typeface="Arial" pitchFamily="34" charset="0"/>
            </a:endParaRPr>
          </a:p>
        </p:txBody>
      </p:sp>
      <p:sp>
        <p:nvSpPr>
          <p:cNvPr id="8" name="Freeform 7"/>
          <p:cNvSpPr>
            <a:spLocks/>
          </p:cNvSpPr>
          <p:nvPr/>
        </p:nvSpPr>
        <p:spPr bwMode="auto">
          <a:xfrm flipV="1">
            <a:off x="5842000" y="6219826"/>
            <a:ext cx="63500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sz="1800">
              <a:solidFill>
                <a:prstClr val="black"/>
              </a:solidFill>
              <a:latin typeface="Constantia"/>
              <a:cs typeface="Arial" pitchFamily="34" charset="0"/>
            </a:endParaRPr>
          </a:p>
        </p:txBody>
      </p:sp>
      <p:sp>
        <p:nvSpPr>
          <p:cNvPr id="2" name="Title 1"/>
          <p:cNvSpPr>
            <a:spLocks noGrp="1"/>
          </p:cNvSpPr>
          <p:nvPr>
            <p:ph type="title"/>
          </p:nvPr>
        </p:nvSpPr>
        <p:spPr>
          <a:xfrm>
            <a:off x="812800" y="1176997"/>
            <a:ext cx="2950464" cy="1582621"/>
          </a:xfrm>
        </p:spPr>
        <p:txBody>
          <a:bodyPr lIns="45720" rIns="45720" bIns="45720"/>
          <a:lstStyle>
            <a:lvl1pPr algn="l">
              <a:buNone/>
              <a:defRPr sz="2000" b="1">
                <a:solidFill>
                  <a:schemeClr val="tx2"/>
                </a:solidFill>
              </a:defRPr>
            </a:lvl1pPr>
          </a:lstStyle>
          <a:p>
            <a:r>
              <a:rPr lang="en-US"/>
              <a:t>Click to edit Master title style</a:t>
            </a:r>
          </a:p>
        </p:txBody>
      </p:sp>
      <p:sp>
        <p:nvSpPr>
          <p:cNvPr id="4" name="Text Placeholder 3"/>
          <p:cNvSpPr>
            <a:spLocks noGrp="1"/>
          </p:cNvSpPr>
          <p:nvPr>
            <p:ph type="body" sz="half" idx="2"/>
          </p:nvPr>
        </p:nvSpPr>
        <p:spPr>
          <a:xfrm>
            <a:off x="812800" y="2828785"/>
            <a:ext cx="2946400" cy="2179320"/>
          </a:xfrm>
        </p:spPr>
        <p:txBody>
          <a:bodyPr lIns="64008" rIns="45720"/>
          <a:lstStyle>
            <a:lvl1pPr marL="0" indent="0" algn="l">
              <a:spcBef>
                <a:spcPts val="250"/>
              </a:spcBef>
              <a:buFontTx/>
              <a:buNone/>
              <a:defRPr sz="1300"/>
            </a:lvl1pPr>
            <a:lvl2pPr>
              <a:defRPr sz="1200"/>
            </a:lvl2pPr>
            <a:lvl3pPr>
              <a:defRPr sz="1000"/>
            </a:lvl3pPr>
            <a:lvl4pPr>
              <a:defRPr sz="900"/>
            </a:lvl4pPr>
            <a:lvl5pPr>
              <a:defRPr sz="900"/>
            </a:lvl5pPr>
          </a:lstStyle>
          <a:p>
            <a:pPr lvl="0"/>
            <a:r>
              <a:rPr lang="en-US"/>
              <a:t>Click to edit Master text styles</a:t>
            </a:r>
          </a:p>
        </p:txBody>
      </p:sp>
      <p:sp>
        <p:nvSpPr>
          <p:cNvPr id="3" name="Picture Placeholder 2"/>
          <p:cNvSpPr>
            <a:spLocks noGrp="1"/>
          </p:cNvSpPr>
          <p:nvPr>
            <p:ph type="pic" idx="1"/>
          </p:nvPr>
        </p:nvSpPr>
        <p:spPr>
          <a:xfrm rot="420000">
            <a:off x="4647724" y="1199517"/>
            <a:ext cx="6156960" cy="3931920"/>
          </a:xfrm>
          <a:prstGeom prst="rect">
            <a:avLst/>
          </a:prstGeom>
          <a:solidFill>
            <a:schemeClr val="bg2"/>
          </a:solidFill>
          <a:ln w="3000" cap="rnd">
            <a:solidFill>
              <a:srgbClr val="C0C0C0"/>
            </a:solidFill>
            <a:round/>
          </a:ln>
          <a:effectLst/>
        </p:spPr>
        <p:txBody>
          <a:bodyPr>
            <a:normAutofit/>
          </a:bodyPr>
          <a:lstStyle>
            <a:lvl1pPr marL="0" indent="0">
              <a:buNone/>
              <a:defRPr sz="3200"/>
            </a:lvl1pPr>
          </a:lstStyle>
          <a:p>
            <a:pPr lvl="0"/>
            <a:r>
              <a:rPr lang="en-US" noProof="0"/>
              <a:t>Click icon to add picture</a:t>
            </a:r>
          </a:p>
        </p:txBody>
      </p:sp>
      <p:sp>
        <p:nvSpPr>
          <p:cNvPr id="9" name="Date Placeholder 4"/>
          <p:cNvSpPr>
            <a:spLocks noGrp="1"/>
          </p:cNvSpPr>
          <p:nvPr>
            <p:ph type="dt" sz="half" idx="10"/>
          </p:nvPr>
        </p:nvSpPr>
        <p:spPr/>
        <p:txBody>
          <a:bodyPr/>
          <a:lstStyle>
            <a:lvl1pPr>
              <a:defRPr/>
            </a:lvl1pPr>
          </a:lstStyle>
          <a:p>
            <a:pPr>
              <a:defRPr/>
            </a:pPr>
            <a:fld id="{03B8C27D-29BA-41CA-AC7C-702B2F111D51}" type="datetime1">
              <a:rPr lang="en-ZA"/>
              <a:pPr>
                <a:defRPr/>
              </a:pPr>
              <a:t>2023/02/27</a:t>
            </a:fld>
            <a:endParaRPr lang="en-ZA"/>
          </a:p>
        </p:txBody>
      </p:sp>
      <p:sp>
        <p:nvSpPr>
          <p:cNvPr id="10" name="Footer Placeholder 5"/>
          <p:cNvSpPr>
            <a:spLocks noGrp="1"/>
          </p:cNvSpPr>
          <p:nvPr>
            <p:ph type="ftr" sz="quarter" idx="11"/>
          </p:nvPr>
        </p:nvSpPr>
        <p:spPr/>
        <p:txBody>
          <a:bodyPr/>
          <a:lstStyle>
            <a:lvl1pPr>
              <a:defRPr/>
            </a:lvl1pPr>
          </a:lstStyle>
          <a:p>
            <a:pPr>
              <a:defRPr/>
            </a:pPr>
            <a:endParaRPr lang="en-ZA"/>
          </a:p>
        </p:txBody>
      </p:sp>
      <p:sp>
        <p:nvSpPr>
          <p:cNvPr id="11" name="Slide Number Placeholder 6"/>
          <p:cNvSpPr>
            <a:spLocks noGrp="1"/>
          </p:cNvSpPr>
          <p:nvPr>
            <p:ph type="sldNum" sz="quarter" idx="12"/>
          </p:nvPr>
        </p:nvSpPr>
        <p:spPr>
          <a:xfrm>
            <a:off x="10769600" y="6356351"/>
            <a:ext cx="812800" cy="365125"/>
          </a:xfrm>
        </p:spPr>
        <p:txBody>
          <a:bodyPr/>
          <a:lstStyle>
            <a:lvl1pPr>
              <a:defRPr/>
            </a:lvl1pPr>
          </a:lstStyle>
          <a:p>
            <a:pPr>
              <a:defRPr/>
            </a:pPr>
            <a:fld id="{AD52D90D-5D5C-413D-AB32-2525E4E6DD9E}" type="slidenum">
              <a:rPr lang="en-ZA"/>
              <a:pPr>
                <a:defRPr/>
              </a:pPr>
              <a:t>‹#›</a:t>
            </a:fld>
            <a:endParaRPr lang="en-ZA"/>
          </a:p>
        </p:txBody>
      </p:sp>
    </p:spTree>
    <p:extLst>
      <p:ext uri="{BB962C8B-B14F-4D97-AF65-F5344CB8AC3E}">
        <p14:creationId xmlns:p14="http://schemas.microsoft.com/office/powerpoint/2010/main" val="1034670420"/>
      </p:ext>
    </p:extLst>
  </p:cSld>
  <p:clrMapOvr>
    <a:masterClrMapping/>
  </p:clrMapOvr>
  <p:transition spd="slow">
    <p:wheel spokes="1"/>
  </p:transition>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9"/>
          <p:cNvSpPr>
            <a:spLocks noGrp="1"/>
          </p:cNvSpPr>
          <p:nvPr>
            <p:ph type="dt" sz="half" idx="10"/>
          </p:nvPr>
        </p:nvSpPr>
        <p:spPr/>
        <p:txBody>
          <a:bodyPr/>
          <a:lstStyle>
            <a:lvl1pPr>
              <a:defRPr/>
            </a:lvl1pPr>
          </a:lstStyle>
          <a:p>
            <a:pPr>
              <a:defRPr/>
            </a:pPr>
            <a:fld id="{40BEC6B0-2493-49C8-9940-7BFAA6F8DAF8}" type="datetime1">
              <a:rPr lang="en-ZA"/>
              <a:pPr>
                <a:defRPr/>
              </a:pPr>
              <a:t>2023/02/27</a:t>
            </a:fld>
            <a:endParaRPr lang="en-ZA"/>
          </a:p>
        </p:txBody>
      </p:sp>
      <p:sp>
        <p:nvSpPr>
          <p:cNvPr id="5" name="Footer Placeholder 21"/>
          <p:cNvSpPr>
            <a:spLocks noGrp="1"/>
          </p:cNvSpPr>
          <p:nvPr>
            <p:ph type="ftr" sz="quarter" idx="11"/>
          </p:nvPr>
        </p:nvSpPr>
        <p:spPr/>
        <p:txBody>
          <a:bodyPr/>
          <a:lstStyle>
            <a:lvl1pPr>
              <a:defRPr/>
            </a:lvl1pPr>
          </a:lstStyle>
          <a:p>
            <a:pPr>
              <a:defRPr/>
            </a:pPr>
            <a:endParaRPr lang="en-ZA"/>
          </a:p>
        </p:txBody>
      </p:sp>
      <p:sp>
        <p:nvSpPr>
          <p:cNvPr id="6" name="Slide Number Placeholder 17"/>
          <p:cNvSpPr>
            <a:spLocks noGrp="1"/>
          </p:cNvSpPr>
          <p:nvPr>
            <p:ph type="sldNum" sz="quarter" idx="12"/>
          </p:nvPr>
        </p:nvSpPr>
        <p:spPr/>
        <p:txBody>
          <a:bodyPr/>
          <a:lstStyle>
            <a:lvl1pPr>
              <a:defRPr/>
            </a:lvl1pPr>
          </a:lstStyle>
          <a:p>
            <a:pPr>
              <a:defRPr/>
            </a:pPr>
            <a:fld id="{8051C033-C050-413D-9F84-4E1B98299A8B}" type="slidenum">
              <a:rPr lang="en-ZA"/>
              <a:pPr>
                <a:defRPr/>
              </a:pPr>
              <a:t>‹#›</a:t>
            </a:fld>
            <a:endParaRPr lang="en-ZA"/>
          </a:p>
        </p:txBody>
      </p:sp>
    </p:spTree>
    <p:extLst>
      <p:ext uri="{BB962C8B-B14F-4D97-AF65-F5344CB8AC3E}">
        <p14:creationId xmlns:p14="http://schemas.microsoft.com/office/powerpoint/2010/main" val="3340335923"/>
      </p:ext>
    </p:extLst>
  </p:cSld>
  <p:clrMapOvr>
    <a:masterClrMapping/>
  </p:clrMapOvr>
  <p:transition spd="slow">
    <p:wheel spokes="1"/>
  </p:transition>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914402"/>
            <a:ext cx="2743200" cy="521176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914402"/>
            <a:ext cx="8026400" cy="521176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9"/>
          <p:cNvSpPr>
            <a:spLocks noGrp="1"/>
          </p:cNvSpPr>
          <p:nvPr>
            <p:ph type="dt" sz="half" idx="10"/>
          </p:nvPr>
        </p:nvSpPr>
        <p:spPr/>
        <p:txBody>
          <a:bodyPr/>
          <a:lstStyle>
            <a:lvl1pPr>
              <a:defRPr/>
            </a:lvl1pPr>
          </a:lstStyle>
          <a:p>
            <a:pPr>
              <a:defRPr/>
            </a:pPr>
            <a:fld id="{9A12BA33-F39A-4A8C-877F-45EDBCE57B8C}" type="datetime1">
              <a:rPr lang="en-ZA"/>
              <a:pPr>
                <a:defRPr/>
              </a:pPr>
              <a:t>2023/02/27</a:t>
            </a:fld>
            <a:endParaRPr lang="en-ZA"/>
          </a:p>
        </p:txBody>
      </p:sp>
      <p:sp>
        <p:nvSpPr>
          <p:cNvPr id="5" name="Footer Placeholder 21"/>
          <p:cNvSpPr>
            <a:spLocks noGrp="1"/>
          </p:cNvSpPr>
          <p:nvPr>
            <p:ph type="ftr" sz="quarter" idx="11"/>
          </p:nvPr>
        </p:nvSpPr>
        <p:spPr/>
        <p:txBody>
          <a:bodyPr/>
          <a:lstStyle>
            <a:lvl1pPr>
              <a:defRPr/>
            </a:lvl1pPr>
          </a:lstStyle>
          <a:p>
            <a:pPr>
              <a:defRPr/>
            </a:pPr>
            <a:endParaRPr lang="en-ZA"/>
          </a:p>
        </p:txBody>
      </p:sp>
      <p:sp>
        <p:nvSpPr>
          <p:cNvPr id="6" name="Slide Number Placeholder 17"/>
          <p:cNvSpPr>
            <a:spLocks noGrp="1"/>
          </p:cNvSpPr>
          <p:nvPr>
            <p:ph type="sldNum" sz="quarter" idx="12"/>
          </p:nvPr>
        </p:nvSpPr>
        <p:spPr/>
        <p:txBody>
          <a:bodyPr/>
          <a:lstStyle>
            <a:lvl1pPr>
              <a:defRPr/>
            </a:lvl1pPr>
          </a:lstStyle>
          <a:p>
            <a:pPr>
              <a:defRPr/>
            </a:pPr>
            <a:fld id="{ED1D7981-B802-45D4-846D-94B3D2891B42}" type="slidenum">
              <a:rPr lang="en-ZA"/>
              <a:pPr>
                <a:defRPr/>
              </a:pPr>
              <a:t>‹#›</a:t>
            </a:fld>
            <a:endParaRPr lang="en-ZA"/>
          </a:p>
        </p:txBody>
      </p:sp>
    </p:spTree>
    <p:extLst>
      <p:ext uri="{BB962C8B-B14F-4D97-AF65-F5344CB8AC3E}">
        <p14:creationId xmlns:p14="http://schemas.microsoft.com/office/powerpoint/2010/main" val="998763833"/>
      </p:ext>
    </p:extLst>
  </p:cSld>
  <p:clrMapOvr>
    <a:masterClrMapping/>
  </p:clrMapOvr>
  <p:transition spd="slow">
    <p:wheel spokes="1"/>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pPr>
              <a:defRPr/>
            </a:pPr>
            <a:fld id="{C6B88CF8-DBA6-4407-86A4-378BAC180600}" type="datetime1">
              <a:rPr lang="en-US"/>
              <a:pPr>
                <a:defRPr/>
              </a:pPr>
              <a:t>2/27/2023</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C1D115AB-1377-4A87-B68B-50DC83F6F218}" type="slidenum">
              <a:rPr lang="en-US"/>
              <a:pPr>
                <a:defRPr/>
              </a:pPr>
              <a:t>‹#›</a:t>
            </a:fld>
            <a:endParaRPr lang="en-US"/>
          </a:p>
        </p:txBody>
      </p:sp>
    </p:spTree>
    <p:extLst>
      <p:ext uri="{BB962C8B-B14F-4D97-AF65-F5344CB8AC3E}">
        <p14:creationId xmlns:p14="http://schemas.microsoft.com/office/powerpoint/2010/main" val="1656257443"/>
      </p:ext>
    </p:extLst>
  </p:cSld>
  <p:clrMapOvr>
    <a:masterClrMapping/>
  </p:clrMapOvr>
  <p:transition spd="slow">
    <p:wheel spokes="1"/>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p:cNvSpPr>
            <a:spLocks noGrp="1"/>
          </p:cNvSpPr>
          <p:nvPr>
            <p:ph type="dt" sz="half" idx="10"/>
          </p:nvPr>
        </p:nvSpPr>
        <p:spPr/>
        <p:txBody>
          <a:bodyPr/>
          <a:lstStyle>
            <a:lvl1pPr>
              <a:defRPr/>
            </a:lvl1pPr>
          </a:lstStyle>
          <a:p>
            <a:pPr>
              <a:defRPr/>
            </a:pPr>
            <a:fld id="{4AC287FD-48F0-48E3-B0ED-1F793C938A3D}" type="datetime1">
              <a:rPr lang="en-US"/>
              <a:pPr>
                <a:defRPr/>
              </a:pPr>
              <a:t>2/27/2023</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CB79BA01-D55E-4A4D-99A2-AB8B96780D99}" type="slidenum">
              <a:rPr lang="en-US"/>
              <a:pPr>
                <a:defRPr/>
              </a:pPr>
              <a:t>‹#›</a:t>
            </a:fld>
            <a:endParaRPr lang="en-US"/>
          </a:p>
        </p:txBody>
      </p:sp>
    </p:spTree>
    <p:extLst>
      <p:ext uri="{BB962C8B-B14F-4D97-AF65-F5344CB8AC3E}">
        <p14:creationId xmlns:p14="http://schemas.microsoft.com/office/powerpoint/2010/main" val="3940575225"/>
      </p:ext>
    </p:extLst>
  </p:cSld>
  <p:clrMapOvr>
    <a:masterClrMapping/>
  </p:clrMapOvr>
  <p:transition spd="slow">
    <p:wheel spokes="1"/>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p:cNvSpPr>
            <a:spLocks noGrp="1"/>
          </p:cNvSpPr>
          <p:nvPr>
            <p:ph type="dt" sz="half" idx="10"/>
          </p:nvPr>
        </p:nvSpPr>
        <p:spPr/>
        <p:txBody>
          <a:bodyPr/>
          <a:lstStyle>
            <a:lvl1pPr>
              <a:defRPr/>
            </a:lvl1pPr>
          </a:lstStyle>
          <a:p>
            <a:pPr>
              <a:defRPr/>
            </a:pPr>
            <a:fld id="{7A4B2FFA-26C6-4E22-B834-9A60DC78120F}" type="datetime1">
              <a:rPr lang="en-US"/>
              <a:pPr>
                <a:defRPr/>
              </a:pPr>
              <a:t>2/27/2023</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B8ABE7D3-09B6-452B-88A3-79884A8A4C43}" type="slidenum">
              <a:rPr lang="en-US"/>
              <a:pPr>
                <a:defRPr/>
              </a:pPr>
              <a:t>‹#›</a:t>
            </a:fld>
            <a:endParaRPr lang="en-US"/>
          </a:p>
        </p:txBody>
      </p:sp>
    </p:spTree>
    <p:extLst>
      <p:ext uri="{BB962C8B-B14F-4D97-AF65-F5344CB8AC3E}">
        <p14:creationId xmlns:p14="http://schemas.microsoft.com/office/powerpoint/2010/main" val="285939158"/>
      </p:ext>
    </p:extLst>
  </p:cSld>
  <p:clrMapOvr>
    <a:masterClrMapping/>
  </p:clrMapOvr>
  <p:transition spd="slow">
    <p:wheel spokes="1"/>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p:cNvSpPr>
            <a:spLocks noGrp="1"/>
          </p:cNvSpPr>
          <p:nvPr>
            <p:ph type="dt" sz="half" idx="10"/>
          </p:nvPr>
        </p:nvSpPr>
        <p:spPr/>
        <p:txBody>
          <a:bodyPr/>
          <a:lstStyle>
            <a:lvl1pPr>
              <a:defRPr/>
            </a:lvl1pPr>
          </a:lstStyle>
          <a:p>
            <a:pPr>
              <a:defRPr/>
            </a:pPr>
            <a:fld id="{8E8434FB-AC00-44F5-B6E9-2D01885D016A}" type="datetime1">
              <a:rPr lang="en-US"/>
              <a:pPr>
                <a:defRPr/>
              </a:pPr>
              <a:t>2/27/2023</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0D08BD97-94E7-4171-B301-B003FD508E4E}" type="slidenum">
              <a:rPr lang="en-US"/>
              <a:pPr>
                <a:defRPr/>
              </a:pPr>
              <a:t>‹#›</a:t>
            </a:fld>
            <a:endParaRPr lang="en-US"/>
          </a:p>
        </p:txBody>
      </p:sp>
    </p:spTree>
    <p:extLst>
      <p:ext uri="{BB962C8B-B14F-4D97-AF65-F5344CB8AC3E}">
        <p14:creationId xmlns:p14="http://schemas.microsoft.com/office/powerpoint/2010/main" val="640222627"/>
      </p:ext>
    </p:extLst>
  </p:cSld>
  <p:clrMapOvr>
    <a:masterClrMapping/>
  </p:clrMapOvr>
  <p:transition spd="slow">
    <p:wheel spokes="1"/>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CC8419A4-B177-4E4A-BE59-715F138C19C9}" type="datetime1">
              <a:rPr lang="en-US"/>
              <a:pPr>
                <a:defRPr/>
              </a:pPr>
              <a:t>2/27/2023</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F6895B98-9703-4EA2-B5B1-97FED6B02CEB}" type="slidenum">
              <a:rPr lang="en-US"/>
              <a:pPr>
                <a:defRPr/>
              </a:pPr>
              <a:t>‹#›</a:t>
            </a:fld>
            <a:endParaRPr lang="en-US"/>
          </a:p>
        </p:txBody>
      </p:sp>
    </p:spTree>
    <p:extLst>
      <p:ext uri="{BB962C8B-B14F-4D97-AF65-F5344CB8AC3E}">
        <p14:creationId xmlns:p14="http://schemas.microsoft.com/office/powerpoint/2010/main" val="3440033429"/>
      </p:ext>
    </p:extLst>
  </p:cSld>
  <p:clrMapOvr>
    <a:masterClrMapping/>
  </p:clrMapOvr>
  <p:transition spd="slow">
    <p:wheel spokes="1"/>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fld id="{15742A7E-D7A1-49EA-B3C2-279D10BAC754}" type="datetime1">
              <a:rPr lang="en-US"/>
              <a:pPr>
                <a:defRPr/>
              </a:pPr>
              <a:t>2/27/2023</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C6463D84-5DA7-4EA7-9FA4-86C3DDF94703}" type="slidenum">
              <a:rPr lang="en-US"/>
              <a:pPr>
                <a:defRPr/>
              </a:pPr>
              <a:t>‹#›</a:t>
            </a:fld>
            <a:endParaRPr lang="en-US"/>
          </a:p>
        </p:txBody>
      </p:sp>
    </p:spTree>
    <p:extLst>
      <p:ext uri="{BB962C8B-B14F-4D97-AF65-F5344CB8AC3E}">
        <p14:creationId xmlns:p14="http://schemas.microsoft.com/office/powerpoint/2010/main" val="2223249130"/>
      </p:ext>
    </p:extLst>
  </p:cSld>
  <p:clrMapOvr>
    <a:masterClrMapping/>
  </p:clrMapOvr>
  <p:transition spd="slow">
    <p:wheel spokes="1"/>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fld id="{DD46E412-9E86-4B8A-9E2D-8EFE5D088501}" type="datetime1">
              <a:rPr lang="en-US"/>
              <a:pPr>
                <a:defRPr/>
              </a:pPr>
              <a:t>2/27/2023</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E6990AC7-7B32-4814-AB31-38DC8F8BAC7B}" type="slidenum">
              <a:rPr lang="en-US"/>
              <a:pPr>
                <a:defRPr/>
              </a:pPr>
              <a:t>‹#›</a:t>
            </a:fld>
            <a:endParaRPr lang="en-US"/>
          </a:p>
        </p:txBody>
      </p:sp>
    </p:spTree>
    <p:extLst>
      <p:ext uri="{BB962C8B-B14F-4D97-AF65-F5344CB8AC3E}">
        <p14:creationId xmlns:p14="http://schemas.microsoft.com/office/powerpoint/2010/main" val="2935303160"/>
      </p:ext>
    </p:extLst>
  </p:cSld>
  <p:clrMapOvr>
    <a:masterClrMapping/>
  </p:clrMapOvr>
  <p:transition spd="slow">
    <p:wheel spokes="1"/>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609600" y="274638"/>
            <a:ext cx="109728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7" name="Text Placeholder 2"/>
          <p:cNvSpPr>
            <a:spLocks noGrp="1"/>
          </p:cNvSpPr>
          <p:nvPr>
            <p:ph type="body" idx="1"/>
          </p:nvPr>
        </p:nvSpPr>
        <p:spPr bwMode="auto">
          <a:xfrm>
            <a:off x="609600" y="1600201"/>
            <a:ext cx="109728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latin typeface="Arial" charset="0"/>
                <a:cs typeface="Arial" charset="0"/>
              </a:defRPr>
            </a:lvl1pPr>
          </a:lstStyle>
          <a:p>
            <a:pPr>
              <a:defRPr/>
            </a:pPr>
            <a:fld id="{AD16D30B-1E95-4048-88AD-0DEFF1B4BBCE}" type="datetime1">
              <a:rPr lang="en-US"/>
              <a:pPr>
                <a:defRPr/>
              </a:pPr>
              <a:t>2/27/2023</a:t>
            </a:fld>
            <a:endParaRPr lang="en-US"/>
          </a:p>
        </p:txBody>
      </p:sp>
      <p:sp>
        <p:nvSpPr>
          <p:cNvPr id="5" name="Footer Placeholder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latin typeface="Arial" charset="0"/>
                <a:cs typeface="Arial" charset="0"/>
              </a:defRPr>
            </a:lvl1pPr>
          </a:lstStyle>
          <a:p>
            <a:pPr>
              <a:defRPr/>
            </a:pPr>
            <a:endParaRPr lang="en-US"/>
          </a:p>
        </p:txBody>
      </p:sp>
      <p:sp>
        <p:nvSpPr>
          <p:cNvPr id="6" name="Slide Number Placeholder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chemeClr val="tx1">
                    <a:tint val="75000"/>
                  </a:schemeClr>
                </a:solidFill>
                <a:latin typeface="Arial" charset="0"/>
                <a:cs typeface="Arial" charset="0"/>
              </a:defRPr>
            </a:lvl1pPr>
          </a:lstStyle>
          <a:p>
            <a:pPr>
              <a:defRPr/>
            </a:pPr>
            <a:fld id="{6C4EE3FD-D086-4995-9740-408BF672AC8C}"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4060" r:id="rId1"/>
    <p:sldLayoutId id="2147484061" r:id="rId2"/>
    <p:sldLayoutId id="2147484062" r:id="rId3"/>
    <p:sldLayoutId id="2147484063" r:id="rId4"/>
    <p:sldLayoutId id="2147484064" r:id="rId5"/>
    <p:sldLayoutId id="2147484065" r:id="rId6"/>
    <p:sldLayoutId id="2147484066" r:id="rId7"/>
    <p:sldLayoutId id="2147484067" r:id="rId8"/>
    <p:sldLayoutId id="2147484068" r:id="rId9"/>
    <p:sldLayoutId id="2147484069" r:id="rId10"/>
    <p:sldLayoutId id="2147484070" r:id="rId11"/>
  </p:sldLayoutIdLst>
  <p:transition spd="slow">
    <p:wheel spokes="1"/>
  </p:transition>
  <p:hf hdr="0" ftr="0"/>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12700" y="-7938"/>
            <a:ext cx="12217400" cy="1041401"/>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sz="1800">
              <a:solidFill>
                <a:prstClr val="black"/>
              </a:solidFill>
              <a:latin typeface="Constantia"/>
              <a:cs typeface="Arial" pitchFamily="34" charset="0"/>
            </a:endParaRPr>
          </a:p>
        </p:txBody>
      </p:sp>
      <p:sp>
        <p:nvSpPr>
          <p:cNvPr id="8" name="Freeform 7"/>
          <p:cNvSpPr>
            <a:spLocks/>
          </p:cNvSpPr>
          <p:nvPr/>
        </p:nvSpPr>
        <p:spPr bwMode="auto">
          <a:xfrm>
            <a:off x="5842000" y="-7938"/>
            <a:ext cx="6350000" cy="638176"/>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sz="1800">
              <a:solidFill>
                <a:prstClr val="black"/>
              </a:solidFill>
              <a:latin typeface="Constantia"/>
              <a:cs typeface="Arial" pitchFamily="34" charset="0"/>
            </a:endParaRPr>
          </a:p>
        </p:txBody>
      </p:sp>
      <p:sp>
        <p:nvSpPr>
          <p:cNvPr id="2052" name="Title Placeholder 8"/>
          <p:cNvSpPr>
            <a:spLocks noGrp="1"/>
          </p:cNvSpPr>
          <p:nvPr>
            <p:ph type="title"/>
          </p:nvPr>
        </p:nvSpPr>
        <p:spPr bwMode="auto">
          <a:xfrm>
            <a:off x="609600" y="704850"/>
            <a:ext cx="109728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45720" rIns="0" bIns="0" numCol="1" anchor="b" anchorCtr="0" compatLnSpc="1">
            <a:prstTxWarp prst="textNoShape">
              <a:avLst/>
            </a:prstTxWarp>
          </a:bodyPr>
          <a:lstStyle/>
          <a:p>
            <a:pPr lvl="0"/>
            <a:r>
              <a:rPr lang="en-US"/>
              <a:t>Click to edit Master title style</a:t>
            </a:r>
            <a:endParaRPr lang="en-ZA"/>
          </a:p>
        </p:txBody>
      </p:sp>
      <p:sp>
        <p:nvSpPr>
          <p:cNvPr id="2053" name="Text Placeholder 29"/>
          <p:cNvSpPr>
            <a:spLocks noGrp="1"/>
          </p:cNvSpPr>
          <p:nvPr>
            <p:ph type="body" idx="1"/>
          </p:nvPr>
        </p:nvSpPr>
        <p:spPr bwMode="auto">
          <a:xfrm>
            <a:off x="609600" y="1935164"/>
            <a:ext cx="10972800" cy="4389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10" name="Date Placeholder 9"/>
          <p:cNvSpPr>
            <a:spLocks noGrp="1"/>
          </p:cNvSpPr>
          <p:nvPr>
            <p:ph type="dt" sz="half" idx="2"/>
          </p:nvPr>
        </p:nvSpPr>
        <p:spPr>
          <a:xfrm>
            <a:off x="609600" y="6356351"/>
            <a:ext cx="2844800" cy="365125"/>
          </a:xfrm>
          <a:prstGeom prst="rect">
            <a:avLst/>
          </a:prstGeom>
        </p:spPr>
        <p:txBody>
          <a:bodyPr vert="horz" lIns="0" tIns="0" rIns="0" bIns="0" anchor="b"/>
          <a:lstStyle>
            <a:lvl1pPr algn="l" eaLnBrk="1" fontAlgn="auto" latinLnBrk="0" hangingPunct="1">
              <a:spcBef>
                <a:spcPts val="0"/>
              </a:spcBef>
              <a:spcAft>
                <a:spcPts val="0"/>
              </a:spcAft>
              <a:defRPr kumimoji="0" sz="1200">
                <a:solidFill>
                  <a:srgbClr val="04617B">
                    <a:shade val="90000"/>
                  </a:srgbClr>
                </a:solidFill>
                <a:latin typeface="+mn-lt"/>
                <a:cs typeface="+mn-cs"/>
              </a:defRPr>
            </a:lvl1pPr>
          </a:lstStyle>
          <a:p>
            <a:pPr>
              <a:defRPr/>
            </a:pPr>
            <a:fld id="{A3B7AB33-CDA3-4928-8E80-895F74E38296}" type="datetime1">
              <a:rPr lang="en-ZA"/>
              <a:pPr>
                <a:defRPr/>
              </a:pPr>
              <a:t>2023/02/27</a:t>
            </a:fld>
            <a:endParaRPr lang="en-ZA"/>
          </a:p>
        </p:txBody>
      </p:sp>
      <p:sp>
        <p:nvSpPr>
          <p:cNvPr id="22" name="Footer Placeholder 21"/>
          <p:cNvSpPr>
            <a:spLocks noGrp="1"/>
          </p:cNvSpPr>
          <p:nvPr>
            <p:ph type="ftr" sz="quarter" idx="3"/>
          </p:nvPr>
        </p:nvSpPr>
        <p:spPr>
          <a:xfrm>
            <a:off x="3556000" y="6356351"/>
            <a:ext cx="4470400" cy="365125"/>
          </a:xfrm>
          <a:prstGeom prst="rect">
            <a:avLst/>
          </a:prstGeom>
        </p:spPr>
        <p:txBody>
          <a:bodyPr vert="horz" lIns="0" tIns="0" rIns="0" bIns="0" anchor="b"/>
          <a:lstStyle>
            <a:lvl1pPr algn="l" eaLnBrk="1" fontAlgn="auto" latinLnBrk="0" hangingPunct="1">
              <a:spcBef>
                <a:spcPts val="0"/>
              </a:spcBef>
              <a:spcAft>
                <a:spcPts val="0"/>
              </a:spcAft>
              <a:defRPr kumimoji="0" sz="1200">
                <a:solidFill>
                  <a:srgbClr val="04617B">
                    <a:shade val="90000"/>
                  </a:srgbClr>
                </a:solidFill>
                <a:latin typeface="+mn-lt"/>
                <a:cs typeface="+mn-cs"/>
              </a:defRPr>
            </a:lvl1pPr>
          </a:lstStyle>
          <a:p>
            <a:pPr>
              <a:defRPr/>
            </a:pPr>
            <a:endParaRPr lang="en-ZA"/>
          </a:p>
        </p:txBody>
      </p:sp>
      <p:sp>
        <p:nvSpPr>
          <p:cNvPr id="18" name="Slide Number Placeholder 17"/>
          <p:cNvSpPr>
            <a:spLocks noGrp="1"/>
          </p:cNvSpPr>
          <p:nvPr>
            <p:ph type="sldNum" sz="quarter" idx="4"/>
          </p:nvPr>
        </p:nvSpPr>
        <p:spPr>
          <a:xfrm>
            <a:off x="10566400" y="6356351"/>
            <a:ext cx="1016000" cy="365125"/>
          </a:xfrm>
          <a:prstGeom prst="rect">
            <a:avLst/>
          </a:prstGeom>
        </p:spPr>
        <p:txBody>
          <a:bodyPr vert="horz" lIns="0" tIns="0" rIns="0" bIns="0" anchor="b"/>
          <a:lstStyle>
            <a:lvl1pPr algn="r" eaLnBrk="1" fontAlgn="auto" latinLnBrk="0" hangingPunct="1">
              <a:spcBef>
                <a:spcPts val="0"/>
              </a:spcBef>
              <a:spcAft>
                <a:spcPts val="0"/>
              </a:spcAft>
              <a:defRPr kumimoji="0" sz="1200">
                <a:solidFill>
                  <a:srgbClr val="04617B">
                    <a:shade val="90000"/>
                  </a:srgbClr>
                </a:solidFill>
                <a:latin typeface="+mn-lt"/>
                <a:cs typeface="+mn-cs"/>
              </a:defRPr>
            </a:lvl1pPr>
          </a:lstStyle>
          <a:p>
            <a:pPr>
              <a:defRPr/>
            </a:pPr>
            <a:fld id="{56995DDC-6A15-4057-83AC-499C71C3C1AF}" type="slidenum">
              <a:rPr lang="en-ZA"/>
              <a:pPr>
                <a:defRPr/>
              </a:pPr>
              <a:t>‹#›</a:t>
            </a:fld>
            <a:endParaRPr lang="en-ZA"/>
          </a:p>
        </p:txBody>
      </p:sp>
      <p:grpSp>
        <p:nvGrpSpPr>
          <p:cNvPr id="2057" name="Group 1"/>
          <p:cNvGrpSpPr>
            <a:grpSpLocks/>
          </p:cNvGrpSpPr>
          <p:nvPr/>
        </p:nvGrpSpPr>
        <p:grpSpPr bwMode="auto">
          <a:xfrm>
            <a:off x="-25399" y="203200"/>
            <a:ext cx="12240684" cy="647700"/>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a:lstStyle/>
            <a:p>
              <a:pPr fontAlgn="auto">
                <a:spcBef>
                  <a:spcPts val="0"/>
                </a:spcBef>
                <a:spcAft>
                  <a:spcPts val="0"/>
                </a:spcAft>
                <a:defRPr/>
              </a:pPr>
              <a:endParaRPr lang="en-US" sz="1800">
                <a:solidFill>
                  <a:prstClr val="black"/>
                </a:solidFill>
                <a:latin typeface="Constantia"/>
                <a:cs typeface="Arial" pitchFamily="34" charset="0"/>
              </a:endParaRPr>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a:lstStyle/>
            <a:p>
              <a:pPr fontAlgn="auto">
                <a:spcBef>
                  <a:spcPts val="0"/>
                </a:spcBef>
                <a:spcAft>
                  <a:spcPts val="0"/>
                </a:spcAft>
                <a:defRPr/>
              </a:pPr>
              <a:endParaRPr lang="en-US" sz="1800">
                <a:solidFill>
                  <a:prstClr val="black"/>
                </a:solidFill>
                <a:latin typeface="Constantia"/>
                <a:cs typeface="Arial" pitchFamily="34" charset="0"/>
              </a:endParaRPr>
            </a:p>
          </p:txBody>
        </p:sp>
      </p:grpSp>
    </p:spTree>
  </p:cSld>
  <p:clrMap bg1="lt1" tx1="dk1" bg2="lt2" tx2="dk2" accent1="accent1" accent2="accent2" accent3="accent3" accent4="accent4" accent5="accent5" accent6="accent6" hlink="hlink" folHlink="folHlink"/>
  <p:sldLayoutIdLst>
    <p:sldLayoutId id="2147484071" r:id="rId1"/>
    <p:sldLayoutId id="2147484072" r:id="rId2"/>
    <p:sldLayoutId id="2147484073" r:id="rId3"/>
    <p:sldLayoutId id="2147484074" r:id="rId4"/>
    <p:sldLayoutId id="2147484075" r:id="rId5"/>
    <p:sldLayoutId id="2147484076" r:id="rId6"/>
    <p:sldLayoutId id="2147484077" r:id="rId7"/>
    <p:sldLayoutId id="2147484078" r:id="rId8"/>
    <p:sldLayoutId id="2147484081" r:id="rId9"/>
    <p:sldLayoutId id="2147484079" r:id="rId10"/>
    <p:sldLayoutId id="2147484080" r:id="rId11"/>
  </p:sldLayoutIdLst>
  <p:transition spd="slow">
    <p:wheel spokes="1"/>
  </p:transition>
  <p:hf hdr="0" ftr="0"/>
  <p:txStyles>
    <p:titleStyle>
      <a:lvl1pPr algn="l" rtl="0" eaLnBrk="0" fontAlgn="base" hangingPunct="0">
        <a:spcBef>
          <a:spcPct val="0"/>
        </a:spcBef>
        <a:spcAft>
          <a:spcPct val="0"/>
        </a:spcAft>
        <a:defRPr sz="5000" kern="1200">
          <a:solidFill>
            <a:schemeClr val="tx2"/>
          </a:solidFill>
          <a:latin typeface="+mj-lt"/>
          <a:ea typeface="+mj-ea"/>
          <a:cs typeface="+mj-cs"/>
        </a:defRPr>
      </a:lvl1pPr>
      <a:lvl2pPr algn="l" rtl="0" eaLnBrk="0" fontAlgn="base" hangingPunct="0">
        <a:spcBef>
          <a:spcPct val="0"/>
        </a:spcBef>
        <a:spcAft>
          <a:spcPct val="0"/>
        </a:spcAft>
        <a:defRPr sz="5000">
          <a:solidFill>
            <a:schemeClr val="tx2"/>
          </a:solidFill>
          <a:latin typeface="Calibri" pitchFamily="34" charset="0"/>
        </a:defRPr>
      </a:lvl2pPr>
      <a:lvl3pPr algn="l" rtl="0" eaLnBrk="0" fontAlgn="base" hangingPunct="0">
        <a:spcBef>
          <a:spcPct val="0"/>
        </a:spcBef>
        <a:spcAft>
          <a:spcPct val="0"/>
        </a:spcAft>
        <a:defRPr sz="5000">
          <a:solidFill>
            <a:schemeClr val="tx2"/>
          </a:solidFill>
          <a:latin typeface="Calibri" pitchFamily="34" charset="0"/>
        </a:defRPr>
      </a:lvl3pPr>
      <a:lvl4pPr algn="l" rtl="0" eaLnBrk="0" fontAlgn="base" hangingPunct="0">
        <a:spcBef>
          <a:spcPct val="0"/>
        </a:spcBef>
        <a:spcAft>
          <a:spcPct val="0"/>
        </a:spcAft>
        <a:defRPr sz="5000">
          <a:solidFill>
            <a:schemeClr val="tx2"/>
          </a:solidFill>
          <a:latin typeface="Calibri" pitchFamily="34" charset="0"/>
        </a:defRPr>
      </a:lvl4pPr>
      <a:lvl5pPr algn="l" rtl="0" eaLnBrk="0" fontAlgn="base" hangingPunct="0">
        <a:spcBef>
          <a:spcPct val="0"/>
        </a:spcBef>
        <a:spcAft>
          <a:spcPct val="0"/>
        </a:spcAft>
        <a:defRPr sz="5000">
          <a:solidFill>
            <a:schemeClr val="tx2"/>
          </a:solidFill>
          <a:latin typeface="Calibri" pitchFamily="34" charset="0"/>
        </a:defRPr>
      </a:lvl5pPr>
      <a:lvl6pPr marL="457200" algn="l" rtl="0" eaLnBrk="1" fontAlgn="base" hangingPunct="1">
        <a:spcBef>
          <a:spcPct val="0"/>
        </a:spcBef>
        <a:spcAft>
          <a:spcPct val="0"/>
        </a:spcAft>
        <a:defRPr sz="5000">
          <a:solidFill>
            <a:schemeClr val="tx2"/>
          </a:solidFill>
          <a:latin typeface="Calibri" pitchFamily="34" charset="0"/>
        </a:defRPr>
      </a:lvl6pPr>
      <a:lvl7pPr marL="914400" algn="l" rtl="0" eaLnBrk="1" fontAlgn="base" hangingPunct="1">
        <a:spcBef>
          <a:spcPct val="0"/>
        </a:spcBef>
        <a:spcAft>
          <a:spcPct val="0"/>
        </a:spcAft>
        <a:defRPr sz="5000">
          <a:solidFill>
            <a:schemeClr val="tx2"/>
          </a:solidFill>
          <a:latin typeface="Calibri" pitchFamily="34" charset="0"/>
        </a:defRPr>
      </a:lvl7pPr>
      <a:lvl8pPr marL="1371600" algn="l" rtl="0" eaLnBrk="1" fontAlgn="base" hangingPunct="1">
        <a:spcBef>
          <a:spcPct val="0"/>
        </a:spcBef>
        <a:spcAft>
          <a:spcPct val="0"/>
        </a:spcAft>
        <a:defRPr sz="5000">
          <a:solidFill>
            <a:schemeClr val="tx2"/>
          </a:solidFill>
          <a:latin typeface="Calibri" pitchFamily="34" charset="0"/>
        </a:defRPr>
      </a:lvl8pPr>
      <a:lvl9pPr marL="1828800" algn="l" rtl="0" eaLnBrk="1" fontAlgn="base" hangingPunct="1">
        <a:spcBef>
          <a:spcPct val="0"/>
        </a:spcBef>
        <a:spcAft>
          <a:spcPct val="0"/>
        </a:spcAft>
        <a:defRPr sz="5000">
          <a:solidFill>
            <a:schemeClr val="tx2"/>
          </a:solidFill>
          <a:latin typeface="Calibri" pitchFamily="34" charset="0"/>
        </a:defRPr>
      </a:lvl9pPr>
    </p:titleStyle>
    <p:bodyStyle>
      <a:lvl1pPr marL="273050" indent="-273050" algn="l" rtl="0" eaLnBrk="0" fontAlgn="base" hangingPunct="0">
        <a:spcBef>
          <a:spcPct val="20000"/>
        </a:spcBef>
        <a:spcAft>
          <a:spcPct val="0"/>
        </a:spcAft>
        <a:buClr>
          <a:srgbClr val="0BD0D9"/>
        </a:buClr>
        <a:buSzPct val="95000"/>
        <a:buFont typeface="Wingdings 2" pitchFamily="18" charset="2"/>
        <a:buChar char=""/>
        <a:defRPr sz="2600" kern="1200">
          <a:solidFill>
            <a:schemeClr val="tx1"/>
          </a:solidFill>
          <a:latin typeface="+mn-lt"/>
          <a:ea typeface="+mn-ea"/>
          <a:cs typeface="+mn-cs"/>
        </a:defRPr>
      </a:lvl1pPr>
      <a:lvl2pPr marL="639763" indent="-246063" algn="l" rtl="0" eaLnBrk="0" fontAlgn="base" hangingPunct="0">
        <a:spcBef>
          <a:spcPct val="20000"/>
        </a:spcBef>
        <a:spcAft>
          <a:spcPct val="0"/>
        </a:spcAft>
        <a:buClr>
          <a:schemeClr val="accent1"/>
        </a:buClr>
        <a:buSzPct val="85000"/>
        <a:buFont typeface="Wingdings 2" pitchFamily="18" charset="2"/>
        <a:buChar char=""/>
        <a:defRPr sz="2400" kern="1200">
          <a:solidFill>
            <a:schemeClr val="tx1"/>
          </a:solidFill>
          <a:latin typeface="+mn-lt"/>
          <a:ea typeface="+mn-ea"/>
          <a:cs typeface="+mn-cs"/>
        </a:defRPr>
      </a:lvl2pPr>
      <a:lvl3pPr marL="914400" indent="-246063" algn="l" rtl="0" eaLnBrk="0" fontAlgn="base" hangingPunct="0">
        <a:spcBef>
          <a:spcPct val="20000"/>
        </a:spcBef>
        <a:spcAft>
          <a:spcPct val="0"/>
        </a:spcAft>
        <a:buClr>
          <a:schemeClr val="accent2"/>
        </a:buClr>
        <a:buSzPct val="70000"/>
        <a:buFont typeface="Wingdings 2" pitchFamily="18" charset="2"/>
        <a:buChar char=""/>
        <a:defRPr sz="2100" kern="1200">
          <a:solidFill>
            <a:schemeClr val="tx1"/>
          </a:solidFill>
          <a:latin typeface="+mn-lt"/>
          <a:ea typeface="+mn-ea"/>
          <a:cs typeface="+mn-cs"/>
        </a:defRPr>
      </a:lvl3pPr>
      <a:lvl4pPr marL="1187450" indent="-209550" algn="l" rtl="0" eaLnBrk="0" fontAlgn="base" hangingPunct="0">
        <a:spcBef>
          <a:spcPct val="20000"/>
        </a:spcBef>
        <a:spcAft>
          <a:spcPct val="0"/>
        </a:spcAft>
        <a:buClr>
          <a:srgbClr val="0BD0D9"/>
        </a:buClr>
        <a:buSzPct val="65000"/>
        <a:buFont typeface="Wingdings 2" pitchFamily="18" charset="2"/>
        <a:buChar char=""/>
        <a:defRPr sz="2000" kern="1200">
          <a:solidFill>
            <a:schemeClr val="tx1"/>
          </a:solidFill>
          <a:latin typeface="+mn-lt"/>
          <a:ea typeface="+mn-ea"/>
          <a:cs typeface="+mn-cs"/>
        </a:defRPr>
      </a:lvl4pPr>
      <a:lvl5pPr marL="1462088" indent="-209550" algn="l" rtl="0" eaLnBrk="0" fontAlgn="base" hangingPunct="0">
        <a:spcBef>
          <a:spcPct val="20000"/>
        </a:spcBef>
        <a:spcAft>
          <a:spcPct val="0"/>
        </a:spcAft>
        <a:buClr>
          <a:srgbClr val="10CF9B"/>
        </a:buClr>
        <a:buSzPct val="65000"/>
        <a:buFont typeface="Wingdings 2" pitchFamily="18" charset="2"/>
        <a:buChar char=""/>
        <a:defRPr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3.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3"/>
          <p:cNvSpPr>
            <a:spLocks noGrp="1" noChangeArrowheads="1"/>
          </p:cNvSpPr>
          <p:nvPr>
            <p:ph type="subTitle" idx="1"/>
          </p:nvPr>
        </p:nvSpPr>
        <p:spPr>
          <a:xfrm>
            <a:off x="2279650" y="4797151"/>
            <a:ext cx="8280400" cy="1944961"/>
          </a:xfrm>
        </p:spPr>
        <p:txBody>
          <a:bodyPr/>
          <a:lstStyle/>
          <a:p>
            <a:pPr eaLnBrk="1" hangingPunct="1">
              <a:spcBef>
                <a:spcPts val="600"/>
              </a:spcBef>
            </a:pPr>
            <a:r>
              <a:rPr lang="en-US" sz="2000" b="1" dirty="0">
                <a:solidFill>
                  <a:srgbClr val="000000"/>
                </a:solidFill>
                <a:latin typeface="Arial" charset="0"/>
                <a:cs typeface="Arial" charset="0"/>
              </a:rPr>
              <a:t>                                                 </a:t>
            </a:r>
          </a:p>
          <a:p>
            <a:pPr eaLnBrk="1" hangingPunct="1">
              <a:spcBef>
                <a:spcPts val="600"/>
              </a:spcBef>
            </a:pPr>
            <a:r>
              <a:rPr lang="en-US" sz="2000" b="1" dirty="0" err="1">
                <a:solidFill>
                  <a:srgbClr val="0000CC"/>
                </a:solidFill>
                <a:latin typeface="Arial" charset="0"/>
                <a:cs typeface="Arial" charset="0"/>
              </a:rPr>
              <a:t>Ths</a:t>
            </a:r>
            <a:r>
              <a:rPr lang="en-US" sz="2000" b="1" dirty="0">
                <a:solidFill>
                  <a:srgbClr val="0000CC"/>
                </a:solidFill>
                <a:latin typeface="Arial" charset="0"/>
                <a:cs typeface="Arial" charset="0"/>
              </a:rPr>
              <a:t>. </a:t>
            </a:r>
            <a:r>
              <a:rPr lang="en-US" sz="2000" b="1" dirty="0" err="1">
                <a:solidFill>
                  <a:srgbClr val="0000CC"/>
                </a:solidFill>
                <a:latin typeface="Arial" charset="0"/>
                <a:cs typeface="Arial" charset="0"/>
              </a:rPr>
              <a:t>Nguyễn</a:t>
            </a:r>
            <a:r>
              <a:rPr lang="en-US" sz="2000" b="1" dirty="0">
                <a:solidFill>
                  <a:srgbClr val="0000CC"/>
                </a:solidFill>
                <a:latin typeface="Arial" charset="0"/>
                <a:cs typeface="Arial" charset="0"/>
              </a:rPr>
              <a:t> </a:t>
            </a:r>
            <a:r>
              <a:rPr lang="en-US" sz="2000" b="1" dirty="0" err="1">
                <a:solidFill>
                  <a:srgbClr val="0000CC"/>
                </a:solidFill>
                <a:latin typeface="Arial" charset="0"/>
                <a:cs typeface="Arial" charset="0"/>
              </a:rPr>
              <a:t>Thanh</a:t>
            </a:r>
            <a:r>
              <a:rPr lang="en-US" sz="2000" b="1" dirty="0">
                <a:solidFill>
                  <a:srgbClr val="0000CC"/>
                </a:solidFill>
                <a:latin typeface="Arial" charset="0"/>
                <a:cs typeface="Arial" charset="0"/>
              </a:rPr>
              <a:t> </a:t>
            </a:r>
            <a:r>
              <a:rPr lang="en-US" sz="2000" b="1" dirty="0" err="1">
                <a:solidFill>
                  <a:srgbClr val="0000CC"/>
                </a:solidFill>
                <a:latin typeface="Arial" charset="0"/>
                <a:cs typeface="Arial" charset="0"/>
              </a:rPr>
              <a:t>Hà</a:t>
            </a:r>
            <a:br>
              <a:rPr lang="en-US" sz="2000" b="1" dirty="0">
                <a:solidFill>
                  <a:srgbClr val="0000CC"/>
                </a:solidFill>
                <a:latin typeface="Arial" charset="0"/>
                <a:cs typeface="Arial" charset="0"/>
              </a:rPr>
            </a:br>
            <a:r>
              <a:rPr lang="en-US" sz="2000" b="1" dirty="0">
                <a:solidFill>
                  <a:srgbClr val="0000CC"/>
                </a:solidFill>
                <a:latin typeface="Arial" charset="0"/>
                <a:cs typeface="Arial" charset="0"/>
              </a:rPr>
              <a:t>                                      </a:t>
            </a:r>
            <a:r>
              <a:rPr lang="en-US" sz="2000" b="1" dirty="0" err="1">
                <a:solidFill>
                  <a:srgbClr val="0000CC"/>
                </a:solidFill>
                <a:latin typeface="Arial" charset="0"/>
                <a:cs typeface="Arial" charset="0"/>
              </a:rPr>
              <a:t>Phó</a:t>
            </a:r>
            <a:r>
              <a:rPr lang="en-US" sz="2000" b="1" dirty="0">
                <a:solidFill>
                  <a:srgbClr val="0000CC"/>
                </a:solidFill>
                <a:latin typeface="Arial" charset="0"/>
                <a:cs typeface="Arial" charset="0"/>
              </a:rPr>
              <a:t> CT </a:t>
            </a:r>
            <a:r>
              <a:rPr lang="en-US" sz="2000" b="1" dirty="0" err="1">
                <a:solidFill>
                  <a:srgbClr val="0000CC"/>
                </a:solidFill>
                <a:latin typeface="Arial" charset="0"/>
                <a:cs typeface="Arial" charset="0"/>
              </a:rPr>
              <a:t>Cục</a:t>
            </a:r>
            <a:r>
              <a:rPr lang="en-US" sz="2000" b="1" dirty="0">
                <a:solidFill>
                  <a:srgbClr val="0000CC"/>
                </a:solidFill>
                <a:latin typeface="Arial" charset="0"/>
                <a:cs typeface="Arial" charset="0"/>
              </a:rPr>
              <a:t> QLXLVPHC&amp;TDTHPL                </a:t>
            </a:r>
            <a:r>
              <a:rPr lang="en-US" sz="2000" b="1" dirty="0" err="1">
                <a:solidFill>
                  <a:srgbClr val="0000CC"/>
                </a:solidFill>
                <a:latin typeface="Arial" charset="0"/>
                <a:cs typeface="Arial" charset="0"/>
              </a:rPr>
              <a:t>Bộ</a:t>
            </a:r>
            <a:r>
              <a:rPr lang="en-US" sz="2000" b="1" dirty="0">
                <a:solidFill>
                  <a:srgbClr val="0000CC"/>
                </a:solidFill>
                <a:latin typeface="Arial" charset="0"/>
                <a:cs typeface="Arial" charset="0"/>
              </a:rPr>
              <a:t> </a:t>
            </a:r>
            <a:r>
              <a:rPr lang="en-US" sz="2000" b="1" dirty="0" err="1">
                <a:solidFill>
                  <a:srgbClr val="0000CC"/>
                </a:solidFill>
                <a:latin typeface="Arial" charset="0"/>
                <a:cs typeface="Arial" charset="0"/>
              </a:rPr>
              <a:t>Tư</a:t>
            </a:r>
            <a:r>
              <a:rPr lang="en-US" sz="2000" b="1" dirty="0">
                <a:solidFill>
                  <a:srgbClr val="0000CC"/>
                </a:solidFill>
                <a:latin typeface="Arial" charset="0"/>
                <a:cs typeface="Arial" charset="0"/>
              </a:rPr>
              <a:t> </a:t>
            </a:r>
            <a:r>
              <a:rPr lang="en-US" sz="2000" b="1" dirty="0" err="1">
                <a:solidFill>
                  <a:srgbClr val="0000CC"/>
                </a:solidFill>
                <a:latin typeface="Arial" charset="0"/>
                <a:cs typeface="Arial" charset="0"/>
              </a:rPr>
              <a:t>pháp</a:t>
            </a:r>
            <a:endParaRPr lang="en-US" sz="2000" b="1" dirty="0">
              <a:solidFill>
                <a:schemeClr val="tx1"/>
              </a:solidFill>
              <a:latin typeface="Arial" charset="0"/>
              <a:cs typeface="Arial" charset="0"/>
            </a:endParaRPr>
          </a:p>
          <a:p>
            <a:pPr eaLnBrk="1" hangingPunct="1"/>
            <a:endParaRPr lang="en-US" sz="8000" b="1" dirty="0">
              <a:solidFill>
                <a:schemeClr val="tx1"/>
              </a:solidFill>
              <a:latin typeface="Arial" charset="0"/>
              <a:cs typeface="Arial" charset="0"/>
            </a:endParaRPr>
          </a:p>
          <a:p>
            <a:pPr eaLnBrk="1" hangingPunct="1"/>
            <a:endParaRPr lang="en-US" sz="8000" b="1" dirty="0">
              <a:solidFill>
                <a:schemeClr val="tx1"/>
              </a:solidFill>
              <a:latin typeface="Arial" charset="0"/>
              <a:cs typeface="Arial" charset="0"/>
            </a:endParaRPr>
          </a:p>
        </p:txBody>
      </p:sp>
      <p:sp>
        <p:nvSpPr>
          <p:cNvPr id="4100" name="Rectangle 4"/>
          <p:cNvSpPr>
            <a:spLocks noGrp="1" noChangeArrowheads="1"/>
          </p:cNvSpPr>
          <p:nvPr>
            <p:ph type="dt"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Arial" charset="0"/>
                <a:cs typeface="Arial" charset="0"/>
              </a:defRPr>
            </a:lvl1pPr>
            <a:lvl2pPr marL="742950" indent="-285750" eaLnBrk="0" hangingPunct="0">
              <a:defRPr sz="2400">
                <a:solidFill>
                  <a:schemeClr val="tx1"/>
                </a:solidFill>
                <a:latin typeface="Arial" charset="0"/>
                <a:cs typeface="Arial" charset="0"/>
              </a:defRPr>
            </a:lvl2pPr>
            <a:lvl3pPr marL="1143000" indent="-228600" eaLnBrk="0" hangingPunct="0">
              <a:defRPr sz="2400">
                <a:solidFill>
                  <a:schemeClr val="tx1"/>
                </a:solidFill>
                <a:latin typeface="Arial" charset="0"/>
                <a:cs typeface="Arial" charset="0"/>
              </a:defRPr>
            </a:lvl3pPr>
            <a:lvl4pPr marL="1600200" indent="-228600" eaLnBrk="0" hangingPunct="0">
              <a:defRPr sz="2400">
                <a:solidFill>
                  <a:schemeClr val="tx1"/>
                </a:solidFill>
                <a:latin typeface="Arial" charset="0"/>
                <a:cs typeface="Arial" charset="0"/>
              </a:defRPr>
            </a:lvl4pPr>
            <a:lvl5pPr marL="2057400" indent="-228600" eaLnBrk="0" hangingPunct="0">
              <a:defRPr sz="2400">
                <a:solidFill>
                  <a:schemeClr val="tx1"/>
                </a:solidFill>
                <a:latin typeface="Arial" charset="0"/>
                <a:cs typeface="Arial" charset="0"/>
              </a:defRPr>
            </a:lvl5pPr>
            <a:lvl6pPr marL="2514600" indent="-228600" eaLnBrk="0" fontAlgn="base" hangingPunct="0">
              <a:spcBef>
                <a:spcPct val="0"/>
              </a:spcBef>
              <a:spcAft>
                <a:spcPct val="0"/>
              </a:spcAft>
              <a:defRPr sz="2400">
                <a:solidFill>
                  <a:schemeClr val="tx1"/>
                </a:solidFill>
                <a:latin typeface="Arial" charset="0"/>
                <a:cs typeface="Arial" charset="0"/>
              </a:defRPr>
            </a:lvl6pPr>
            <a:lvl7pPr marL="2971800" indent="-228600" eaLnBrk="0" fontAlgn="base" hangingPunct="0">
              <a:spcBef>
                <a:spcPct val="0"/>
              </a:spcBef>
              <a:spcAft>
                <a:spcPct val="0"/>
              </a:spcAft>
              <a:defRPr sz="2400">
                <a:solidFill>
                  <a:schemeClr val="tx1"/>
                </a:solidFill>
                <a:latin typeface="Arial" charset="0"/>
                <a:cs typeface="Arial" charset="0"/>
              </a:defRPr>
            </a:lvl7pPr>
            <a:lvl8pPr marL="3429000" indent="-228600" eaLnBrk="0" fontAlgn="base" hangingPunct="0">
              <a:spcBef>
                <a:spcPct val="0"/>
              </a:spcBef>
              <a:spcAft>
                <a:spcPct val="0"/>
              </a:spcAft>
              <a:defRPr sz="2400">
                <a:solidFill>
                  <a:schemeClr val="tx1"/>
                </a:solidFill>
                <a:latin typeface="Arial" charset="0"/>
                <a:cs typeface="Arial" charset="0"/>
              </a:defRPr>
            </a:lvl8pPr>
            <a:lvl9pPr marL="3886200" indent="-228600" eaLnBrk="0" fontAlgn="base" hangingPunct="0">
              <a:spcBef>
                <a:spcPct val="0"/>
              </a:spcBef>
              <a:spcAft>
                <a:spcPct val="0"/>
              </a:spcAft>
              <a:defRPr sz="2400">
                <a:solidFill>
                  <a:schemeClr val="tx1"/>
                </a:solidFill>
                <a:latin typeface="Arial" charset="0"/>
                <a:cs typeface="Arial" charset="0"/>
              </a:defRPr>
            </a:lvl9pPr>
          </a:lstStyle>
          <a:p>
            <a:pPr eaLnBrk="1" hangingPunct="1"/>
            <a:fld id="{0DBB1C8C-BD8F-4380-9A30-9594B228DB5A}" type="datetime1">
              <a:rPr lang="en-US" sz="1400"/>
              <a:pPr eaLnBrk="1" hangingPunct="1"/>
              <a:t>2/27/2023</a:t>
            </a:fld>
            <a:endParaRPr lang="en-US" sz="1400"/>
          </a:p>
        </p:txBody>
      </p:sp>
      <p:sp>
        <p:nvSpPr>
          <p:cNvPr id="2052" name="Rectangle 2"/>
          <p:cNvSpPr>
            <a:spLocks noGrp="1" noChangeArrowheads="1"/>
          </p:cNvSpPr>
          <p:nvPr>
            <p:ph type="ctrTitle"/>
          </p:nvPr>
        </p:nvSpPr>
        <p:spPr>
          <a:xfrm>
            <a:off x="1703389" y="260351"/>
            <a:ext cx="8713787" cy="4392785"/>
          </a:xfrm>
        </p:spPr>
        <p:txBody>
          <a:bodyPr rtlCol="0">
            <a:normAutofit/>
          </a:bodyPr>
          <a:lstStyle/>
          <a:p>
            <a:pPr eaLnBrk="1" fontAlgn="auto" hangingPunct="1">
              <a:lnSpc>
                <a:spcPts val="3000"/>
              </a:lnSpc>
              <a:spcBef>
                <a:spcPts val="0"/>
              </a:spcBef>
              <a:spcAft>
                <a:spcPts val="0"/>
              </a:spcAft>
              <a:defRPr/>
            </a:pPr>
            <a:r>
              <a:rPr lang="en-US" sz="2200" b="1" spc="-40" dirty="0">
                <a:solidFill>
                  <a:prstClr val="black"/>
                </a:solidFill>
                <a:latin typeface="Arial" pitchFamily="34" charset="0"/>
                <a:ea typeface="+mn-ea"/>
                <a:cs typeface="Arial" pitchFamily="34" charset="0"/>
              </a:rPr>
              <a:t>CỤC QUẢN LÝ XỬ LÝ VI PHẠM HÀNH CHÍNH </a:t>
            </a:r>
            <a:br>
              <a:rPr lang="en-US" sz="2200" b="1" spc="-40" dirty="0">
                <a:solidFill>
                  <a:prstClr val="black"/>
                </a:solidFill>
                <a:latin typeface="Arial" pitchFamily="34" charset="0"/>
                <a:ea typeface="+mn-ea"/>
                <a:cs typeface="Arial" pitchFamily="34" charset="0"/>
              </a:rPr>
            </a:br>
            <a:r>
              <a:rPr lang="en-US" sz="2200" b="1" spc="-40" dirty="0">
                <a:solidFill>
                  <a:prstClr val="black"/>
                </a:solidFill>
                <a:latin typeface="Arial" pitchFamily="34" charset="0"/>
                <a:ea typeface="+mn-ea"/>
                <a:cs typeface="Arial" pitchFamily="34" charset="0"/>
              </a:rPr>
              <a:t>VÀ THEO DÕI THI HÀNH PHÁP LUẬT</a:t>
            </a:r>
            <a:br>
              <a:rPr lang="en-US" sz="2200" b="1" spc="-40" dirty="0">
                <a:solidFill>
                  <a:prstClr val="black"/>
                </a:solidFill>
                <a:latin typeface="Arial" pitchFamily="34" charset="0"/>
                <a:ea typeface="+mn-ea"/>
                <a:cs typeface="Arial" pitchFamily="34" charset="0"/>
              </a:rPr>
            </a:br>
            <a:br>
              <a:rPr lang="en-US" sz="3600" dirty="0">
                <a:latin typeface="Arial" pitchFamily="34" charset="0"/>
                <a:cs typeface="Arial" pitchFamily="34" charset="0"/>
              </a:rPr>
            </a:br>
            <a:r>
              <a:rPr lang="en-US" sz="2700" b="1" dirty="0">
                <a:solidFill>
                  <a:srgbClr val="0000CC"/>
                </a:solidFill>
                <a:latin typeface="Arial" pitchFamily="34" charset="0"/>
                <a:ea typeface="+mn-ea"/>
                <a:cs typeface="Arial" pitchFamily="34" charset="0"/>
              </a:rPr>
              <a:t>TỔNG QUAN XỬ PHẠT VI PHẠM HÀNH CHÍNH </a:t>
            </a:r>
            <a:br>
              <a:rPr lang="en-US" sz="2700" b="1" dirty="0">
                <a:solidFill>
                  <a:srgbClr val="0000CC"/>
                </a:solidFill>
                <a:latin typeface="Arial" pitchFamily="34" charset="0"/>
                <a:ea typeface="+mn-ea"/>
                <a:cs typeface="Arial" pitchFamily="34" charset="0"/>
              </a:rPr>
            </a:br>
            <a:r>
              <a:rPr lang="en-US" sz="2700" b="1" dirty="0">
                <a:solidFill>
                  <a:srgbClr val="0000CC"/>
                </a:solidFill>
                <a:latin typeface="Arial" pitchFamily="34" charset="0"/>
                <a:ea typeface="+mn-ea"/>
                <a:cs typeface="Arial" pitchFamily="34" charset="0"/>
              </a:rPr>
              <a:t>VÀ NHỮNG ĐIỂM MỚI TRONG LUẬT SỐ 67/2020/QH14 </a:t>
            </a:r>
            <a:br>
              <a:rPr lang="en-US" sz="2700" b="1" dirty="0">
                <a:solidFill>
                  <a:srgbClr val="0000CC"/>
                </a:solidFill>
                <a:latin typeface="Arial" pitchFamily="34" charset="0"/>
                <a:ea typeface="+mn-ea"/>
                <a:cs typeface="Arial" pitchFamily="34" charset="0"/>
              </a:rPr>
            </a:br>
            <a:r>
              <a:rPr lang="en-US" sz="2700" b="1" dirty="0">
                <a:solidFill>
                  <a:srgbClr val="0000CC"/>
                </a:solidFill>
                <a:latin typeface="Arial" pitchFamily="34" charset="0"/>
                <a:ea typeface="+mn-ea"/>
                <a:cs typeface="Arial" pitchFamily="34" charset="0"/>
              </a:rPr>
              <a:t>NGÀY 13/11/2020 SỬA ĐỔI, BỔ SUNG</a:t>
            </a:r>
            <a:br>
              <a:rPr lang="en-US" sz="2700" b="1" dirty="0">
                <a:solidFill>
                  <a:srgbClr val="0000CC"/>
                </a:solidFill>
                <a:latin typeface="Arial" pitchFamily="34" charset="0"/>
                <a:ea typeface="+mn-ea"/>
                <a:cs typeface="Arial" pitchFamily="34" charset="0"/>
              </a:rPr>
            </a:br>
            <a:r>
              <a:rPr lang="en-US" sz="2700" b="1" dirty="0">
                <a:solidFill>
                  <a:srgbClr val="0000CC"/>
                </a:solidFill>
                <a:latin typeface="Arial" pitchFamily="34" charset="0"/>
                <a:ea typeface="+mn-ea"/>
                <a:cs typeface="Arial" pitchFamily="34" charset="0"/>
              </a:rPr>
              <a:t> MỘT SỐ ĐIỀU CỦA  LUẬT XLVPHC NĂM 2012</a:t>
            </a:r>
            <a:br>
              <a:rPr lang="en-US" sz="2700" b="1" dirty="0">
                <a:solidFill>
                  <a:srgbClr val="0000CC"/>
                </a:solidFill>
                <a:latin typeface="Arial" pitchFamily="34" charset="0"/>
                <a:ea typeface="+mn-ea"/>
                <a:cs typeface="Arial" pitchFamily="34" charset="0"/>
              </a:rPr>
            </a:br>
            <a:br>
              <a:rPr lang="en-US" sz="2700" b="1" dirty="0">
                <a:solidFill>
                  <a:srgbClr val="0000CC"/>
                </a:solidFill>
                <a:latin typeface="Arial" pitchFamily="34" charset="0"/>
                <a:ea typeface="+mn-ea"/>
                <a:cs typeface="Arial" pitchFamily="34" charset="0"/>
              </a:rPr>
            </a:br>
            <a:r>
              <a:rPr lang="en-US" sz="2000" b="1" dirty="0">
                <a:solidFill>
                  <a:prstClr val="black"/>
                </a:solidFill>
                <a:latin typeface="Arial" pitchFamily="34" charset="0"/>
                <a:ea typeface="+mn-ea"/>
                <a:cs typeface="Arial" pitchFamily="34" charset="0"/>
              </a:rPr>
              <a:t>HỘI NGHỊ TẬP HUẤN CHUYÊN SÂU VỀ PHÁP LUẬT XỬ PHẠT VPHC </a:t>
            </a:r>
            <a:br>
              <a:rPr lang="en-US" sz="2000" b="1" dirty="0">
                <a:solidFill>
                  <a:prstClr val="black"/>
                </a:solidFill>
                <a:latin typeface="Arial" pitchFamily="34" charset="0"/>
                <a:ea typeface="+mn-ea"/>
                <a:cs typeface="Arial" pitchFamily="34" charset="0"/>
              </a:rPr>
            </a:br>
            <a:r>
              <a:rPr lang="en-US" sz="2000" b="1" dirty="0">
                <a:solidFill>
                  <a:prstClr val="black"/>
                </a:solidFill>
                <a:latin typeface="Arial" pitchFamily="34" charset="0"/>
                <a:ea typeface="+mn-ea"/>
                <a:cs typeface="Arial" pitchFamily="34" charset="0"/>
              </a:rPr>
              <a:t>NGÀNH TÀI NGUYÊN VÀ MÔI TRƯỜNG</a:t>
            </a:r>
            <a:endParaRPr lang="vi-VN" sz="2000" b="1" dirty="0">
              <a:solidFill>
                <a:prstClr val="black"/>
              </a:solidFill>
              <a:latin typeface="Arial" pitchFamily="34" charset="0"/>
              <a:ea typeface="+mn-ea"/>
              <a:cs typeface="Arial" pitchFamily="34" charset="0"/>
            </a:endParaRPr>
          </a:p>
        </p:txBody>
      </p:sp>
      <p:sp>
        <p:nvSpPr>
          <p:cNvPr id="4101" name="Rectangle 6"/>
          <p:cNvSpPr>
            <a:spLocks noGrp="1" noChangeArrowheads="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Arial" charset="0"/>
                <a:cs typeface="Arial" charset="0"/>
              </a:defRPr>
            </a:lvl1pPr>
            <a:lvl2pPr marL="742950" indent="-285750" eaLnBrk="0" hangingPunct="0">
              <a:defRPr sz="2400">
                <a:solidFill>
                  <a:schemeClr val="tx1"/>
                </a:solidFill>
                <a:latin typeface="Arial" charset="0"/>
                <a:cs typeface="Arial" charset="0"/>
              </a:defRPr>
            </a:lvl2pPr>
            <a:lvl3pPr marL="1143000" indent="-228600" eaLnBrk="0" hangingPunct="0">
              <a:defRPr sz="2400">
                <a:solidFill>
                  <a:schemeClr val="tx1"/>
                </a:solidFill>
                <a:latin typeface="Arial" charset="0"/>
                <a:cs typeface="Arial" charset="0"/>
              </a:defRPr>
            </a:lvl3pPr>
            <a:lvl4pPr marL="1600200" indent="-228600" eaLnBrk="0" hangingPunct="0">
              <a:defRPr sz="2400">
                <a:solidFill>
                  <a:schemeClr val="tx1"/>
                </a:solidFill>
                <a:latin typeface="Arial" charset="0"/>
                <a:cs typeface="Arial" charset="0"/>
              </a:defRPr>
            </a:lvl4pPr>
            <a:lvl5pPr marL="2057400" indent="-228600" eaLnBrk="0" hangingPunct="0">
              <a:defRPr sz="2400">
                <a:solidFill>
                  <a:schemeClr val="tx1"/>
                </a:solidFill>
                <a:latin typeface="Arial" charset="0"/>
                <a:cs typeface="Arial" charset="0"/>
              </a:defRPr>
            </a:lvl5pPr>
            <a:lvl6pPr marL="2514600" indent="-228600" eaLnBrk="0" fontAlgn="base" hangingPunct="0">
              <a:spcBef>
                <a:spcPct val="0"/>
              </a:spcBef>
              <a:spcAft>
                <a:spcPct val="0"/>
              </a:spcAft>
              <a:defRPr sz="2400">
                <a:solidFill>
                  <a:schemeClr val="tx1"/>
                </a:solidFill>
                <a:latin typeface="Arial" charset="0"/>
                <a:cs typeface="Arial" charset="0"/>
              </a:defRPr>
            </a:lvl6pPr>
            <a:lvl7pPr marL="2971800" indent="-228600" eaLnBrk="0" fontAlgn="base" hangingPunct="0">
              <a:spcBef>
                <a:spcPct val="0"/>
              </a:spcBef>
              <a:spcAft>
                <a:spcPct val="0"/>
              </a:spcAft>
              <a:defRPr sz="2400">
                <a:solidFill>
                  <a:schemeClr val="tx1"/>
                </a:solidFill>
                <a:latin typeface="Arial" charset="0"/>
                <a:cs typeface="Arial" charset="0"/>
              </a:defRPr>
            </a:lvl7pPr>
            <a:lvl8pPr marL="3429000" indent="-228600" eaLnBrk="0" fontAlgn="base" hangingPunct="0">
              <a:spcBef>
                <a:spcPct val="0"/>
              </a:spcBef>
              <a:spcAft>
                <a:spcPct val="0"/>
              </a:spcAft>
              <a:defRPr sz="2400">
                <a:solidFill>
                  <a:schemeClr val="tx1"/>
                </a:solidFill>
                <a:latin typeface="Arial" charset="0"/>
                <a:cs typeface="Arial" charset="0"/>
              </a:defRPr>
            </a:lvl8pPr>
            <a:lvl9pPr marL="3886200" indent="-228600" eaLnBrk="0" fontAlgn="base" hangingPunct="0">
              <a:spcBef>
                <a:spcPct val="0"/>
              </a:spcBef>
              <a:spcAft>
                <a:spcPct val="0"/>
              </a:spcAft>
              <a:defRPr sz="2400">
                <a:solidFill>
                  <a:schemeClr val="tx1"/>
                </a:solidFill>
                <a:latin typeface="Arial" charset="0"/>
                <a:cs typeface="Arial" charset="0"/>
              </a:defRPr>
            </a:lvl9pPr>
          </a:lstStyle>
          <a:p>
            <a:pPr eaLnBrk="1" hangingPunct="1"/>
            <a:fld id="{01FC5505-E5D6-4CA3-94EC-FC816F8F9E33}" type="slidenum">
              <a:rPr lang="en-US" sz="1400"/>
              <a:pPr eaLnBrk="1" hangingPunct="1"/>
              <a:t>1</a:t>
            </a:fld>
            <a:endParaRPr lang="en-US" sz="1400"/>
          </a:p>
        </p:txBody>
      </p:sp>
      <p:pic>
        <p:nvPicPr>
          <p:cNvPr id="4102" name="Picture 6"/>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19288" y="188913"/>
            <a:ext cx="1008062" cy="1295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cxnSp>
        <p:nvCxnSpPr>
          <p:cNvPr id="3" name="Straight Connector 2"/>
          <p:cNvCxnSpPr/>
          <p:nvPr/>
        </p:nvCxnSpPr>
        <p:spPr>
          <a:xfrm>
            <a:off x="5015880" y="1268760"/>
            <a:ext cx="2447925" cy="0"/>
          </a:xfrm>
          <a:prstGeom prst="line">
            <a:avLst/>
          </a:prstGeom>
        </p:spPr>
        <p:style>
          <a:lnRef idx="1">
            <a:schemeClr val="accent1"/>
          </a:lnRef>
          <a:fillRef idx="0">
            <a:schemeClr val="accent1"/>
          </a:fillRef>
          <a:effectRef idx="0">
            <a:schemeClr val="accent1"/>
          </a:effectRef>
          <a:fontRef idx="minor">
            <a:schemeClr val="tx1"/>
          </a:fontRef>
        </p:style>
      </p:cxnSp>
    </p:spTree>
  </p:cSld>
  <p:clrMapOvr>
    <a:masterClrMapping/>
  </p:clrMapOvr>
  <p:transition spd="slow">
    <p:wheel spokes="1"/>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p:cNvSpPr>
            <a:spLocks noGrp="1"/>
          </p:cNvSpPr>
          <p:nvPr>
            <p:ph type="title"/>
          </p:nvPr>
        </p:nvSpPr>
        <p:spPr>
          <a:xfrm>
            <a:off x="1774826" y="260351"/>
            <a:ext cx="8589963" cy="576263"/>
          </a:xfrm>
        </p:spPr>
        <p:txBody>
          <a:bodyPr/>
          <a:lstStyle/>
          <a:p>
            <a:pPr eaLnBrk="1" hangingPunct="1">
              <a:lnSpc>
                <a:spcPct val="85000"/>
              </a:lnSpc>
            </a:pPr>
            <a:r>
              <a:rPr lang="en-US" sz="2900" b="1">
                <a:solidFill>
                  <a:srgbClr val="000000"/>
                </a:solidFill>
              </a:rPr>
              <a:t>SỰ CẦN THIẾT SỬA ĐỔI, BỔ SUNG LUẬT XLVPHC 2012</a:t>
            </a:r>
            <a:endParaRPr lang="en-US" sz="3600" b="1"/>
          </a:p>
        </p:txBody>
      </p:sp>
      <p:sp>
        <p:nvSpPr>
          <p:cNvPr id="12291" name="Content Placeholder 2"/>
          <p:cNvSpPr>
            <a:spLocks noGrp="1"/>
          </p:cNvSpPr>
          <p:nvPr>
            <p:ph idx="1"/>
          </p:nvPr>
        </p:nvSpPr>
        <p:spPr>
          <a:xfrm>
            <a:off x="1703389" y="908050"/>
            <a:ext cx="8713787" cy="5949950"/>
          </a:xfrm>
        </p:spPr>
        <p:txBody>
          <a:bodyPr/>
          <a:lstStyle/>
          <a:p>
            <a:pPr indent="0" algn="just">
              <a:lnSpc>
                <a:spcPts val="2500"/>
              </a:lnSpc>
              <a:spcBef>
                <a:spcPts val="0"/>
              </a:spcBef>
              <a:spcAft>
                <a:spcPts val="0"/>
              </a:spcAft>
              <a:buNone/>
              <a:defRPr/>
            </a:pPr>
            <a:r>
              <a:rPr lang="en-US" sz="2800" dirty="0"/>
              <a:t>	</a:t>
            </a:r>
            <a:r>
              <a:rPr lang="en-US" sz="2800" i="1" dirty="0"/>
              <a:t>- </a:t>
            </a:r>
            <a:r>
              <a:rPr lang="vi-VN" sz="2400" b="1" i="1" dirty="0">
                <a:ea typeface="Times New Roman"/>
                <a:cs typeface="Arial" pitchFamily="34" charset="0"/>
              </a:rPr>
              <a:t>Về các biện pháp ngăn chặn và bảo đảm </a:t>
            </a:r>
            <a:r>
              <a:rPr lang="en-US" sz="2400" b="1" i="1" dirty="0" err="1">
                <a:latin typeface="Arial" pitchFamily="34" charset="0"/>
                <a:ea typeface="Times New Roman"/>
                <a:cs typeface="Arial" pitchFamily="34" charset="0"/>
              </a:rPr>
              <a:t>XLVPHC</a:t>
            </a:r>
            <a:endParaRPr lang="en-US" sz="2400" i="1" dirty="0">
              <a:latin typeface="Arial" pitchFamily="34" charset="0"/>
              <a:ea typeface="Times New Roman"/>
              <a:cs typeface="Arial" pitchFamily="34" charset="0"/>
            </a:endParaRPr>
          </a:p>
          <a:p>
            <a:pPr indent="0" algn="just">
              <a:lnSpc>
                <a:spcPts val="2500"/>
              </a:lnSpc>
              <a:spcBef>
                <a:spcPts val="0"/>
              </a:spcBef>
              <a:spcAft>
                <a:spcPts val="0"/>
              </a:spcAft>
              <a:buNone/>
              <a:defRPr/>
            </a:pPr>
            <a:r>
              <a:rPr lang="en-US" sz="2400" dirty="0">
                <a:latin typeface="Arial" pitchFamily="34" charset="0"/>
                <a:ea typeface="Times New Roman"/>
                <a:cs typeface="Arial" pitchFamily="34" charset="0"/>
              </a:rPr>
              <a:t>	</a:t>
            </a:r>
            <a:r>
              <a:rPr lang="en-US" sz="2200" dirty="0" err="1">
                <a:latin typeface="Arial" pitchFamily="34" charset="0"/>
                <a:ea typeface="Times New Roman"/>
                <a:cs typeface="Arial" pitchFamily="34" charset="0"/>
              </a:rPr>
              <a:t>Việc</a:t>
            </a:r>
            <a:r>
              <a:rPr lang="en-US" sz="2200" dirty="0">
                <a:latin typeface="Arial" pitchFamily="34" charset="0"/>
                <a:ea typeface="Times New Roman"/>
                <a:cs typeface="Arial" pitchFamily="34" charset="0"/>
              </a:rPr>
              <a:t> </a:t>
            </a:r>
            <a:r>
              <a:rPr lang="en-US" sz="2200" dirty="0" err="1">
                <a:latin typeface="Arial" pitchFamily="34" charset="0"/>
                <a:ea typeface="Times New Roman"/>
                <a:cs typeface="Arial" pitchFamily="34" charset="0"/>
              </a:rPr>
              <a:t>áp</a:t>
            </a:r>
            <a:r>
              <a:rPr lang="en-US" sz="2200" dirty="0">
                <a:latin typeface="Arial" pitchFamily="34" charset="0"/>
                <a:ea typeface="Times New Roman"/>
                <a:cs typeface="Arial" pitchFamily="34" charset="0"/>
              </a:rPr>
              <a:t> </a:t>
            </a:r>
            <a:r>
              <a:rPr lang="en-US" sz="2200" dirty="0" err="1">
                <a:latin typeface="Arial" pitchFamily="34" charset="0"/>
                <a:ea typeface="Times New Roman"/>
                <a:cs typeface="Arial" pitchFamily="34" charset="0"/>
              </a:rPr>
              <a:t>dụng</a:t>
            </a:r>
            <a:r>
              <a:rPr lang="en-US" sz="2200" dirty="0">
                <a:latin typeface="Arial" pitchFamily="34" charset="0"/>
                <a:ea typeface="Times New Roman"/>
                <a:cs typeface="Arial" pitchFamily="34" charset="0"/>
              </a:rPr>
              <a:t> </a:t>
            </a:r>
            <a:r>
              <a:rPr lang="en-US" sz="2200" dirty="0" err="1">
                <a:latin typeface="Arial" pitchFamily="34" charset="0"/>
                <a:ea typeface="Times New Roman"/>
                <a:cs typeface="Arial" pitchFamily="34" charset="0"/>
              </a:rPr>
              <a:t>các</a:t>
            </a:r>
            <a:r>
              <a:rPr lang="en-US" sz="2200" dirty="0">
                <a:latin typeface="Arial" pitchFamily="34" charset="0"/>
                <a:ea typeface="Times New Roman"/>
                <a:cs typeface="Arial" pitchFamily="34" charset="0"/>
              </a:rPr>
              <a:t> BPNC&amp;BĐXLVPHC </a:t>
            </a:r>
            <a:r>
              <a:rPr lang="en-US" sz="2200" dirty="0" err="1">
                <a:latin typeface="Arial" pitchFamily="34" charset="0"/>
                <a:ea typeface="Times New Roman"/>
                <a:cs typeface="Arial" pitchFamily="34" charset="0"/>
              </a:rPr>
              <a:t>theo</a:t>
            </a:r>
            <a:r>
              <a:rPr lang="en-US" sz="2200" dirty="0">
                <a:latin typeface="Arial" pitchFamily="34" charset="0"/>
                <a:ea typeface="Times New Roman"/>
                <a:cs typeface="Arial" pitchFamily="34" charset="0"/>
              </a:rPr>
              <a:t> </a:t>
            </a:r>
            <a:r>
              <a:rPr lang="en-US" sz="2200" dirty="0" err="1">
                <a:latin typeface="Arial" pitchFamily="34" charset="0"/>
                <a:ea typeface="Times New Roman"/>
                <a:cs typeface="Arial" pitchFamily="34" charset="0"/>
              </a:rPr>
              <a:t>quy</a:t>
            </a:r>
            <a:r>
              <a:rPr lang="en-US" sz="2200" dirty="0">
                <a:latin typeface="Arial" pitchFamily="34" charset="0"/>
                <a:ea typeface="Times New Roman"/>
                <a:cs typeface="Arial" pitchFamily="34" charset="0"/>
              </a:rPr>
              <a:t> </a:t>
            </a:r>
            <a:r>
              <a:rPr lang="en-US" sz="2200" dirty="0" err="1">
                <a:latin typeface="Arial" pitchFamily="34" charset="0"/>
                <a:ea typeface="Times New Roman"/>
                <a:cs typeface="Arial" pitchFamily="34" charset="0"/>
              </a:rPr>
              <a:t>định</a:t>
            </a:r>
            <a:r>
              <a:rPr lang="en-US" sz="2200" dirty="0">
                <a:latin typeface="Arial" pitchFamily="34" charset="0"/>
                <a:ea typeface="Times New Roman"/>
                <a:cs typeface="Arial" pitchFamily="34" charset="0"/>
              </a:rPr>
              <a:t> </a:t>
            </a:r>
            <a:r>
              <a:rPr lang="en-US" sz="2200" dirty="0" err="1">
                <a:latin typeface="Arial" pitchFamily="34" charset="0"/>
                <a:ea typeface="Times New Roman"/>
                <a:cs typeface="Arial" pitchFamily="34" charset="0"/>
              </a:rPr>
              <a:t>của</a:t>
            </a:r>
            <a:r>
              <a:rPr lang="en-US" sz="2200" dirty="0">
                <a:latin typeface="Arial" pitchFamily="34" charset="0"/>
                <a:ea typeface="Times New Roman"/>
                <a:cs typeface="Arial" pitchFamily="34" charset="0"/>
              </a:rPr>
              <a:t> </a:t>
            </a:r>
            <a:r>
              <a:rPr lang="en-US" sz="2200" dirty="0" err="1">
                <a:latin typeface="Arial" pitchFamily="34" charset="0"/>
                <a:ea typeface="Times New Roman"/>
                <a:cs typeface="Arial" pitchFamily="34" charset="0"/>
              </a:rPr>
              <a:t>Luật</a:t>
            </a:r>
            <a:r>
              <a:rPr lang="en-US" sz="2200" dirty="0">
                <a:latin typeface="Arial" pitchFamily="34" charset="0"/>
                <a:ea typeface="Times New Roman"/>
                <a:cs typeface="Arial" pitchFamily="34" charset="0"/>
              </a:rPr>
              <a:t> </a:t>
            </a:r>
            <a:r>
              <a:rPr lang="en-US" sz="2200" dirty="0" err="1">
                <a:latin typeface="Arial" pitchFamily="34" charset="0"/>
                <a:ea typeface="Times New Roman"/>
                <a:cs typeface="Arial" pitchFamily="34" charset="0"/>
              </a:rPr>
              <a:t>hiện</a:t>
            </a:r>
            <a:r>
              <a:rPr lang="en-US" sz="2200" dirty="0">
                <a:latin typeface="Arial" pitchFamily="34" charset="0"/>
                <a:ea typeface="Times New Roman"/>
                <a:cs typeface="Arial" pitchFamily="34" charset="0"/>
              </a:rPr>
              <a:t> </a:t>
            </a:r>
            <a:r>
              <a:rPr lang="en-US" sz="2200" dirty="0" err="1">
                <a:latin typeface="Arial" pitchFamily="34" charset="0"/>
                <a:ea typeface="Times New Roman"/>
                <a:cs typeface="Arial" pitchFamily="34" charset="0"/>
              </a:rPr>
              <a:t>hành</a:t>
            </a:r>
            <a:r>
              <a:rPr lang="en-US" sz="2200" dirty="0">
                <a:latin typeface="Arial" pitchFamily="34" charset="0"/>
                <a:ea typeface="Times New Roman"/>
                <a:cs typeface="Arial" pitchFamily="34" charset="0"/>
              </a:rPr>
              <a:t> </a:t>
            </a:r>
            <a:r>
              <a:rPr lang="en-US" sz="2200" dirty="0" err="1">
                <a:latin typeface="Arial" pitchFamily="34" charset="0"/>
                <a:ea typeface="Times New Roman"/>
                <a:cs typeface="Arial" pitchFamily="34" charset="0"/>
              </a:rPr>
              <a:t>cũng</a:t>
            </a:r>
            <a:r>
              <a:rPr lang="en-US" sz="2200" dirty="0">
                <a:latin typeface="Arial" pitchFamily="34" charset="0"/>
                <a:ea typeface="Times New Roman"/>
                <a:cs typeface="Arial" pitchFamily="34" charset="0"/>
              </a:rPr>
              <a:t> </a:t>
            </a:r>
            <a:r>
              <a:rPr lang="en-US" sz="2200" dirty="0" err="1">
                <a:latin typeface="Arial" pitchFamily="34" charset="0"/>
                <a:ea typeface="Times New Roman"/>
                <a:cs typeface="Arial" pitchFamily="34" charset="0"/>
              </a:rPr>
              <a:t>gặp</a:t>
            </a:r>
            <a:r>
              <a:rPr lang="en-US" sz="2200" dirty="0">
                <a:latin typeface="Arial" pitchFamily="34" charset="0"/>
                <a:ea typeface="Times New Roman"/>
                <a:cs typeface="Arial" pitchFamily="34" charset="0"/>
              </a:rPr>
              <a:t> </a:t>
            </a:r>
            <a:r>
              <a:rPr lang="en-US" sz="2200" dirty="0" err="1">
                <a:latin typeface="Arial" pitchFamily="34" charset="0"/>
                <a:ea typeface="Times New Roman"/>
                <a:cs typeface="Arial" pitchFamily="34" charset="0"/>
              </a:rPr>
              <a:t>nhiều</a:t>
            </a:r>
            <a:r>
              <a:rPr lang="en-US" sz="2200" dirty="0">
                <a:latin typeface="Arial" pitchFamily="34" charset="0"/>
                <a:ea typeface="Times New Roman"/>
                <a:cs typeface="Arial" pitchFamily="34" charset="0"/>
              </a:rPr>
              <a:t> </a:t>
            </a:r>
            <a:r>
              <a:rPr lang="en-US" sz="2200" dirty="0" err="1">
                <a:latin typeface="Arial" pitchFamily="34" charset="0"/>
                <a:ea typeface="Times New Roman"/>
                <a:cs typeface="Arial" pitchFamily="34" charset="0"/>
              </a:rPr>
              <a:t>vướng</a:t>
            </a:r>
            <a:r>
              <a:rPr lang="en-US" sz="2200" dirty="0">
                <a:latin typeface="Arial" pitchFamily="34" charset="0"/>
                <a:ea typeface="Times New Roman"/>
                <a:cs typeface="Arial" pitchFamily="34" charset="0"/>
              </a:rPr>
              <a:t> </a:t>
            </a:r>
            <a:r>
              <a:rPr lang="en-US" sz="2200" dirty="0" err="1">
                <a:latin typeface="Arial" pitchFamily="34" charset="0"/>
                <a:ea typeface="Times New Roman"/>
                <a:cs typeface="Arial" pitchFamily="34" charset="0"/>
              </a:rPr>
              <a:t>mắc</a:t>
            </a:r>
            <a:r>
              <a:rPr lang="en-US" sz="2200" dirty="0">
                <a:latin typeface="Arial" pitchFamily="34" charset="0"/>
                <a:ea typeface="Times New Roman"/>
                <a:cs typeface="Arial" pitchFamily="34" charset="0"/>
              </a:rPr>
              <a:t>, </a:t>
            </a:r>
            <a:r>
              <a:rPr lang="en-US" sz="2200" dirty="0" err="1">
                <a:latin typeface="Arial" pitchFamily="34" charset="0"/>
                <a:ea typeface="Times New Roman"/>
                <a:cs typeface="Arial" pitchFamily="34" charset="0"/>
              </a:rPr>
              <a:t>bất</a:t>
            </a:r>
            <a:r>
              <a:rPr lang="en-US" sz="2200" dirty="0">
                <a:latin typeface="Arial" pitchFamily="34" charset="0"/>
                <a:ea typeface="Times New Roman"/>
                <a:cs typeface="Arial" pitchFamily="34" charset="0"/>
              </a:rPr>
              <a:t> </a:t>
            </a:r>
            <a:r>
              <a:rPr lang="en-US" sz="2200" dirty="0" err="1">
                <a:latin typeface="Arial" pitchFamily="34" charset="0"/>
                <a:ea typeface="Times New Roman"/>
                <a:cs typeface="Arial" pitchFamily="34" charset="0"/>
              </a:rPr>
              <a:t>cập</a:t>
            </a:r>
            <a:r>
              <a:rPr lang="en-US" sz="2200" dirty="0">
                <a:latin typeface="Arial" pitchFamily="34" charset="0"/>
                <a:ea typeface="Times New Roman"/>
                <a:cs typeface="Arial" pitchFamily="34" charset="0"/>
              </a:rPr>
              <a:t>, </a:t>
            </a:r>
            <a:r>
              <a:rPr lang="en-US" sz="2200" dirty="0" err="1">
                <a:latin typeface="Arial" pitchFamily="34" charset="0"/>
                <a:ea typeface="Times New Roman"/>
                <a:cs typeface="Arial" pitchFamily="34" charset="0"/>
              </a:rPr>
              <a:t>cụ</a:t>
            </a:r>
            <a:r>
              <a:rPr lang="en-US" sz="2200" dirty="0">
                <a:latin typeface="Arial" pitchFamily="34" charset="0"/>
                <a:ea typeface="Times New Roman"/>
                <a:cs typeface="Arial" pitchFamily="34" charset="0"/>
              </a:rPr>
              <a:t> </a:t>
            </a:r>
            <a:r>
              <a:rPr lang="en-US" sz="2200" dirty="0" err="1">
                <a:latin typeface="Arial" pitchFamily="34" charset="0"/>
                <a:ea typeface="Times New Roman"/>
                <a:cs typeface="Arial" pitchFamily="34" charset="0"/>
              </a:rPr>
              <a:t>thể</a:t>
            </a:r>
            <a:r>
              <a:rPr lang="en-US" sz="2200" dirty="0">
                <a:latin typeface="Arial" pitchFamily="34" charset="0"/>
                <a:ea typeface="Times New Roman"/>
                <a:cs typeface="Arial" pitchFamily="34" charset="0"/>
              </a:rPr>
              <a:t> </a:t>
            </a:r>
            <a:r>
              <a:rPr lang="en-US" sz="2200" dirty="0" err="1">
                <a:latin typeface="Arial" pitchFamily="34" charset="0"/>
                <a:ea typeface="Times New Roman"/>
                <a:cs typeface="Arial" pitchFamily="34" charset="0"/>
              </a:rPr>
              <a:t>là</a:t>
            </a:r>
            <a:r>
              <a:rPr lang="en-US" sz="2200" dirty="0">
                <a:latin typeface="Arial" pitchFamily="34" charset="0"/>
                <a:ea typeface="Times New Roman"/>
                <a:cs typeface="Arial" pitchFamily="34" charset="0"/>
              </a:rPr>
              <a:t>: </a:t>
            </a:r>
            <a:r>
              <a:rPr lang="en-US" sz="2200" spc="-20" dirty="0">
                <a:latin typeface="Arial" pitchFamily="34" charset="0"/>
                <a:ea typeface="Times New Roman"/>
                <a:cs typeface="Arial" pitchFamily="34" charset="0"/>
              </a:rPr>
              <a:t>V</a:t>
            </a:r>
            <a:r>
              <a:rPr lang="vi-VN" sz="2200" spc="-20" dirty="0">
                <a:ea typeface="Times New Roman"/>
                <a:cs typeface="Arial" pitchFamily="34" charset="0"/>
              </a:rPr>
              <a:t>iệc quy định những trường hợp được áp dụng biện pháp tạm giữ người theo </a:t>
            </a:r>
            <a:r>
              <a:rPr lang="en-US" sz="2200" spc="-20" dirty="0" err="1">
                <a:latin typeface="Arial" pitchFamily="34" charset="0"/>
                <a:ea typeface="Times New Roman"/>
                <a:cs typeface="Arial" pitchFamily="34" charset="0"/>
              </a:rPr>
              <a:t>TTHC</a:t>
            </a:r>
            <a:r>
              <a:rPr lang="en-US" sz="2200" spc="-20" dirty="0">
                <a:latin typeface="Arial" pitchFamily="34" charset="0"/>
                <a:ea typeface="Times New Roman"/>
                <a:cs typeface="Arial" pitchFamily="34" charset="0"/>
              </a:rPr>
              <a:t> </a:t>
            </a:r>
            <a:r>
              <a:rPr lang="vi-VN" sz="2200" spc="-20" dirty="0">
                <a:ea typeface="Times New Roman"/>
                <a:cs typeface="Arial" pitchFamily="34" charset="0"/>
              </a:rPr>
              <a:t>quá hạn hẹp</a:t>
            </a:r>
            <a:r>
              <a:rPr lang="en-US" sz="2200" spc="-20" dirty="0">
                <a:latin typeface="Arial" pitchFamily="34" charset="0"/>
                <a:ea typeface="Times New Roman"/>
                <a:cs typeface="Arial" pitchFamily="34" charset="0"/>
              </a:rPr>
              <a:t>; </a:t>
            </a:r>
            <a:r>
              <a:rPr lang="en-US" sz="2200" spc="-20" dirty="0" err="1">
                <a:latin typeface="Arial" pitchFamily="34" charset="0"/>
                <a:ea typeface="Times New Roman"/>
                <a:cs typeface="Arial" pitchFamily="34" charset="0"/>
              </a:rPr>
              <a:t>chưa</a:t>
            </a:r>
            <a:r>
              <a:rPr lang="en-US" sz="2200" spc="-20" dirty="0">
                <a:latin typeface="Arial" pitchFamily="34" charset="0"/>
                <a:ea typeface="Times New Roman"/>
                <a:cs typeface="Arial" pitchFamily="34" charset="0"/>
              </a:rPr>
              <a:t> </a:t>
            </a:r>
            <a:r>
              <a:rPr lang="en-US" sz="2200" spc="-20" dirty="0" err="1">
                <a:latin typeface="Arial" pitchFamily="34" charset="0"/>
                <a:ea typeface="Times New Roman"/>
                <a:cs typeface="Arial" pitchFamily="34" charset="0"/>
              </a:rPr>
              <a:t>có</a:t>
            </a:r>
            <a:r>
              <a:rPr lang="en-US" sz="2200" spc="-20" dirty="0">
                <a:latin typeface="Arial" pitchFamily="34" charset="0"/>
                <a:ea typeface="Times New Roman"/>
                <a:cs typeface="Arial" pitchFamily="34" charset="0"/>
              </a:rPr>
              <a:t> </a:t>
            </a:r>
            <a:r>
              <a:rPr lang="en-US" sz="2200" spc="-20" dirty="0" err="1">
                <a:latin typeface="Arial" pitchFamily="34" charset="0"/>
                <a:ea typeface="Times New Roman"/>
                <a:cs typeface="Arial" pitchFamily="34" charset="0"/>
              </a:rPr>
              <a:t>quy</a:t>
            </a:r>
            <a:r>
              <a:rPr lang="en-US" sz="2200" spc="-20" dirty="0">
                <a:latin typeface="Arial" pitchFamily="34" charset="0"/>
                <a:ea typeface="Times New Roman"/>
                <a:cs typeface="Arial" pitchFamily="34" charset="0"/>
              </a:rPr>
              <a:t> </a:t>
            </a:r>
            <a:r>
              <a:rPr lang="en-US" sz="2200" spc="-20" dirty="0" err="1">
                <a:latin typeface="Arial" pitchFamily="34" charset="0"/>
                <a:ea typeface="Times New Roman"/>
                <a:cs typeface="Arial" pitchFamily="34" charset="0"/>
              </a:rPr>
              <a:t>định</a:t>
            </a:r>
            <a:r>
              <a:rPr lang="en-US" sz="2200" spc="-20" dirty="0">
                <a:latin typeface="Arial" pitchFamily="34" charset="0"/>
                <a:ea typeface="Times New Roman"/>
                <a:cs typeface="Arial" pitchFamily="34" charset="0"/>
              </a:rPr>
              <a:t> </a:t>
            </a:r>
            <a:r>
              <a:rPr lang="en-US" sz="2200" spc="-20" dirty="0" err="1">
                <a:latin typeface="Arial" pitchFamily="34" charset="0"/>
                <a:ea typeface="Times New Roman"/>
                <a:cs typeface="Arial" pitchFamily="34" charset="0"/>
              </a:rPr>
              <a:t>cụ</a:t>
            </a:r>
            <a:r>
              <a:rPr lang="en-US" sz="2200" spc="-20" dirty="0">
                <a:latin typeface="Arial" pitchFamily="34" charset="0"/>
                <a:ea typeface="Times New Roman"/>
                <a:cs typeface="Arial" pitchFamily="34" charset="0"/>
              </a:rPr>
              <a:t> </a:t>
            </a:r>
            <a:r>
              <a:rPr lang="en-US" sz="2200" spc="-20" dirty="0" err="1">
                <a:latin typeface="Arial" pitchFamily="34" charset="0"/>
                <a:ea typeface="Times New Roman"/>
                <a:cs typeface="Arial" pitchFamily="34" charset="0"/>
              </a:rPr>
              <a:t>thể</a:t>
            </a:r>
            <a:r>
              <a:rPr lang="en-US" sz="2200" spc="-20" dirty="0">
                <a:latin typeface="Arial" pitchFamily="34" charset="0"/>
                <a:ea typeface="Times New Roman"/>
                <a:cs typeface="Arial" pitchFamily="34" charset="0"/>
              </a:rPr>
              <a:t> </a:t>
            </a:r>
            <a:r>
              <a:rPr lang="en-US" sz="2200" spc="-20" dirty="0" err="1">
                <a:latin typeface="Arial" pitchFamily="34" charset="0"/>
                <a:ea typeface="Times New Roman"/>
                <a:cs typeface="Arial" pitchFamily="34" charset="0"/>
              </a:rPr>
              <a:t>việc</a:t>
            </a:r>
            <a:r>
              <a:rPr lang="en-US" sz="2200" spc="-20" dirty="0">
                <a:latin typeface="Arial" pitchFamily="34" charset="0"/>
                <a:ea typeface="Times New Roman"/>
                <a:cs typeface="Arial" pitchFamily="34" charset="0"/>
              </a:rPr>
              <a:t> </a:t>
            </a:r>
            <a:r>
              <a:rPr lang="vi-VN" sz="2200" dirty="0">
                <a:ea typeface="Times New Roman"/>
                <a:cs typeface="Arial" pitchFamily="34" charset="0"/>
              </a:rPr>
              <a:t>thẩm quyền tạm giữ </a:t>
            </a:r>
            <a:r>
              <a:rPr lang="en-US" sz="2200" dirty="0" err="1">
                <a:latin typeface="Arial" pitchFamily="34" charset="0"/>
                <a:ea typeface="Times New Roman"/>
                <a:cs typeface="Arial" pitchFamily="34" charset="0"/>
              </a:rPr>
              <a:t>của</a:t>
            </a:r>
            <a:r>
              <a:rPr lang="en-US" sz="2200" dirty="0">
                <a:latin typeface="Arial" pitchFamily="34" charset="0"/>
                <a:ea typeface="Times New Roman"/>
                <a:cs typeface="Arial" pitchFamily="34" charset="0"/>
              </a:rPr>
              <a:t> </a:t>
            </a:r>
            <a:r>
              <a:rPr lang="en-US" sz="2200" dirty="0" err="1">
                <a:latin typeface="Arial" pitchFamily="34" charset="0"/>
                <a:ea typeface="Times New Roman"/>
                <a:cs typeface="Arial" pitchFamily="34" charset="0"/>
              </a:rPr>
              <a:t>một</a:t>
            </a:r>
            <a:r>
              <a:rPr lang="en-US" sz="2200" dirty="0">
                <a:latin typeface="Arial" pitchFamily="34" charset="0"/>
                <a:ea typeface="Times New Roman"/>
                <a:cs typeface="Arial" pitchFamily="34" charset="0"/>
              </a:rPr>
              <a:t> </a:t>
            </a:r>
            <a:r>
              <a:rPr lang="en-US" sz="2200" dirty="0" err="1">
                <a:latin typeface="Arial" pitchFamily="34" charset="0"/>
                <a:ea typeface="Times New Roman"/>
                <a:cs typeface="Arial" pitchFamily="34" charset="0"/>
              </a:rPr>
              <a:t>chức</a:t>
            </a:r>
            <a:r>
              <a:rPr lang="en-US" sz="2200" dirty="0">
                <a:latin typeface="Arial" pitchFamily="34" charset="0"/>
                <a:ea typeface="Times New Roman"/>
                <a:cs typeface="Arial" pitchFamily="34" charset="0"/>
              </a:rPr>
              <a:t> </a:t>
            </a:r>
            <a:r>
              <a:rPr lang="en-US" sz="2200" dirty="0" err="1">
                <a:latin typeface="Arial" pitchFamily="34" charset="0"/>
                <a:ea typeface="Times New Roman"/>
                <a:cs typeface="Arial" pitchFamily="34" charset="0"/>
              </a:rPr>
              <a:t>danh</a:t>
            </a:r>
            <a:r>
              <a:rPr lang="en-US" sz="2200" dirty="0">
                <a:latin typeface="Arial" pitchFamily="34" charset="0"/>
                <a:ea typeface="Times New Roman"/>
                <a:cs typeface="Arial" pitchFamily="34" charset="0"/>
              </a:rPr>
              <a:t> </a:t>
            </a:r>
            <a:r>
              <a:rPr lang="vi-VN" sz="2200" dirty="0">
                <a:ea typeface="Times New Roman"/>
                <a:cs typeface="Arial" pitchFamily="34" charset="0"/>
              </a:rPr>
              <a:t>có bị giới hạn bởi </a:t>
            </a:r>
            <a:r>
              <a:rPr lang="en-US" sz="2200" dirty="0" err="1">
                <a:latin typeface="Arial" pitchFamily="34" charset="0"/>
                <a:ea typeface="Times New Roman"/>
                <a:cs typeface="Arial" pitchFamily="34" charset="0"/>
              </a:rPr>
              <a:t>thẩm</a:t>
            </a:r>
            <a:r>
              <a:rPr lang="en-US" sz="2200" dirty="0">
                <a:latin typeface="Arial" pitchFamily="34" charset="0"/>
                <a:ea typeface="Times New Roman"/>
                <a:cs typeface="Arial" pitchFamily="34" charset="0"/>
              </a:rPr>
              <a:t> </a:t>
            </a:r>
            <a:r>
              <a:rPr lang="en-US" sz="2200" dirty="0" err="1">
                <a:latin typeface="Arial" pitchFamily="34" charset="0"/>
                <a:ea typeface="Times New Roman"/>
                <a:cs typeface="Arial" pitchFamily="34" charset="0"/>
              </a:rPr>
              <a:t>quyền</a:t>
            </a:r>
            <a:r>
              <a:rPr lang="en-US" sz="2200" dirty="0">
                <a:latin typeface="Arial" pitchFamily="34" charset="0"/>
                <a:ea typeface="Times New Roman"/>
                <a:cs typeface="Arial" pitchFamily="34" charset="0"/>
              </a:rPr>
              <a:t> </a:t>
            </a:r>
            <a:r>
              <a:rPr lang="en-US" sz="2200" dirty="0" err="1">
                <a:latin typeface="Arial" pitchFamily="34" charset="0"/>
                <a:ea typeface="Times New Roman"/>
                <a:cs typeface="Arial" pitchFamily="34" charset="0"/>
              </a:rPr>
              <a:t>tịch</a:t>
            </a:r>
            <a:r>
              <a:rPr lang="en-US" sz="2200" dirty="0">
                <a:latin typeface="Arial" pitchFamily="34" charset="0"/>
                <a:ea typeface="Times New Roman"/>
                <a:cs typeface="Arial" pitchFamily="34" charset="0"/>
              </a:rPr>
              <a:t> </a:t>
            </a:r>
            <a:r>
              <a:rPr lang="en-US" sz="2200" dirty="0" err="1">
                <a:latin typeface="Arial" pitchFamily="34" charset="0"/>
                <a:ea typeface="Times New Roman"/>
                <a:cs typeface="Arial" pitchFamily="34" charset="0"/>
              </a:rPr>
              <a:t>thu</a:t>
            </a:r>
            <a:r>
              <a:rPr lang="en-US" sz="2200" dirty="0">
                <a:latin typeface="Arial" pitchFamily="34" charset="0"/>
                <a:ea typeface="Times New Roman"/>
                <a:cs typeface="Arial" pitchFamily="34" charset="0"/>
              </a:rPr>
              <a:t> </a:t>
            </a:r>
            <a:r>
              <a:rPr lang="en-US" sz="2200" dirty="0" err="1">
                <a:latin typeface="Arial" pitchFamily="34" charset="0"/>
                <a:ea typeface="Times New Roman"/>
                <a:cs typeface="Arial" pitchFamily="34" charset="0"/>
              </a:rPr>
              <a:t>của</a:t>
            </a:r>
            <a:r>
              <a:rPr lang="en-US" sz="2200" dirty="0">
                <a:latin typeface="Arial" pitchFamily="34" charset="0"/>
                <a:ea typeface="Times New Roman"/>
                <a:cs typeface="Arial" pitchFamily="34" charset="0"/>
              </a:rPr>
              <a:t> </a:t>
            </a:r>
            <a:r>
              <a:rPr lang="en-US" sz="2200" dirty="0" err="1">
                <a:latin typeface="Arial" pitchFamily="34" charset="0"/>
                <a:ea typeface="Times New Roman"/>
                <a:cs typeface="Arial" pitchFamily="34" charset="0"/>
              </a:rPr>
              <a:t>chức</a:t>
            </a:r>
            <a:r>
              <a:rPr lang="en-US" sz="2200" dirty="0">
                <a:latin typeface="Arial" pitchFamily="34" charset="0"/>
                <a:ea typeface="Times New Roman"/>
                <a:cs typeface="Arial" pitchFamily="34" charset="0"/>
              </a:rPr>
              <a:t> </a:t>
            </a:r>
            <a:r>
              <a:rPr lang="en-US" sz="2200" dirty="0" err="1">
                <a:latin typeface="Arial" pitchFamily="34" charset="0"/>
                <a:ea typeface="Times New Roman"/>
                <a:cs typeface="Arial" pitchFamily="34" charset="0"/>
              </a:rPr>
              <a:t>danh</a:t>
            </a:r>
            <a:r>
              <a:rPr lang="en-US" sz="2200" dirty="0">
                <a:latin typeface="Arial" pitchFamily="34" charset="0"/>
                <a:ea typeface="Times New Roman"/>
                <a:cs typeface="Arial" pitchFamily="34" charset="0"/>
              </a:rPr>
              <a:t> </a:t>
            </a:r>
            <a:r>
              <a:rPr lang="en-US" sz="2200" dirty="0" err="1">
                <a:latin typeface="Arial" pitchFamily="34" charset="0"/>
                <a:ea typeface="Times New Roman"/>
                <a:cs typeface="Arial" pitchFamily="34" charset="0"/>
              </a:rPr>
              <a:t>đó</a:t>
            </a:r>
            <a:r>
              <a:rPr lang="en-US" sz="2200" dirty="0">
                <a:latin typeface="Arial" pitchFamily="34" charset="0"/>
                <a:ea typeface="Times New Roman"/>
                <a:cs typeface="Arial" pitchFamily="34" charset="0"/>
              </a:rPr>
              <a:t> </a:t>
            </a:r>
            <a:r>
              <a:rPr lang="en-US" sz="2200" dirty="0" err="1">
                <a:latin typeface="Arial" pitchFamily="34" charset="0"/>
                <a:ea typeface="Times New Roman"/>
                <a:cs typeface="Arial" pitchFamily="34" charset="0"/>
              </a:rPr>
              <a:t>không</a:t>
            </a:r>
            <a:r>
              <a:rPr lang="en-US" sz="2200" dirty="0">
                <a:latin typeface="Arial" pitchFamily="34" charset="0"/>
                <a:ea typeface="Times New Roman"/>
                <a:cs typeface="Arial" pitchFamily="34" charset="0"/>
              </a:rPr>
              <a:t> (</a:t>
            </a:r>
            <a:r>
              <a:rPr lang="vi-VN" sz="2200" dirty="0">
                <a:ea typeface="Times New Roman"/>
                <a:cs typeface="Arial" pitchFamily="34" charset="0"/>
              </a:rPr>
              <a:t>trị giá tang vật, phương tiện vi phạm hành chính </a:t>
            </a:r>
            <a:r>
              <a:rPr lang="en-US" sz="2200" dirty="0" err="1">
                <a:latin typeface="Arial" pitchFamily="34" charset="0"/>
                <a:ea typeface="Times New Roman"/>
                <a:cs typeface="Arial" pitchFamily="34" charset="0"/>
              </a:rPr>
              <a:t>bị</a:t>
            </a:r>
            <a:r>
              <a:rPr lang="en-US" sz="2200" dirty="0">
                <a:latin typeface="Arial" pitchFamily="34" charset="0"/>
                <a:ea typeface="Times New Roman"/>
                <a:cs typeface="Arial" pitchFamily="34" charset="0"/>
              </a:rPr>
              <a:t> </a:t>
            </a:r>
            <a:r>
              <a:rPr lang="en-US" sz="2200" dirty="0" err="1">
                <a:latin typeface="Arial" pitchFamily="34" charset="0"/>
                <a:ea typeface="Times New Roman"/>
                <a:cs typeface="Arial" pitchFamily="34" charset="0"/>
              </a:rPr>
              <a:t>tạm</a:t>
            </a:r>
            <a:r>
              <a:rPr lang="en-US" sz="2200" dirty="0">
                <a:latin typeface="Arial" pitchFamily="34" charset="0"/>
                <a:ea typeface="Times New Roman"/>
                <a:cs typeface="Arial" pitchFamily="34" charset="0"/>
              </a:rPr>
              <a:t> </a:t>
            </a:r>
            <a:r>
              <a:rPr lang="en-US" sz="2200" dirty="0" err="1">
                <a:latin typeface="Arial" pitchFamily="34" charset="0"/>
                <a:ea typeface="Times New Roman"/>
                <a:cs typeface="Arial" pitchFamily="34" charset="0"/>
              </a:rPr>
              <a:t>giữ</a:t>
            </a:r>
            <a:r>
              <a:rPr lang="en-US" sz="2200" dirty="0">
                <a:latin typeface="Arial" pitchFamily="34" charset="0"/>
                <a:ea typeface="Times New Roman"/>
                <a:cs typeface="Arial" pitchFamily="34" charset="0"/>
              </a:rPr>
              <a:t> </a:t>
            </a:r>
            <a:r>
              <a:rPr lang="en-US" sz="2200" dirty="0" err="1">
                <a:latin typeface="Arial" pitchFamily="34" charset="0"/>
                <a:ea typeface="Times New Roman"/>
                <a:cs typeface="Arial" pitchFamily="34" charset="0"/>
              </a:rPr>
              <a:t>có</a:t>
            </a:r>
            <a:r>
              <a:rPr lang="en-US" sz="2200" dirty="0">
                <a:latin typeface="Arial" pitchFamily="34" charset="0"/>
                <a:ea typeface="Times New Roman"/>
                <a:cs typeface="Arial" pitchFamily="34" charset="0"/>
              </a:rPr>
              <a:t> </a:t>
            </a:r>
            <a:r>
              <a:rPr lang="en-US" sz="2200" dirty="0" err="1">
                <a:latin typeface="Arial" pitchFamily="34" charset="0"/>
                <a:ea typeface="Times New Roman"/>
                <a:cs typeface="Arial" pitchFamily="34" charset="0"/>
              </a:rPr>
              <a:t>được</a:t>
            </a:r>
            <a:r>
              <a:rPr lang="en-US" sz="2200" dirty="0">
                <a:latin typeface="Arial" pitchFamily="34" charset="0"/>
                <a:ea typeface="Times New Roman"/>
                <a:cs typeface="Arial" pitchFamily="34" charset="0"/>
              </a:rPr>
              <a:t> </a:t>
            </a:r>
            <a:r>
              <a:rPr lang="en-US" sz="2200" dirty="0" err="1">
                <a:latin typeface="Arial" pitchFamily="34" charset="0"/>
                <a:ea typeface="Times New Roman"/>
                <a:cs typeface="Arial" pitchFamily="34" charset="0"/>
              </a:rPr>
              <a:t>vượt</a:t>
            </a:r>
            <a:r>
              <a:rPr lang="en-US" sz="2200" dirty="0">
                <a:latin typeface="Arial" pitchFamily="34" charset="0"/>
                <a:ea typeface="Times New Roman"/>
                <a:cs typeface="Arial" pitchFamily="34" charset="0"/>
              </a:rPr>
              <a:t> </a:t>
            </a:r>
            <a:r>
              <a:rPr lang="en-US" sz="2200" dirty="0" err="1">
                <a:latin typeface="Arial" pitchFamily="34" charset="0"/>
                <a:ea typeface="Times New Roman"/>
                <a:cs typeface="Arial" pitchFamily="34" charset="0"/>
              </a:rPr>
              <a:t>quá</a:t>
            </a:r>
            <a:r>
              <a:rPr lang="en-US" sz="2200" dirty="0">
                <a:latin typeface="Arial" pitchFamily="34" charset="0"/>
                <a:ea typeface="Times New Roman"/>
                <a:cs typeface="Arial" pitchFamily="34" charset="0"/>
              </a:rPr>
              <a:t> </a:t>
            </a:r>
            <a:r>
              <a:rPr lang="en-US" sz="2200" dirty="0" err="1">
                <a:latin typeface="Arial" pitchFamily="34" charset="0"/>
                <a:ea typeface="Times New Roman"/>
                <a:cs typeface="Arial" pitchFamily="34" charset="0"/>
              </a:rPr>
              <a:t>thẩm</a:t>
            </a:r>
            <a:r>
              <a:rPr lang="en-US" sz="2200" dirty="0">
                <a:latin typeface="Arial" pitchFamily="34" charset="0"/>
                <a:ea typeface="Times New Roman"/>
                <a:cs typeface="Arial" pitchFamily="34" charset="0"/>
              </a:rPr>
              <a:t> </a:t>
            </a:r>
            <a:r>
              <a:rPr lang="en-US" sz="2200" dirty="0" err="1">
                <a:latin typeface="Arial" pitchFamily="34" charset="0"/>
                <a:ea typeface="Times New Roman"/>
                <a:cs typeface="Arial" pitchFamily="34" charset="0"/>
              </a:rPr>
              <a:t>quyền</a:t>
            </a:r>
            <a:r>
              <a:rPr lang="en-US" sz="2200" dirty="0">
                <a:latin typeface="Arial" pitchFamily="34" charset="0"/>
                <a:ea typeface="Times New Roman"/>
                <a:cs typeface="Arial" pitchFamily="34" charset="0"/>
              </a:rPr>
              <a:t> </a:t>
            </a:r>
            <a:r>
              <a:rPr lang="en-US" sz="2200" dirty="0" err="1">
                <a:latin typeface="Arial" pitchFamily="34" charset="0"/>
                <a:ea typeface="Times New Roman"/>
                <a:cs typeface="Arial" pitchFamily="34" charset="0"/>
              </a:rPr>
              <a:t>tịch</a:t>
            </a:r>
            <a:r>
              <a:rPr lang="en-US" sz="2200" dirty="0">
                <a:latin typeface="Arial" pitchFamily="34" charset="0"/>
                <a:ea typeface="Times New Roman"/>
                <a:cs typeface="Arial" pitchFamily="34" charset="0"/>
              </a:rPr>
              <a:t> </a:t>
            </a:r>
            <a:r>
              <a:rPr lang="en-US" sz="2200" dirty="0" err="1">
                <a:latin typeface="Arial" pitchFamily="34" charset="0"/>
                <a:ea typeface="Times New Roman"/>
                <a:cs typeface="Arial" pitchFamily="34" charset="0"/>
              </a:rPr>
              <a:t>thu</a:t>
            </a:r>
            <a:r>
              <a:rPr lang="en-US" sz="2200" dirty="0">
                <a:latin typeface="Arial" pitchFamily="34" charset="0"/>
                <a:ea typeface="Times New Roman"/>
                <a:cs typeface="Arial" pitchFamily="34" charset="0"/>
              </a:rPr>
              <a:t> tang </a:t>
            </a:r>
            <a:r>
              <a:rPr lang="en-US" sz="2200" dirty="0" err="1">
                <a:latin typeface="Arial" pitchFamily="34" charset="0"/>
                <a:ea typeface="Times New Roman"/>
                <a:cs typeface="Arial" pitchFamily="34" charset="0"/>
              </a:rPr>
              <a:t>vật</a:t>
            </a:r>
            <a:r>
              <a:rPr lang="en-US" sz="2200" dirty="0">
                <a:latin typeface="Arial" pitchFamily="34" charset="0"/>
                <a:ea typeface="Times New Roman"/>
                <a:cs typeface="Arial" pitchFamily="34" charset="0"/>
              </a:rPr>
              <a:t>, </a:t>
            </a:r>
            <a:r>
              <a:rPr lang="en-US" sz="2200" dirty="0" err="1">
                <a:latin typeface="Arial" pitchFamily="34" charset="0"/>
                <a:ea typeface="Times New Roman"/>
                <a:cs typeface="Arial" pitchFamily="34" charset="0"/>
              </a:rPr>
              <a:t>phương</a:t>
            </a:r>
            <a:r>
              <a:rPr lang="en-US" sz="2200" dirty="0">
                <a:latin typeface="Arial" pitchFamily="34" charset="0"/>
                <a:ea typeface="Times New Roman"/>
                <a:cs typeface="Arial" pitchFamily="34" charset="0"/>
              </a:rPr>
              <a:t> </a:t>
            </a:r>
            <a:r>
              <a:rPr lang="en-US" sz="2200" dirty="0" err="1">
                <a:latin typeface="Arial" pitchFamily="34" charset="0"/>
                <a:ea typeface="Times New Roman"/>
                <a:cs typeface="Arial" pitchFamily="34" charset="0"/>
              </a:rPr>
              <a:t>tiện</a:t>
            </a:r>
            <a:r>
              <a:rPr lang="en-US" sz="2200" dirty="0">
                <a:latin typeface="Arial" pitchFamily="34" charset="0"/>
                <a:ea typeface="Times New Roman"/>
                <a:cs typeface="Arial" pitchFamily="34" charset="0"/>
              </a:rPr>
              <a:t> </a:t>
            </a:r>
            <a:r>
              <a:rPr lang="en-US" sz="2200" dirty="0" err="1">
                <a:latin typeface="Arial" pitchFamily="34" charset="0"/>
                <a:ea typeface="Times New Roman"/>
                <a:cs typeface="Arial" pitchFamily="34" charset="0"/>
              </a:rPr>
              <a:t>không</a:t>
            </a:r>
            <a:r>
              <a:rPr lang="en-US" sz="2200" dirty="0">
                <a:latin typeface="Arial" pitchFamily="34" charset="0"/>
                <a:ea typeface="Times New Roman"/>
                <a:cs typeface="Arial" pitchFamily="34" charset="0"/>
              </a:rPr>
              <a:t>); </a:t>
            </a:r>
            <a:r>
              <a:rPr lang="en-US" sz="2200" dirty="0" err="1">
                <a:latin typeface="Arial" pitchFamily="34" charset="0"/>
                <a:ea typeface="Times New Roman"/>
                <a:cs typeface="Arial" pitchFamily="34" charset="0"/>
              </a:rPr>
              <a:t>thủ</a:t>
            </a:r>
            <a:r>
              <a:rPr lang="en-US" sz="2200" dirty="0">
                <a:latin typeface="Arial" pitchFamily="34" charset="0"/>
                <a:ea typeface="Times New Roman"/>
                <a:cs typeface="Arial" pitchFamily="34" charset="0"/>
              </a:rPr>
              <a:t> </a:t>
            </a:r>
            <a:r>
              <a:rPr lang="en-US" sz="2200" dirty="0" err="1">
                <a:latin typeface="Arial" pitchFamily="34" charset="0"/>
                <a:ea typeface="Times New Roman"/>
                <a:cs typeface="Arial" pitchFamily="34" charset="0"/>
              </a:rPr>
              <a:t>tục</a:t>
            </a:r>
            <a:r>
              <a:rPr lang="en-US" sz="2200" dirty="0">
                <a:latin typeface="Arial" pitchFamily="34" charset="0"/>
                <a:ea typeface="Times New Roman"/>
                <a:cs typeface="Arial" pitchFamily="34" charset="0"/>
              </a:rPr>
              <a:t> </a:t>
            </a:r>
            <a:r>
              <a:rPr lang="en-US" sz="2200" dirty="0" err="1">
                <a:latin typeface="Arial" pitchFamily="34" charset="0"/>
                <a:ea typeface="Times New Roman"/>
                <a:cs typeface="Arial" pitchFamily="34" charset="0"/>
              </a:rPr>
              <a:t>tạm</a:t>
            </a:r>
            <a:r>
              <a:rPr lang="en-US" sz="2200" dirty="0">
                <a:latin typeface="Arial" pitchFamily="34" charset="0"/>
                <a:ea typeface="Times New Roman"/>
                <a:cs typeface="Arial" pitchFamily="34" charset="0"/>
              </a:rPr>
              <a:t> </a:t>
            </a:r>
            <a:r>
              <a:rPr lang="en-US" sz="2200" dirty="0" err="1">
                <a:latin typeface="Arial" pitchFamily="34" charset="0"/>
                <a:ea typeface="Times New Roman"/>
                <a:cs typeface="Arial" pitchFamily="34" charset="0"/>
              </a:rPr>
              <a:t>giữ</a:t>
            </a:r>
            <a:r>
              <a:rPr lang="en-US" sz="2200" dirty="0">
                <a:latin typeface="Arial" pitchFamily="34" charset="0"/>
                <a:ea typeface="Times New Roman"/>
                <a:cs typeface="Arial" pitchFamily="34" charset="0"/>
              </a:rPr>
              <a:t> </a:t>
            </a:r>
            <a:r>
              <a:rPr lang="vi-VN" sz="2200" dirty="0">
                <a:ea typeface="Times New Roman"/>
                <a:cs typeface="Arial" pitchFamily="34" charset="0"/>
              </a:rPr>
              <a:t>tang vật, phương tiện </a:t>
            </a:r>
            <a:r>
              <a:rPr lang="en-US" sz="2200" dirty="0" err="1">
                <a:latin typeface="Arial" pitchFamily="34" charset="0"/>
                <a:ea typeface="Times New Roman"/>
                <a:cs typeface="Arial" pitchFamily="34" charset="0"/>
              </a:rPr>
              <a:t>VPHC</a:t>
            </a:r>
            <a:r>
              <a:rPr lang="en-US" sz="2200" dirty="0">
                <a:latin typeface="Arial" pitchFamily="34" charset="0"/>
                <a:ea typeface="Times New Roman"/>
                <a:cs typeface="Arial" pitchFamily="34" charset="0"/>
              </a:rPr>
              <a:t> </a:t>
            </a:r>
            <a:r>
              <a:rPr lang="en-US" sz="2200" dirty="0" err="1">
                <a:latin typeface="Arial" pitchFamily="34" charset="0"/>
                <a:ea typeface="Times New Roman"/>
                <a:cs typeface="Arial" pitchFamily="34" charset="0"/>
              </a:rPr>
              <a:t>còn</a:t>
            </a:r>
            <a:r>
              <a:rPr lang="en-US" sz="2200" dirty="0">
                <a:latin typeface="Arial" pitchFamily="34" charset="0"/>
                <a:ea typeface="Times New Roman"/>
                <a:cs typeface="Arial" pitchFamily="34" charset="0"/>
              </a:rPr>
              <a:t> </a:t>
            </a:r>
            <a:r>
              <a:rPr lang="en-US" sz="2200" dirty="0" err="1">
                <a:latin typeface="Arial" pitchFamily="34" charset="0"/>
                <a:ea typeface="Times New Roman"/>
                <a:cs typeface="Arial" pitchFamily="34" charset="0"/>
              </a:rPr>
              <a:t>rườm</a:t>
            </a:r>
            <a:r>
              <a:rPr lang="en-US" sz="2200" dirty="0">
                <a:latin typeface="Arial" pitchFamily="34" charset="0"/>
                <a:ea typeface="Times New Roman"/>
                <a:cs typeface="Arial" pitchFamily="34" charset="0"/>
              </a:rPr>
              <a:t> </a:t>
            </a:r>
            <a:r>
              <a:rPr lang="en-US" sz="2200" dirty="0" err="1">
                <a:latin typeface="Arial" pitchFamily="34" charset="0"/>
                <a:ea typeface="Times New Roman"/>
                <a:cs typeface="Arial" pitchFamily="34" charset="0"/>
              </a:rPr>
              <a:t>rà</a:t>
            </a:r>
            <a:r>
              <a:rPr lang="en-US" sz="2200" dirty="0">
                <a:latin typeface="Arial" pitchFamily="34" charset="0"/>
                <a:ea typeface="Times New Roman"/>
                <a:cs typeface="Arial" pitchFamily="34" charset="0"/>
              </a:rPr>
              <a:t>, </a:t>
            </a:r>
            <a:r>
              <a:rPr lang="en-US" sz="2200" dirty="0" err="1">
                <a:latin typeface="Arial" pitchFamily="34" charset="0"/>
                <a:ea typeface="Times New Roman"/>
                <a:cs typeface="Arial" pitchFamily="34" charset="0"/>
              </a:rPr>
              <a:t>chưa</a:t>
            </a:r>
            <a:r>
              <a:rPr lang="en-US" sz="2200" dirty="0">
                <a:latin typeface="Arial" pitchFamily="34" charset="0"/>
                <a:ea typeface="Times New Roman"/>
                <a:cs typeface="Arial" pitchFamily="34" charset="0"/>
              </a:rPr>
              <a:t> </a:t>
            </a:r>
            <a:r>
              <a:rPr lang="en-US" sz="2200" dirty="0" err="1">
                <a:latin typeface="Arial" pitchFamily="34" charset="0"/>
                <a:ea typeface="Times New Roman"/>
                <a:cs typeface="Arial" pitchFamily="34" charset="0"/>
              </a:rPr>
              <a:t>tạo</a:t>
            </a:r>
            <a:r>
              <a:rPr lang="en-US" sz="2200" dirty="0">
                <a:latin typeface="Arial" pitchFamily="34" charset="0"/>
                <a:ea typeface="Times New Roman"/>
                <a:cs typeface="Arial" pitchFamily="34" charset="0"/>
              </a:rPr>
              <a:t> </a:t>
            </a:r>
            <a:r>
              <a:rPr lang="en-US" sz="2200" dirty="0" err="1">
                <a:latin typeface="Arial" pitchFamily="34" charset="0"/>
                <a:ea typeface="Times New Roman"/>
                <a:cs typeface="Arial" pitchFamily="34" charset="0"/>
              </a:rPr>
              <a:t>điều</a:t>
            </a:r>
            <a:r>
              <a:rPr lang="en-US" sz="2200" dirty="0">
                <a:latin typeface="Arial" pitchFamily="34" charset="0"/>
                <a:ea typeface="Times New Roman"/>
                <a:cs typeface="Arial" pitchFamily="34" charset="0"/>
              </a:rPr>
              <a:t> </a:t>
            </a:r>
            <a:r>
              <a:rPr lang="en-US" sz="2200" dirty="0" err="1">
                <a:latin typeface="Arial" pitchFamily="34" charset="0"/>
                <a:ea typeface="Times New Roman"/>
                <a:cs typeface="Arial" pitchFamily="34" charset="0"/>
              </a:rPr>
              <a:t>kiện</a:t>
            </a:r>
            <a:r>
              <a:rPr lang="en-US" sz="2200" dirty="0">
                <a:latin typeface="Arial" pitchFamily="34" charset="0"/>
                <a:ea typeface="Times New Roman"/>
                <a:cs typeface="Arial" pitchFamily="34" charset="0"/>
              </a:rPr>
              <a:t> </a:t>
            </a:r>
            <a:r>
              <a:rPr lang="en-US" sz="2200" dirty="0" err="1">
                <a:latin typeface="Arial" pitchFamily="34" charset="0"/>
                <a:ea typeface="Times New Roman"/>
                <a:cs typeface="Arial" pitchFamily="34" charset="0"/>
              </a:rPr>
              <a:t>cho</a:t>
            </a:r>
            <a:r>
              <a:rPr lang="en-US" sz="2200" dirty="0">
                <a:latin typeface="Arial" pitchFamily="34" charset="0"/>
                <a:ea typeface="Times New Roman"/>
                <a:cs typeface="Arial" pitchFamily="34" charset="0"/>
              </a:rPr>
              <a:t> </a:t>
            </a:r>
            <a:r>
              <a:rPr lang="en-US" sz="2200" dirty="0" err="1">
                <a:latin typeface="Arial" pitchFamily="34" charset="0"/>
                <a:ea typeface="Times New Roman"/>
                <a:cs typeface="Arial" pitchFamily="34" charset="0"/>
              </a:rPr>
              <a:t>người</a:t>
            </a:r>
            <a:r>
              <a:rPr lang="en-US" sz="2200" dirty="0">
                <a:latin typeface="Arial" pitchFamily="34" charset="0"/>
                <a:ea typeface="Times New Roman"/>
                <a:cs typeface="Arial" pitchFamily="34" charset="0"/>
              </a:rPr>
              <a:t> </a:t>
            </a:r>
            <a:r>
              <a:rPr lang="en-US" sz="2200" dirty="0" err="1">
                <a:latin typeface="Arial" pitchFamily="34" charset="0"/>
                <a:ea typeface="Times New Roman"/>
                <a:cs typeface="Arial" pitchFamily="34" charset="0"/>
              </a:rPr>
              <a:t>có</a:t>
            </a:r>
            <a:r>
              <a:rPr lang="en-US" sz="2200" dirty="0">
                <a:latin typeface="Arial" pitchFamily="34" charset="0"/>
                <a:ea typeface="Times New Roman"/>
                <a:cs typeface="Arial" pitchFamily="34" charset="0"/>
              </a:rPr>
              <a:t> </a:t>
            </a:r>
            <a:r>
              <a:rPr lang="en-US" sz="2200" dirty="0" err="1">
                <a:latin typeface="Arial" pitchFamily="34" charset="0"/>
                <a:ea typeface="Times New Roman"/>
                <a:cs typeface="Arial" pitchFamily="34" charset="0"/>
              </a:rPr>
              <a:t>thẩm</a:t>
            </a:r>
            <a:r>
              <a:rPr lang="en-US" sz="2200" dirty="0">
                <a:latin typeface="Arial" pitchFamily="34" charset="0"/>
                <a:ea typeface="Times New Roman"/>
                <a:cs typeface="Arial" pitchFamily="34" charset="0"/>
              </a:rPr>
              <a:t> </a:t>
            </a:r>
            <a:r>
              <a:rPr lang="en-US" sz="2200" dirty="0" err="1">
                <a:latin typeface="Arial" pitchFamily="34" charset="0"/>
                <a:ea typeface="Times New Roman"/>
                <a:cs typeface="Arial" pitchFamily="34" charset="0"/>
              </a:rPr>
              <a:t>quyền</a:t>
            </a:r>
            <a:r>
              <a:rPr lang="en-US" sz="2200" dirty="0">
                <a:latin typeface="Arial" pitchFamily="34" charset="0"/>
                <a:ea typeface="Times New Roman"/>
                <a:cs typeface="Arial" pitchFamily="34" charset="0"/>
              </a:rPr>
              <a:t> </a:t>
            </a:r>
            <a:r>
              <a:rPr lang="en-US" sz="2200" dirty="0" err="1">
                <a:latin typeface="Arial" pitchFamily="34" charset="0"/>
                <a:ea typeface="Times New Roman"/>
                <a:cs typeface="Arial" pitchFamily="34" charset="0"/>
              </a:rPr>
              <a:t>thực</a:t>
            </a:r>
            <a:r>
              <a:rPr lang="en-US" sz="2200" dirty="0">
                <a:latin typeface="Arial" pitchFamily="34" charset="0"/>
                <a:ea typeface="Times New Roman"/>
                <a:cs typeface="Arial" pitchFamily="34" charset="0"/>
              </a:rPr>
              <a:t> </a:t>
            </a:r>
            <a:r>
              <a:rPr lang="en-US" sz="2200" dirty="0" err="1">
                <a:latin typeface="Arial" pitchFamily="34" charset="0"/>
                <a:ea typeface="Times New Roman"/>
                <a:cs typeface="Arial" pitchFamily="34" charset="0"/>
              </a:rPr>
              <a:t>thi</a:t>
            </a:r>
            <a:r>
              <a:rPr lang="en-US" sz="2200" dirty="0">
                <a:latin typeface="Arial" pitchFamily="34" charset="0"/>
                <a:ea typeface="Times New Roman"/>
                <a:cs typeface="Arial" pitchFamily="34" charset="0"/>
              </a:rPr>
              <a:t> </a:t>
            </a:r>
            <a:r>
              <a:rPr lang="en-US" sz="2200" dirty="0" err="1">
                <a:latin typeface="Arial" pitchFamily="34" charset="0"/>
                <a:ea typeface="Times New Roman"/>
                <a:cs typeface="Arial" pitchFamily="34" charset="0"/>
              </a:rPr>
              <a:t>nhiệm</a:t>
            </a:r>
            <a:r>
              <a:rPr lang="en-US" sz="2200" dirty="0">
                <a:latin typeface="Arial" pitchFamily="34" charset="0"/>
                <a:ea typeface="Times New Roman"/>
                <a:cs typeface="Arial" pitchFamily="34" charset="0"/>
              </a:rPr>
              <a:t> </a:t>
            </a:r>
            <a:r>
              <a:rPr lang="en-US" sz="2200" dirty="0" err="1">
                <a:latin typeface="Arial" pitchFamily="34" charset="0"/>
                <a:ea typeface="Times New Roman"/>
                <a:cs typeface="Arial" pitchFamily="34" charset="0"/>
              </a:rPr>
              <a:t>vụ</a:t>
            </a:r>
            <a:r>
              <a:rPr lang="en-US" sz="2200" dirty="0">
                <a:latin typeface="Arial" pitchFamily="34" charset="0"/>
                <a:ea typeface="Times New Roman"/>
                <a:cs typeface="Arial" pitchFamily="34" charset="0"/>
              </a:rPr>
              <a:t> </a:t>
            </a:r>
            <a:r>
              <a:rPr lang="en-US" sz="2200" dirty="0" err="1">
                <a:latin typeface="Arial" pitchFamily="34" charset="0"/>
                <a:ea typeface="Times New Roman"/>
                <a:cs typeface="Arial" pitchFamily="34" charset="0"/>
              </a:rPr>
              <a:t>trên</a:t>
            </a:r>
            <a:r>
              <a:rPr lang="en-US" sz="2200" dirty="0">
                <a:latin typeface="Arial" pitchFamily="34" charset="0"/>
                <a:ea typeface="Times New Roman"/>
                <a:cs typeface="Arial" pitchFamily="34" charset="0"/>
              </a:rPr>
              <a:t> </a:t>
            </a:r>
            <a:r>
              <a:rPr lang="en-US" sz="2200" dirty="0" err="1">
                <a:latin typeface="Arial" pitchFamily="34" charset="0"/>
                <a:ea typeface="Times New Roman"/>
                <a:cs typeface="Arial" pitchFamily="34" charset="0"/>
              </a:rPr>
              <a:t>thực</a:t>
            </a:r>
            <a:r>
              <a:rPr lang="en-US" sz="2200" dirty="0">
                <a:latin typeface="Arial" pitchFamily="34" charset="0"/>
                <a:ea typeface="Times New Roman"/>
                <a:cs typeface="Arial" pitchFamily="34" charset="0"/>
              </a:rPr>
              <a:t> </a:t>
            </a:r>
            <a:r>
              <a:rPr lang="en-US" sz="2200" dirty="0" err="1">
                <a:latin typeface="Arial" pitchFamily="34" charset="0"/>
                <a:ea typeface="Times New Roman"/>
                <a:cs typeface="Arial" pitchFamily="34" charset="0"/>
              </a:rPr>
              <a:t>tế</a:t>
            </a:r>
            <a:r>
              <a:rPr lang="en-US" sz="2200" dirty="0">
                <a:latin typeface="Arial" pitchFamily="34" charset="0"/>
                <a:ea typeface="Times New Roman"/>
                <a:cs typeface="Arial" pitchFamily="34" charset="0"/>
              </a:rPr>
              <a:t>…</a:t>
            </a:r>
          </a:p>
          <a:p>
            <a:pPr indent="0" algn="just">
              <a:lnSpc>
                <a:spcPts val="2500"/>
              </a:lnSpc>
              <a:spcBef>
                <a:spcPts val="0"/>
              </a:spcBef>
              <a:spcAft>
                <a:spcPts val="0"/>
              </a:spcAft>
              <a:buNone/>
              <a:defRPr/>
            </a:pPr>
            <a:r>
              <a:rPr lang="en-US" sz="2200" dirty="0">
                <a:latin typeface="Arial" pitchFamily="34" charset="0"/>
                <a:ea typeface="Times New Roman"/>
                <a:cs typeface="Arial" pitchFamily="34" charset="0"/>
              </a:rPr>
              <a:t>	</a:t>
            </a:r>
            <a:r>
              <a:rPr lang="en-US" sz="2200" b="1" i="1" dirty="0">
                <a:latin typeface="Arial" pitchFamily="34" charset="0"/>
                <a:ea typeface="Times New Roman"/>
                <a:cs typeface="Arial" pitchFamily="34" charset="0"/>
              </a:rPr>
              <a:t>- </a:t>
            </a:r>
            <a:r>
              <a:rPr lang="en-US" sz="2200" b="1" i="1" dirty="0" err="1">
                <a:latin typeface="Arial" pitchFamily="34" charset="0"/>
                <a:ea typeface="Times New Roman"/>
                <a:cs typeface="Arial" pitchFamily="34" charset="0"/>
              </a:rPr>
              <a:t>Về</a:t>
            </a:r>
            <a:r>
              <a:rPr lang="en-US" sz="2200" b="1" i="1" dirty="0">
                <a:latin typeface="Arial" pitchFamily="34" charset="0"/>
                <a:ea typeface="Times New Roman"/>
                <a:cs typeface="Arial" pitchFamily="34" charset="0"/>
              </a:rPr>
              <a:t> </a:t>
            </a:r>
            <a:r>
              <a:rPr lang="en-US" sz="2200" b="1" i="1" spc="-50" dirty="0">
                <a:latin typeface="Arial" pitchFamily="34" charset="0"/>
                <a:ea typeface="Times New Roman"/>
                <a:cs typeface="Arial" pitchFamily="34" charset="0"/>
              </a:rPr>
              <a:t>q</a:t>
            </a:r>
            <a:r>
              <a:rPr lang="vi-VN" sz="2200" b="1" i="1" spc="-50" dirty="0">
                <a:ea typeface="Times New Roman"/>
                <a:cs typeface="Arial" pitchFamily="34" charset="0"/>
              </a:rPr>
              <a:t>uản lý công tác </a:t>
            </a:r>
            <a:r>
              <a:rPr lang="en-US" sz="2200" b="1" i="1" spc="-50" dirty="0" err="1">
                <a:latin typeface="Arial" pitchFamily="34" charset="0"/>
                <a:ea typeface="Times New Roman"/>
                <a:cs typeface="Arial" pitchFamily="34" charset="0"/>
              </a:rPr>
              <a:t>THPLXLVPHC</a:t>
            </a:r>
            <a:endParaRPr lang="en-US" sz="2200" i="1" dirty="0">
              <a:latin typeface="Arial" pitchFamily="34" charset="0"/>
              <a:ea typeface="Times New Roman"/>
              <a:cs typeface="Arial" pitchFamily="34" charset="0"/>
            </a:endParaRPr>
          </a:p>
          <a:p>
            <a:pPr marL="0" indent="0" algn="just">
              <a:lnSpc>
                <a:spcPts val="2500"/>
              </a:lnSpc>
              <a:spcBef>
                <a:spcPts val="0"/>
              </a:spcBef>
              <a:spcAft>
                <a:spcPts val="0"/>
              </a:spcAft>
              <a:buNone/>
              <a:defRPr/>
            </a:pPr>
            <a:r>
              <a:rPr lang="en-US" sz="2200" b="1" spc="-50" dirty="0">
                <a:latin typeface="Arial" pitchFamily="34" charset="0"/>
                <a:ea typeface="Times New Roman"/>
                <a:cs typeface="Arial" pitchFamily="34" charset="0"/>
              </a:rPr>
              <a:t>	</a:t>
            </a:r>
            <a:r>
              <a:rPr lang="en-US" sz="2200" spc="-20" dirty="0" err="1">
                <a:latin typeface="Arial" pitchFamily="34" charset="0"/>
                <a:ea typeface="Times New Roman"/>
                <a:cs typeface="Arial" pitchFamily="34" charset="0"/>
              </a:rPr>
              <a:t>Đối</a:t>
            </a:r>
            <a:r>
              <a:rPr lang="en-US" sz="2200" spc="-20" dirty="0">
                <a:latin typeface="Arial" pitchFamily="34" charset="0"/>
                <a:ea typeface="Times New Roman"/>
                <a:cs typeface="Arial" pitchFamily="34" charset="0"/>
              </a:rPr>
              <a:t> </a:t>
            </a:r>
            <a:r>
              <a:rPr lang="en-US" sz="2200" spc="-20" dirty="0" err="1">
                <a:latin typeface="Arial" pitchFamily="34" charset="0"/>
                <a:ea typeface="Times New Roman"/>
                <a:cs typeface="Arial" pitchFamily="34" charset="0"/>
              </a:rPr>
              <a:t>với</a:t>
            </a:r>
            <a:r>
              <a:rPr lang="en-US" sz="2200" spc="-20" dirty="0">
                <a:latin typeface="Arial" pitchFamily="34" charset="0"/>
                <a:ea typeface="Times New Roman"/>
                <a:cs typeface="Arial" pitchFamily="34" charset="0"/>
              </a:rPr>
              <a:t> </a:t>
            </a:r>
            <a:r>
              <a:rPr lang="en-US" sz="2200" spc="-20" dirty="0" err="1">
                <a:latin typeface="Arial" pitchFamily="34" charset="0"/>
                <a:ea typeface="Times New Roman"/>
                <a:cs typeface="Arial" pitchFamily="34" charset="0"/>
              </a:rPr>
              <a:t>công</a:t>
            </a:r>
            <a:r>
              <a:rPr lang="en-US" sz="2200" spc="-20" dirty="0">
                <a:latin typeface="Arial" pitchFamily="34" charset="0"/>
                <a:ea typeface="Times New Roman"/>
                <a:cs typeface="Arial" pitchFamily="34" charset="0"/>
              </a:rPr>
              <a:t> </a:t>
            </a:r>
            <a:r>
              <a:rPr lang="en-US" sz="2200" spc="-20" dirty="0" err="1">
                <a:latin typeface="Arial" pitchFamily="34" charset="0"/>
                <a:ea typeface="Times New Roman"/>
                <a:cs typeface="Arial" pitchFamily="34" charset="0"/>
              </a:rPr>
              <a:t>tác</a:t>
            </a:r>
            <a:r>
              <a:rPr lang="en-US" sz="2200" spc="-20" dirty="0">
                <a:latin typeface="Arial" pitchFamily="34" charset="0"/>
                <a:ea typeface="Times New Roman"/>
                <a:cs typeface="Arial" pitchFamily="34" charset="0"/>
              </a:rPr>
              <a:t> </a:t>
            </a:r>
            <a:r>
              <a:rPr lang="en-US" sz="2200" spc="-20" dirty="0" err="1">
                <a:latin typeface="Arial" pitchFamily="34" charset="0"/>
                <a:ea typeface="Times New Roman"/>
                <a:cs typeface="Arial" pitchFamily="34" charset="0"/>
              </a:rPr>
              <a:t>quản</a:t>
            </a:r>
            <a:r>
              <a:rPr lang="en-US" sz="2200" spc="-20" dirty="0">
                <a:latin typeface="Arial" pitchFamily="34" charset="0"/>
                <a:ea typeface="Times New Roman"/>
                <a:cs typeface="Arial" pitchFamily="34" charset="0"/>
              </a:rPr>
              <a:t> </a:t>
            </a:r>
            <a:r>
              <a:rPr lang="en-US" sz="2200" spc="-20" dirty="0" err="1">
                <a:latin typeface="Arial" pitchFamily="34" charset="0"/>
                <a:ea typeface="Times New Roman"/>
                <a:cs typeface="Arial" pitchFamily="34" charset="0"/>
              </a:rPr>
              <a:t>lý</a:t>
            </a:r>
            <a:r>
              <a:rPr lang="en-US" sz="2200" spc="-20" dirty="0">
                <a:latin typeface="Arial" pitchFamily="34" charset="0"/>
                <a:ea typeface="Times New Roman"/>
                <a:cs typeface="Arial" pitchFamily="34" charset="0"/>
              </a:rPr>
              <a:t> THPLXLVPHC: </a:t>
            </a:r>
            <a:r>
              <a:rPr lang="pt-BR" sz="2200" spc="-20" dirty="0">
                <a:latin typeface="Arial" pitchFamily="34" charset="0"/>
                <a:ea typeface="Times New Roman"/>
                <a:cs typeface="Arial" pitchFamily="34" charset="0"/>
              </a:rPr>
              <a:t>V</a:t>
            </a:r>
            <a:r>
              <a:rPr lang="vi-VN" sz="2200" spc="-20" dirty="0">
                <a:ea typeface="Times New Roman"/>
                <a:cs typeface="Arial" pitchFamily="34" charset="0"/>
              </a:rPr>
              <a:t>iệc quy định chế độ báo cáo định kỳ 06 tháng</a:t>
            </a:r>
            <a:r>
              <a:rPr lang="en-US" sz="2200" spc="-20" dirty="0">
                <a:latin typeface="Arial" pitchFamily="34" charset="0"/>
                <a:ea typeface="Times New Roman"/>
                <a:cs typeface="Arial" pitchFamily="34" charset="0"/>
              </a:rPr>
              <a:t> </a:t>
            </a:r>
            <a:r>
              <a:rPr lang="en-US" sz="2200" spc="-20" dirty="0" err="1">
                <a:latin typeface="Arial" pitchFamily="34" charset="0"/>
                <a:ea typeface="Times New Roman"/>
                <a:cs typeface="Arial" pitchFamily="34" charset="0"/>
              </a:rPr>
              <a:t>thực</a:t>
            </a:r>
            <a:r>
              <a:rPr lang="en-US" sz="2200" spc="-20" dirty="0">
                <a:latin typeface="Arial" pitchFamily="34" charset="0"/>
                <a:ea typeface="Times New Roman"/>
                <a:cs typeface="Arial" pitchFamily="34" charset="0"/>
              </a:rPr>
              <a:t> </a:t>
            </a:r>
            <a:r>
              <a:rPr lang="en-US" sz="2200" spc="-20" dirty="0" err="1">
                <a:latin typeface="Arial" pitchFamily="34" charset="0"/>
                <a:ea typeface="Times New Roman"/>
                <a:cs typeface="Arial" pitchFamily="34" charset="0"/>
              </a:rPr>
              <a:t>tế</a:t>
            </a:r>
            <a:r>
              <a:rPr lang="en-US" sz="2200" spc="-20" dirty="0">
                <a:latin typeface="Arial" pitchFamily="34" charset="0"/>
                <a:ea typeface="Times New Roman"/>
                <a:cs typeface="Arial" pitchFamily="34" charset="0"/>
              </a:rPr>
              <a:t> </a:t>
            </a:r>
            <a:r>
              <a:rPr lang="en-US" sz="2200" spc="-20" dirty="0" err="1">
                <a:latin typeface="Arial" pitchFamily="34" charset="0"/>
                <a:ea typeface="Times New Roman"/>
                <a:cs typeface="Arial" pitchFamily="34" charset="0"/>
              </a:rPr>
              <a:t>đã</a:t>
            </a:r>
            <a:r>
              <a:rPr lang="en-US" sz="2200" spc="-20" dirty="0">
                <a:latin typeface="Arial" pitchFamily="34" charset="0"/>
                <a:ea typeface="Times New Roman"/>
                <a:cs typeface="Arial" pitchFamily="34" charset="0"/>
              </a:rPr>
              <a:t> </a:t>
            </a:r>
            <a:r>
              <a:rPr lang="en-US" sz="2200" spc="-20" dirty="0" err="1">
                <a:latin typeface="Arial" pitchFamily="34" charset="0"/>
                <a:ea typeface="Times New Roman"/>
                <a:cs typeface="Arial" pitchFamily="34" charset="0"/>
              </a:rPr>
              <a:t>và</a:t>
            </a:r>
            <a:r>
              <a:rPr lang="en-US" sz="2200" spc="-20" dirty="0">
                <a:latin typeface="Arial" pitchFamily="34" charset="0"/>
                <a:ea typeface="Times New Roman"/>
                <a:cs typeface="Arial" pitchFamily="34" charset="0"/>
              </a:rPr>
              <a:t> </a:t>
            </a:r>
            <a:r>
              <a:rPr lang="en-US" sz="2200" spc="-20" dirty="0" err="1">
                <a:latin typeface="Arial" pitchFamily="34" charset="0"/>
                <a:ea typeface="Times New Roman"/>
                <a:cs typeface="Arial" pitchFamily="34" charset="0"/>
              </a:rPr>
              <a:t>đang</a:t>
            </a:r>
            <a:r>
              <a:rPr lang="vi-VN" sz="2200" spc="-20" dirty="0">
                <a:ea typeface="Times New Roman"/>
                <a:cs typeface="Arial" pitchFamily="34" charset="0"/>
              </a:rPr>
              <a:t> gây nhiều khó khăn cho các Bộ, ngành, địa phương và các cơ quan, đơn vị trực tiếp thực hiện việc thống kê, tổng hợp báo cáo</a:t>
            </a:r>
            <a:r>
              <a:rPr lang="en-US" sz="2200" spc="-20" dirty="0">
                <a:latin typeface="Arial" pitchFamily="34" charset="0"/>
                <a:ea typeface="Times New Roman"/>
                <a:cs typeface="Arial" pitchFamily="34" charset="0"/>
              </a:rPr>
              <a:t> do </a:t>
            </a:r>
            <a:r>
              <a:rPr lang="en-US" sz="2200" spc="-20" dirty="0" err="1">
                <a:latin typeface="Arial" pitchFamily="34" charset="0"/>
                <a:ea typeface="Times New Roman"/>
                <a:cs typeface="Arial" pitchFamily="34" charset="0"/>
              </a:rPr>
              <a:t>quy</a:t>
            </a:r>
            <a:r>
              <a:rPr lang="en-US" sz="2200" spc="-20" dirty="0">
                <a:latin typeface="Arial" pitchFamily="34" charset="0"/>
                <a:ea typeface="Times New Roman"/>
                <a:cs typeface="Arial" pitchFamily="34" charset="0"/>
              </a:rPr>
              <a:t> </a:t>
            </a:r>
            <a:r>
              <a:rPr lang="en-US" sz="2200" spc="-20" dirty="0" err="1">
                <a:latin typeface="Arial" pitchFamily="34" charset="0"/>
                <a:ea typeface="Times New Roman"/>
                <a:cs typeface="Arial" pitchFamily="34" charset="0"/>
              </a:rPr>
              <a:t>định</a:t>
            </a:r>
            <a:r>
              <a:rPr lang="en-US" sz="2200" spc="-20" dirty="0">
                <a:latin typeface="Arial" pitchFamily="34" charset="0"/>
                <a:ea typeface="Times New Roman"/>
                <a:cs typeface="Arial" pitchFamily="34" charset="0"/>
              </a:rPr>
              <a:t> </a:t>
            </a:r>
            <a:r>
              <a:rPr lang="en-US" sz="2200" spc="-20" dirty="0" err="1">
                <a:latin typeface="Arial" pitchFamily="34" charset="0"/>
                <a:ea typeface="Times New Roman"/>
                <a:cs typeface="Arial" pitchFamily="34" charset="0"/>
              </a:rPr>
              <a:t>mật</a:t>
            </a:r>
            <a:r>
              <a:rPr lang="en-US" sz="2200" spc="-20" dirty="0">
                <a:latin typeface="Arial" pitchFamily="34" charset="0"/>
                <a:ea typeface="Times New Roman"/>
                <a:cs typeface="Arial" pitchFamily="34" charset="0"/>
              </a:rPr>
              <a:t> </a:t>
            </a:r>
            <a:r>
              <a:rPr lang="en-US" sz="2200" spc="-20" dirty="0" err="1">
                <a:latin typeface="Arial" pitchFamily="34" charset="0"/>
                <a:ea typeface="Times New Roman"/>
                <a:cs typeface="Arial" pitchFamily="34" charset="0"/>
              </a:rPr>
              <a:t>độ</a:t>
            </a:r>
            <a:r>
              <a:rPr lang="en-US" sz="2200" spc="-20" dirty="0">
                <a:latin typeface="Arial" pitchFamily="34" charset="0"/>
                <a:ea typeface="Times New Roman"/>
                <a:cs typeface="Arial" pitchFamily="34" charset="0"/>
              </a:rPr>
              <a:t> </a:t>
            </a:r>
            <a:r>
              <a:rPr lang="en-US" sz="2200" spc="-20" dirty="0" err="1">
                <a:latin typeface="Arial" pitchFamily="34" charset="0"/>
                <a:ea typeface="Times New Roman"/>
                <a:cs typeface="Arial" pitchFamily="34" charset="0"/>
              </a:rPr>
              <a:t>báo</a:t>
            </a:r>
            <a:r>
              <a:rPr lang="en-US" sz="2200" spc="-20" dirty="0">
                <a:latin typeface="Arial" pitchFamily="34" charset="0"/>
                <a:ea typeface="Times New Roman"/>
                <a:cs typeface="Arial" pitchFamily="34" charset="0"/>
              </a:rPr>
              <a:t> </a:t>
            </a:r>
            <a:r>
              <a:rPr lang="en-US" sz="2200" spc="-20" dirty="0" err="1">
                <a:latin typeface="Arial" pitchFamily="34" charset="0"/>
                <a:ea typeface="Times New Roman"/>
                <a:cs typeface="Arial" pitchFamily="34" charset="0"/>
              </a:rPr>
              <a:t>cáo</a:t>
            </a:r>
            <a:r>
              <a:rPr lang="en-US" sz="2200" spc="-20" dirty="0">
                <a:latin typeface="Arial" pitchFamily="34" charset="0"/>
                <a:ea typeface="Times New Roman"/>
                <a:cs typeface="Arial" pitchFamily="34" charset="0"/>
              </a:rPr>
              <a:t> </a:t>
            </a:r>
            <a:r>
              <a:rPr lang="en-US" sz="2200" spc="-20" dirty="0" err="1">
                <a:latin typeface="Arial" pitchFamily="34" charset="0"/>
                <a:ea typeface="Times New Roman"/>
                <a:cs typeface="Arial" pitchFamily="34" charset="0"/>
              </a:rPr>
              <a:t>định</a:t>
            </a:r>
            <a:r>
              <a:rPr lang="en-US" sz="2200" spc="-20" dirty="0">
                <a:latin typeface="Arial" pitchFamily="34" charset="0"/>
                <a:ea typeface="Times New Roman"/>
                <a:cs typeface="Arial" pitchFamily="34" charset="0"/>
              </a:rPr>
              <a:t> </a:t>
            </a:r>
            <a:r>
              <a:rPr lang="en-US" sz="2200" spc="-20" dirty="0" err="1">
                <a:latin typeface="Arial" pitchFamily="34" charset="0"/>
                <a:ea typeface="Times New Roman"/>
                <a:cs typeface="Arial" pitchFamily="34" charset="0"/>
              </a:rPr>
              <a:t>kỳ</a:t>
            </a:r>
            <a:r>
              <a:rPr lang="en-US" sz="2200" spc="-20" dirty="0">
                <a:latin typeface="Arial" pitchFamily="34" charset="0"/>
                <a:ea typeface="Times New Roman"/>
                <a:cs typeface="Arial" pitchFamily="34" charset="0"/>
              </a:rPr>
              <a:t> </a:t>
            </a:r>
            <a:r>
              <a:rPr lang="en-US" sz="2200" spc="-20" dirty="0" err="1">
                <a:latin typeface="Arial" pitchFamily="34" charset="0"/>
                <a:ea typeface="Times New Roman"/>
                <a:cs typeface="Arial" pitchFamily="34" charset="0"/>
              </a:rPr>
              <a:t>như</a:t>
            </a:r>
            <a:r>
              <a:rPr lang="en-US" sz="2200" spc="-20" dirty="0">
                <a:latin typeface="Arial" pitchFamily="34" charset="0"/>
                <a:ea typeface="Times New Roman"/>
                <a:cs typeface="Arial" pitchFamily="34" charset="0"/>
              </a:rPr>
              <a:t> </a:t>
            </a:r>
            <a:r>
              <a:rPr lang="en-US" sz="2200" spc="-20" dirty="0" err="1">
                <a:latin typeface="Arial" pitchFamily="34" charset="0"/>
                <a:ea typeface="Times New Roman"/>
                <a:cs typeface="Arial" pitchFamily="34" charset="0"/>
              </a:rPr>
              <a:t>vậy</a:t>
            </a:r>
            <a:r>
              <a:rPr lang="en-US" sz="2200" spc="-20" dirty="0">
                <a:latin typeface="Arial" pitchFamily="34" charset="0"/>
                <a:ea typeface="Times New Roman"/>
                <a:cs typeface="Arial" pitchFamily="34" charset="0"/>
              </a:rPr>
              <a:t> </a:t>
            </a:r>
            <a:r>
              <a:rPr lang="en-US" sz="2200" spc="-20" dirty="0" err="1">
                <a:latin typeface="Arial" pitchFamily="34" charset="0"/>
                <a:ea typeface="Times New Roman"/>
                <a:cs typeface="Arial" pitchFamily="34" charset="0"/>
              </a:rPr>
              <a:t>là</a:t>
            </a:r>
            <a:r>
              <a:rPr lang="en-US" sz="2200" spc="-20" dirty="0">
                <a:latin typeface="Arial" pitchFamily="34" charset="0"/>
                <a:ea typeface="Times New Roman"/>
                <a:cs typeface="Arial" pitchFamily="34" charset="0"/>
              </a:rPr>
              <a:t> </a:t>
            </a:r>
            <a:r>
              <a:rPr lang="en-US" sz="2200" spc="-20" dirty="0" err="1">
                <a:latin typeface="Arial" pitchFamily="34" charset="0"/>
                <a:ea typeface="Times New Roman"/>
                <a:cs typeface="Arial" pitchFamily="34" charset="0"/>
              </a:rPr>
              <a:t>quá</a:t>
            </a:r>
            <a:r>
              <a:rPr lang="en-US" sz="2200" spc="-20" dirty="0">
                <a:latin typeface="Arial" pitchFamily="34" charset="0"/>
                <a:ea typeface="Times New Roman"/>
                <a:cs typeface="Arial" pitchFamily="34" charset="0"/>
              </a:rPr>
              <a:t> </a:t>
            </a:r>
            <a:r>
              <a:rPr lang="en-US" sz="2200" spc="-20" dirty="0" err="1">
                <a:latin typeface="Arial" pitchFamily="34" charset="0"/>
                <a:ea typeface="Times New Roman"/>
                <a:cs typeface="Arial" pitchFamily="34" charset="0"/>
              </a:rPr>
              <a:t>dày</a:t>
            </a:r>
            <a:r>
              <a:rPr lang="en-US" sz="2200" spc="-20" dirty="0">
                <a:latin typeface="Arial" pitchFamily="34" charset="0"/>
                <a:ea typeface="Times New Roman"/>
                <a:cs typeface="Arial" pitchFamily="34" charset="0"/>
              </a:rPr>
              <a:t>. </a:t>
            </a:r>
            <a:endParaRPr lang="en-US" sz="2200" dirty="0">
              <a:latin typeface="Arial" pitchFamily="34" charset="0"/>
              <a:ea typeface="Times New Roman"/>
              <a:cs typeface="Arial" pitchFamily="34" charset="0"/>
            </a:endParaRPr>
          </a:p>
        </p:txBody>
      </p:sp>
      <p:sp>
        <p:nvSpPr>
          <p:cNvPr id="15364" name="Rectangle 4"/>
          <p:cNvSpPr>
            <a:spLocks noGrp="1" noChangeArrowheads="1"/>
          </p:cNvSpPr>
          <p:nvPr>
            <p:ph type="dt"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Arial" charset="0"/>
                <a:cs typeface="Arial" charset="0"/>
              </a:defRPr>
            </a:lvl1pPr>
            <a:lvl2pPr marL="742950" indent="-285750" eaLnBrk="0" hangingPunct="0">
              <a:defRPr sz="2400">
                <a:solidFill>
                  <a:schemeClr val="tx1"/>
                </a:solidFill>
                <a:latin typeface="Arial" charset="0"/>
                <a:cs typeface="Arial" charset="0"/>
              </a:defRPr>
            </a:lvl2pPr>
            <a:lvl3pPr marL="1143000" indent="-228600" eaLnBrk="0" hangingPunct="0">
              <a:defRPr sz="2400">
                <a:solidFill>
                  <a:schemeClr val="tx1"/>
                </a:solidFill>
                <a:latin typeface="Arial" charset="0"/>
                <a:cs typeface="Arial" charset="0"/>
              </a:defRPr>
            </a:lvl3pPr>
            <a:lvl4pPr marL="1600200" indent="-228600" eaLnBrk="0" hangingPunct="0">
              <a:defRPr sz="2400">
                <a:solidFill>
                  <a:schemeClr val="tx1"/>
                </a:solidFill>
                <a:latin typeface="Arial" charset="0"/>
                <a:cs typeface="Arial" charset="0"/>
              </a:defRPr>
            </a:lvl4pPr>
            <a:lvl5pPr marL="2057400" indent="-228600" eaLnBrk="0" hangingPunct="0">
              <a:defRPr sz="2400">
                <a:solidFill>
                  <a:schemeClr val="tx1"/>
                </a:solidFill>
                <a:latin typeface="Arial" charset="0"/>
                <a:cs typeface="Arial" charset="0"/>
              </a:defRPr>
            </a:lvl5pPr>
            <a:lvl6pPr marL="2514600" indent="-228600" eaLnBrk="0" fontAlgn="base" hangingPunct="0">
              <a:spcBef>
                <a:spcPct val="0"/>
              </a:spcBef>
              <a:spcAft>
                <a:spcPct val="0"/>
              </a:spcAft>
              <a:defRPr sz="2400">
                <a:solidFill>
                  <a:schemeClr val="tx1"/>
                </a:solidFill>
                <a:latin typeface="Arial" charset="0"/>
                <a:cs typeface="Arial" charset="0"/>
              </a:defRPr>
            </a:lvl6pPr>
            <a:lvl7pPr marL="2971800" indent="-228600" eaLnBrk="0" fontAlgn="base" hangingPunct="0">
              <a:spcBef>
                <a:spcPct val="0"/>
              </a:spcBef>
              <a:spcAft>
                <a:spcPct val="0"/>
              </a:spcAft>
              <a:defRPr sz="2400">
                <a:solidFill>
                  <a:schemeClr val="tx1"/>
                </a:solidFill>
                <a:latin typeface="Arial" charset="0"/>
                <a:cs typeface="Arial" charset="0"/>
              </a:defRPr>
            </a:lvl7pPr>
            <a:lvl8pPr marL="3429000" indent="-228600" eaLnBrk="0" fontAlgn="base" hangingPunct="0">
              <a:spcBef>
                <a:spcPct val="0"/>
              </a:spcBef>
              <a:spcAft>
                <a:spcPct val="0"/>
              </a:spcAft>
              <a:defRPr sz="2400">
                <a:solidFill>
                  <a:schemeClr val="tx1"/>
                </a:solidFill>
                <a:latin typeface="Arial" charset="0"/>
                <a:cs typeface="Arial" charset="0"/>
              </a:defRPr>
            </a:lvl8pPr>
            <a:lvl9pPr marL="3886200" indent="-228600" eaLnBrk="0" fontAlgn="base" hangingPunct="0">
              <a:spcBef>
                <a:spcPct val="0"/>
              </a:spcBef>
              <a:spcAft>
                <a:spcPct val="0"/>
              </a:spcAft>
              <a:defRPr sz="2400">
                <a:solidFill>
                  <a:schemeClr val="tx1"/>
                </a:solidFill>
                <a:latin typeface="Arial" charset="0"/>
                <a:cs typeface="Arial" charset="0"/>
              </a:defRPr>
            </a:lvl9pPr>
          </a:lstStyle>
          <a:p>
            <a:pPr eaLnBrk="1" hangingPunct="1"/>
            <a:fld id="{797F14C7-3CC4-44E2-A087-893FC91BD1D4}" type="datetime1">
              <a:rPr lang="en-US" sz="1400"/>
              <a:pPr eaLnBrk="1" hangingPunct="1"/>
              <a:t>2/27/2023</a:t>
            </a:fld>
            <a:endParaRPr lang="en-US" sz="1400"/>
          </a:p>
        </p:txBody>
      </p:sp>
      <p:sp>
        <p:nvSpPr>
          <p:cNvPr id="15365" name="Rectangle 6"/>
          <p:cNvSpPr>
            <a:spLocks noGrp="1" noChangeArrowheads="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Arial" charset="0"/>
                <a:cs typeface="Arial" charset="0"/>
              </a:defRPr>
            </a:lvl1pPr>
            <a:lvl2pPr marL="742950" indent="-285750" eaLnBrk="0" hangingPunct="0">
              <a:defRPr sz="2400">
                <a:solidFill>
                  <a:schemeClr val="tx1"/>
                </a:solidFill>
                <a:latin typeface="Arial" charset="0"/>
                <a:cs typeface="Arial" charset="0"/>
              </a:defRPr>
            </a:lvl2pPr>
            <a:lvl3pPr marL="1143000" indent="-228600" eaLnBrk="0" hangingPunct="0">
              <a:defRPr sz="2400">
                <a:solidFill>
                  <a:schemeClr val="tx1"/>
                </a:solidFill>
                <a:latin typeface="Arial" charset="0"/>
                <a:cs typeface="Arial" charset="0"/>
              </a:defRPr>
            </a:lvl3pPr>
            <a:lvl4pPr marL="1600200" indent="-228600" eaLnBrk="0" hangingPunct="0">
              <a:defRPr sz="2400">
                <a:solidFill>
                  <a:schemeClr val="tx1"/>
                </a:solidFill>
                <a:latin typeface="Arial" charset="0"/>
                <a:cs typeface="Arial" charset="0"/>
              </a:defRPr>
            </a:lvl4pPr>
            <a:lvl5pPr marL="2057400" indent="-228600" eaLnBrk="0" hangingPunct="0">
              <a:defRPr sz="2400">
                <a:solidFill>
                  <a:schemeClr val="tx1"/>
                </a:solidFill>
                <a:latin typeface="Arial" charset="0"/>
                <a:cs typeface="Arial" charset="0"/>
              </a:defRPr>
            </a:lvl5pPr>
            <a:lvl6pPr marL="2514600" indent="-228600" eaLnBrk="0" fontAlgn="base" hangingPunct="0">
              <a:spcBef>
                <a:spcPct val="0"/>
              </a:spcBef>
              <a:spcAft>
                <a:spcPct val="0"/>
              </a:spcAft>
              <a:defRPr sz="2400">
                <a:solidFill>
                  <a:schemeClr val="tx1"/>
                </a:solidFill>
                <a:latin typeface="Arial" charset="0"/>
                <a:cs typeface="Arial" charset="0"/>
              </a:defRPr>
            </a:lvl6pPr>
            <a:lvl7pPr marL="2971800" indent="-228600" eaLnBrk="0" fontAlgn="base" hangingPunct="0">
              <a:spcBef>
                <a:spcPct val="0"/>
              </a:spcBef>
              <a:spcAft>
                <a:spcPct val="0"/>
              </a:spcAft>
              <a:defRPr sz="2400">
                <a:solidFill>
                  <a:schemeClr val="tx1"/>
                </a:solidFill>
                <a:latin typeface="Arial" charset="0"/>
                <a:cs typeface="Arial" charset="0"/>
              </a:defRPr>
            </a:lvl7pPr>
            <a:lvl8pPr marL="3429000" indent="-228600" eaLnBrk="0" fontAlgn="base" hangingPunct="0">
              <a:spcBef>
                <a:spcPct val="0"/>
              </a:spcBef>
              <a:spcAft>
                <a:spcPct val="0"/>
              </a:spcAft>
              <a:defRPr sz="2400">
                <a:solidFill>
                  <a:schemeClr val="tx1"/>
                </a:solidFill>
                <a:latin typeface="Arial" charset="0"/>
                <a:cs typeface="Arial" charset="0"/>
              </a:defRPr>
            </a:lvl8pPr>
            <a:lvl9pPr marL="3886200" indent="-228600" eaLnBrk="0" fontAlgn="base" hangingPunct="0">
              <a:spcBef>
                <a:spcPct val="0"/>
              </a:spcBef>
              <a:spcAft>
                <a:spcPct val="0"/>
              </a:spcAft>
              <a:defRPr sz="2400">
                <a:solidFill>
                  <a:schemeClr val="tx1"/>
                </a:solidFill>
                <a:latin typeface="Arial" charset="0"/>
                <a:cs typeface="Arial" charset="0"/>
              </a:defRPr>
            </a:lvl9pPr>
          </a:lstStyle>
          <a:p>
            <a:pPr eaLnBrk="1" hangingPunct="1"/>
            <a:fld id="{CF814062-AE54-430B-89A3-697426C7DCEF}" type="slidenum">
              <a:rPr lang="en-US" sz="1400"/>
              <a:pPr eaLnBrk="1" hangingPunct="1"/>
              <a:t>10</a:t>
            </a:fld>
            <a:endParaRPr lang="en-US" sz="1400"/>
          </a:p>
        </p:txBody>
      </p:sp>
    </p:spTree>
  </p:cSld>
  <p:clrMapOvr>
    <a:masterClrMapping/>
  </p:clrMapOvr>
  <p:transition spd="slow">
    <p:wheel spokes="1"/>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1631950" y="188913"/>
            <a:ext cx="8928100" cy="647700"/>
          </a:xfrm>
        </p:spPr>
        <p:txBody>
          <a:bodyPr/>
          <a:lstStyle/>
          <a:p>
            <a:pPr eaLnBrk="1" hangingPunct="1"/>
            <a:r>
              <a:rPr lang="en-US" sz="2400" b="1">
                <a:latin typeface="Arial" charset="0"/>
                <a:cs typeface="Arial" charset="0"/>
              </a:rPr>
              <a:t>MỤC ĐÍCH VÀ QUAN ĐIỂM CHỈ ĐẠO </a:t>
            </a:r>
            <a:br>
              <a:rPr lang="en-US" sz="2400" b="1">
                <a:latin typeface="Arial" charset="0"/>
                <a:cs typeface="Arial" charset="0"/>
              </a:rPr>
            </a:br>
            <a:r>
              <a:rPr lang="en-US" sz="2400" b="1">
                <a:latin typeface="Arial" charset="0"/>
                <a:cs typeface="Arial" charset="0"/>
              </a:rPr>
              <a:t>XÂY DỰNG LUẬT SĐBS LUẬT XLVPHC </a:t>
            </a:r>
            <a:endParaRPr lang="en-US" sz="2400">
              <a:latin typeface="Arial" charset="0"/>
              <a:cs typeface="Arial" charset="0"/>
            </a:endParaRPr>
          </a:p>
        </p:txBody>
      </p:sp>
      <p:sp>
        <p:nvSpPr>
          <p:cNvPr id="10243" name="Rectangle 3"/>
          <p:cNvSpPr>
            <a:spLocks noGrp="1" noChangeArrowheads="1"/>
          </p:cNvSpPr>
          <p:nvPr>
            <p:ph idx="1"/>
          </p:nvPr>
        </p:nvSpPr>
        <p:spPr>
          <a:xfrm>
            <a:off x="1703389" y="1125539"/>
            <a:ext cx="8785225" cy="5000625"/>
          </a:xfrm>
        </p:spPr>
        <p:txBody>
          <a:bodyPr/>
          <a:lstStyle/>
          <a:p>
            <a:pPr indent="0" algn="just">
              <a:lnSpc>
                <a:spcPts val="2700"/>
              </a:lnSpc>
              <a:spcBef>
                <a:spcPts val="0"/>
              </a:spcBef>
              <a:spcAft>
                <a:spcPts val="0"/>
              </a:spcAft>
              <a:buNone/>
              <a:defRPr/>
            </a:pPr>
            <a:r>
              <a:rPr lang="en-US" sz="2400" b="1" dirty="0">
                <a:solidFill>
                  <a:srgbClr val="0000FF"/>
                </a:solidFill>
                <a:latin typeface="Arial" pitchFamily="34" charset="0"/>
                <a:ea typeface="Times New Roman"/>
                <a:cs typeface="Arial" pitchFamily="34" charset="0"/>
              </a:rPr>
              <a:t>	</a:t>
            </a:r>
            <a:r>
              <a:rPr lang="en-US" sz="2400" b="1" dirty="0">
                <a:ea typeface="Times New Roman"/>
                <a:cs typeface="Arial" pitchFamily="34" charset="0"/>
              </a:rPr>
              <a:t>I</a:t>
            </a:r>
            <a:r>
              <a:rPr lang="vi-VN" sz="2400" b="1" dirty="0">
                <a:ea typeface="Times New Roman"/>
                <a:cs typeface="Arial" pitchFamily="34" charset="0"/>
              </a:rPr>
              <a:t>. Mục đích</a:t>
            </a:r>
            <a:endParaRPr lang="en-US" sz="2400" b="1" dirty="0">
              <a:latin typeface="Arial" pitchFamily="34" charset="0"/>
              <a:ea typeface="Times New Roman"/>
              <a:cs typeface="Arial" pitchFamily="34" charset="0"/>
            </a:endParaRPr>
          </a:p>
          <a:p>
            <a:pPr indent="0" algn="just">
              <a:lnSpc>
                <a:spcPts val="2700"/>
              </a:lnSpc>
              <a:spcBef>
                <a:spcPts val="0"/>
              </a:spcBef>
              <a:spcAft>
                <a:spcPts val="0"/>
              </a:spcAft>
              <a:buNone/>
              <a:defRPr/>
            </a:pPr>
            <a:r>
              <a:rPr lang="en-US" sz="2400" dirty="0">
                <a:latin typeface="Arial" pitchFamily="34" charset="0"/>
                <a:ea typeface="Times New Roman"/>
                <a:cs typeface="Arial" pitchFamily="34" charset="0"/>
              </a:rPr>
              <a:t>	</a:t>
            </a:r>
            <a:r>
              <a:rPr lang="vi-VN" sz="2400" dirty="0">
                <a:ea typeface="Times New Roman"/>
                <a:cs typeface="Arial" pitchFamily="34" charset="0"/>
              </a:rPr>
              <a:t>Việc xây dựng Luật </a:t>
            </a:r>
            <a:r>
              <a:rPr lang="en-US" sz="2400" dirty="0" err="1">
                <a:latin typeface="Arial" pitchFamily="34" charset="0"/>
                <a:ea typeface="Times New Roman"/>
                <a:cs typeface="Arial" pitchFamily="34" charset="0"/>
              </a:rPr>
              <a:t>sđbs</a:t>
            </a:r>
            <a:r>
              <a:rPr lang="en-US" sz="2400" dirty="0">
                <a:latin typeface="Arial" pitchFamily="34" charset="0"/>
                <a:ea typeface="Times New Roman"/>
                <a:cs typeface="Arial" pitchFamily="34" charset="0"/>
              </a:rPr>
              <a:t> </a:t>
            </a:r>
            <a:r>
              <a:rPr lang="vi-VN" sz="2400" dirty="0">
                <a:ea typeface="Times New Roman"/>
                <a:cs typeface="Arial" pitchFamily="34" charset="0"/>
              </a:rPr>
              <a:t>Luật XLVPHC nhằm </a:t>
            </a:r>
            <a:r>
              <a:rPr lang="vi-VN" sz="2400" b="1" u="sng" dirty="0">
                <a:solidFill>
                  <a:srgbClr val="0033CC"/>
                </a:solidFill>
                <a:ea typeface="Times New Roman"/>
                <a:cs typeface="Arial" pitchFamily="34" charset="0"/>
              </a:rPr>
              <a:t>tiếp tục hoàn thiện các cơ chế, chính sách, trình tự, thủ tục </a:t>
            </a:r>
            <a:r>
              <a:rPr lang="vi-VN" sz="2400" dirty="0">
                <a:ea typeface="Times New Roman"/>
                <a:cs typeface="Arial" pitchFamily="34" charset="0"/>
              </a:rPr>
              <a:t>trong pháp luật về </a:t>
            </a:r>
            <a:r>
              <a:rPr lang="en-US" sz="2400" dirty="0" err="1">
                <a:latin typeface="Arial" pitchFamily="34" charset="0"/>
                <a:ea typeface="Times New Roman"/>
                <a:cs typeface="Arial" pitchFamily="34" charset="0"/>
              </a:rPr>
              <a:t>XLVPHC</a:t>
            </a:r>
            <a:r>
              <a:rPr lang="en-US" sz="2400" dirty="0">
                <a:latin typeface="Arial" pitchFamily="34" charset="0"/>
                <a:ea typeface="Times New Roman"/>
                <a:cs typeface="Arial" pitchFamily="34" charset="0"/>
              </a:rPr>
              <a:t> </a:t>
            </a:r>
            <a:r>
              <a:rPr lang="vi-VN" sz="2400" dirty="0">
                <a:ea typeface="Times New Roman"/>
                <a:cs typeface="Arial" pitchFamily="34" charset="0"/>
              </a:rPr>
              <a:t>và </a:t>
            </a:r>
            <a:r>
              <a:rPr lang="vi-VN" sz="2400" b="1" u="sng" dirty="0">
                <a:solidFill>
                  <a:srgbClr val="0033CC"/>
                </a:solidFill>
                <a:ea typeface="Times New Roman"/>
                <a:cs typeface="Arial" pitchFamily="34" charset="0"/>
              </a:rPr>
              <a:t>khắc phục tối đa những hạn chế, bất cập</a:t>
            </a:r>
            <a:r>
              <a:rPr lang="vi-VN" sz="2400" dirty="0">
                <a:solidFill>
                  <a:srgbClr val="0033CC"/>
                </a:solidFill>
                <a:ea typeface="Times New Roman"/>
                <a:cs typeface="Arial" pitchFamily="34" charset="0"/>
              </a:rPr>
              <a:t> </a:t>
            </a:r>
            <a:r>
              <a:rPr lang="en-US" sz="2400" dirty="0" err="1">
                <a:latin typeface="Arial" pitchFamily="34" charset="0"/>
                <a:ea typeface="Times New Roman"/>
                <a:cs typeface="Arial" pitchFamily="34" charset="0"/>
              </a:rPr>
              <a:t>phát</a:t>
            </a:r>
            <a:r>
              <a:rPr lang="en-US" sz="2400" dirty="0">
                <a:latin typeface="Arial" pitchFamily="34" charset="0"/>
                <a:ea typeface="Times New Roman"/>
                <a:cs typeface="Arial" pitchFamily="34" charset="0"/>
              </a:rPr>
              <a:t> </a:t>
            </a:r>
            <a:r>
              <a:rPr lang="en-US" sz="2400" dirty="0" err="1">
                <a:latin typeface="Arial" pitchFamily="34" charset="0"/>
                <a:ea typeface="Times New Roman"/>
                <a:cs typeface="Arial" pitchFamily="34" charset="0"/>
              </a:rPr>
              <a:t>sinh</a:t>
            </a:r>
            <a:r>
              <a:rPr lang="en-US" sz="2400" dirty="0">
                <a:latin typeface="Arial" pitchFamily="34" charset="0"/>
                <a:ea typeface="Times New Roman"/>
                <a:cs typeface="Arial" pitchFamily="34" charset="0"/>
              </a:rPr>
              <a:t> </a:t>
            </a:r>
            <a:r>
              <a:rPr lang="en-US" sz="2400" dirty="0" err="1">
                <a:latin typeface="Arial" pitchFamily="34" charset="0"/>
                <a:ea typeface="Times New Roman"/>
                <a:cs typeface="Arial" pitchFamily="34" charset="0"/>
              </a:rPr>
              <a:t>trong</a:t>
            </a:r>
            <a:r>
              <a:rPr lang="en-US" sz="2400" dirty="0">
                <a:latin typeface="Arial" pitchFamily="34" charset="0"/>
                <a:ea typeface="Times New Roman"/>
                <a:cs typeface="Arial" pitchFamily="34" charset="0"/>
              </a:rPr>
              <a:t> </a:t>
            </a:r>
            <a:r>
              <a:rPr lang="en-US" sz="2400" dirty="0" err="1">
                <a:latin typeface="Arial" pitchFamily="34" charset="0"/>
                <a:ea typeface="Times New Roman"/>
                <a:cs typeface="Arial" pitchFamily="34" charset="0"/>
              </a:rPr>
              <a:t>thực</a:t>
            </a:r>
            <a:r>
              <a:rPr lang="en-US" sz="2400" dirty="0">
                <a:latin typeface="Arial" pitchFamily="34" charset="0"/>
                <a:ea typeface="Times New Roman"/>
                <a:cs typeface="Arial" pitchFamily="34" charset="0"/>
              </a:rPr>
              <a:t> </a:t>
            </a:r>
            <a:r>
              <a:rPr lang="en-US" sz="2400" dirty="0" err="1">
                <a:latin typeface="Arial" pitchFamily="34" charset="0"/>
                <a:ea typeface="Times New Roman"/>
                <a:cs typeface="Arial" pitchFamily="34" charset="0"/>
              </a:rPr>
              <a:t>tiễn</a:t>
            </a:r>
            <a:r>
              <a:rPr lang="en-US" sz="2400" dirty="0">
                <a:latin typeface="Arial" pitchFamily="34" charset="0"/>
                <a:ea typeface="Times New Roman"/>
                <a:cs typeface="Arial" pitchFamily="34" charset="0"/>
              </a:rPr>
              <a:t> </a:t>
            </a:r>
            <a:r>
              <a:rPr lang="en-US" sz="2400" dirty="0" err="1">
                <a:latin typeface="Arial" pitchFamily="34" charset="0"/>
                <a:ea typeface="Times New Roman"/>
                <a:cs typeface="Arial" pitchFamily="34" charset="0"/>
              </a:rPr>
              <a:t>thi</a:t>
            </a:r>
            <a:r>
              <a:rPr lang="en-US" sz="2400" dirty="0">
                <a:latin typeface="Arial" pitchFamily="34" charset="0"/>
                <a:ea typeface="Times New Roman"/>
                <a:cs typeface="Arial" pitchFamily="34" charset="0"/>
              </a:rPr>
              <a:t> </a:t>
            </a:r>
            <a:r>
              <a:rPr lang="en-US" sz="2400" dirty="0" err="1">
                <a:latin typeface="Arial" pitchFamily="34" charset="0"/>
                <a:ea typeface="Times New Roman"/>
                <a:cs typeface="Arial" pitchFamily="34" charset="0"/>
              </a:rPr>
              <a:t>hành</a:t>
            </a:r>
            <a:r>
              <a:rPr lang="en-US" sz="2400" dirty="0">
                <a:latin typeface="Arial" pitchFamily="34" charset="0"/>
                <a:ea typeface="Times New Roman"/>
                <a:cs typeface="Arial" pitchFamily="34" charset="0"/>
              </a:rPr>
              <a:t> </a:t>
            </a:r>
            <a:r>
              <a:rPr lang="vi-VN" sz="2400" dirty="0">
                <a:ea typeface="Times New Roman"/>
                <a:cs typeface="Arial" pitchFamily="34" charset="0"/>
              </a:rPr>
              <a:t>các quy định của Luật XLVPHC</a:t>
            </a:r>
            <a:r>
              <a:rPr lang="en-US" sz="2400" dirty="0">
                <a:latin typeface="Arial" pitchFamily="34" charset="0"/>
                <a:ea typeface="Times New Roman"/>
                <a:cs typeface="Arial" pitchFamily="34" charset="0"/>
              </a:rPr>
              <a:t> </a:t>
            </a:r>
            <a:r>
              <a:rPr lang="en-US" sz="2400" dirty="0" err="1">
                <a:latin typeface="Arial" pitchFamily="34" charset="0"/>
                <a:ea typeface="Times New Roman"/>
                <a:cs typeface="Arial" pitchFamily="34" charset="0"/>
              </a:rPr>
              <a:t>những</a:t>
            </a:r>
            <a:r>
              <a:rPr lang="en-US" sz="2400" dirty="0">
                <a:latin typeface="Arial" pitchFamily="34" charset="0"/>
                <a:ea typeface="Times New Roman"/>
                <a:cs typeface="Arial" pitchFamily="34" charset="0"/>
              </a:rPr>
              <a:t> </a:t>
            </a:r>
            <a:r>
              <a:rPr lang="en-US" sz="2400" dirty="0" err="1">
                <a:latin typeface="Arial" pitchFamily="34" charset="0"/>
                <a:ea typeface="Times New Roman"/>
                <a:cs typeface="Arial" pitchFamily="34" charset="0"/>
              </a:rPr>
              <a:t>năm</a:t>
            </a:r>
            <a:r>
              <a:rPr lang="en-US" sz="2400" dirty="0">
                <a:latin typeface="Arial" pitchFamily="34" charset="0"/>
                <a:ea typeface="Times New Roman"/>
                <a:cs typeface="Arial" pitchFamily="34" charset="0"/>
              </a:rPr>
              <a:t> qua</a:t>
            </a:r>
            <a:r>
              <a:rPr lang="vi-VN" sz="2400" dirty="0">
                <a:ea typeface="Times New Roman"/>
                <a:cs typeface="Arial" pitchFamily="34" charset="0"/>
              </a:rPr>
              <a:t>, góp phần bảo đảm hiệu lực, hiệu quả của công tác </a:t>
            </a:r>
            <a:r>
              <a:rPr lang="en-US" sz="2400" dirty="0" err="1">
                <a:latin typeface="Arial" pitchFamily="34" charset="0"/>
                <a:ea typeface="Times New Roman"/>
                <a:cs typeface="Arial" pitchFamily="34" charset="0"/>
              </a:rPr>
              <a:t>THPLXLVPHC</a:t>
            </a:r>
            <a:r>
              <a:rPr lang="en-US" sz="2400" dirty="0">
                <a:latin typeface="Arial" pitchFamily="34" charset="0"/>
                <a:ea typeface="Times New Roman"/>
                <a:cs typeface="Arial" pitchFamily="34" charset="0"/>
              </a:rPr>
              <a:t> </a:t>
            </a:r>
            <a:r>
              <a:rPr lang="vi-VN" sz="2400" dirty="0">
                <a:ea typeface="Times New Roman"/>
                <a:cs typeface="Arial" pitchFamily="34" charset="0"/>
              </a:rPr>
              <a:t>trên thực tế, bảo đảm an ninh trật tự, an toàn xã hội.</a:t>
            </a:r>
            <a:endParaRPr lang="en-US" sz="2400" dirty="0">
              <a:latin typeface="Arial" pitchFamily="34" charset="0"/>
              <a:ea typeface="Times New Roman"/>
              <a:cs typeface="Arial" pitchFamily="34" charset="0"/>
            </a:endParaRPr>
          </a:p>
          <a:p>
            <a:pPr indent="0" algn="just">
              <a:lnSpc>
                <a:spcPts val="2700"/>
              </a:lnSpc>
              <a:spcBef>
                <a:spcPts val="0"/>
              </a:spcBef>
              <a:spcAft>
                <a:spcPts val="0"/>
              </a:spcAft>
              <a:buNone/>
              <a:defRPr/>
            </a:pPr>
            <a:r>
              <a:rPr lang="en-US" sz="2400" dirty="0">
                <a:latin typeface="Arial" pitchFamily="34" charset="0"/>
                <a:ea typeface="Times New Roman"/>
                <a:cs typeface="Arial" pitchFamily="34" charset="0"/>
              </a:rPr>
              <a:t>	</a:t>
            </a:r>
            <a:r>
              <a:rPr lang="en-US" sz="2400" b="1" dirty="0">
                <a:ea typeface="Times New Roman"/>
                <a:cs typeface="Arial" pitchFamily="34" charset="0"/>
              </a:rPr>
              <a:t>II</a:t>
            </a:r>
            <a:r>
              <a:rPr lang="vi-VN" sz="2400" b="1" dirty="0">
                <a:ea typeface="Times New Roman"/>
                <a:cs typeface="Arial" pitchFamily="34" charset="0"/>
              </a:rPr>
              <a:t>. Quan điểm chỉ đạo xây dựng Luật </a:t>
            </a:r>
            <a:r>
              <a:rPr lang="en-US" sz="2400" b="1" dirty="0" err="1">
                <a:latin typeface="Arial" pitchFamily="34" charset="0"/>
                <a:ea typeface="Times New Roman"/>
                <a:cs typeface="Arial" pitchFamily="34" charset="0"/>
              </a:rPr>
              <a:t>sđbs</a:t>
            </a:r>
            <a:r>
              <a:rPr lang="en-US" sz="2400" b="1" dirty="0">
                <a:latin typeface="Arial" pitchFamily="34" charset="0"/>
                <a:ea typeface="Times New Roman"/>
                <a:cs typeface="Arial" pitchFamily="34" charset="0"/>
              </a:rPr>
              <a:t> </a:t>
            </a:r>
            <a:r>
              <a:rPr lang="vi-VN" sz="2400" b="1" dirty="0">
                <a:ea typeface="Times New Roman"/>
                <a:cs typeface="Arial" pitchFamily="34" charset="0"/>
              </a:rPr>
              <a:t>Luật XLVPHC </a:t>
            </a:r>
            <a:endParaRPr lang="en-US" sz="2400" b="1" dirty="0">
              <a:latin typeface="Arial" pitchFamily="34" charset="0"/>
              <a:ea typeface="Times New Roman"/>
              <a:cs typeface="Arial" pitchFamily="34" charset="0"/>
            </a:endParaRPr>
          </a:p>
          <a:p>
            <a:pPr indent="0" algn="just">
              <a:lnSpc>
                <a:spcPts val="2700"/>
              </a:lnSpc>
              <a:spcBef>
                <a:spcPts val="0"/>
              </a:spcBef>
              <a:spcAft>
                <a:spcPts val="0"/>
              </a:spcAft>
              <a:buNone/>
              <a:defRPr/>
            </a:pPr>
            <a:r>
              <a:rPr lang="en-US" sz="2400" spc="-10" dirty="0">
                <a:latin typeface="Arial" pitchFamily="34" charset="0"/>
                <a:ea typeface="Times New Roman"/>
                <a:cs typeface="Arial" pitchFamily="34" charset="0"/>
              </a:rPr>
              <a:t>	</a:t>
            </a:r>
            <a:r>
              <a:rPr lang="en-US" sz="2400" b="1" spc="-10" dirty="0">
                <a:ea typeface="Times New Roman"/>
                <a:cs typeface="Arial" pitchFamily="34" charset="0"/>
              </a:rPr>
              <a:t>1.</a:t>
            </a:r>
            <a:r>
              <a:rPr lang="vi-VN" sz="2400" spc="-10" dirty="0">
                <a:ea typeface="Times New Roman"/>
                <a:cs typeface="Arial" pitchFamily="34" charset="0"/>
              </a:rPr>
              <a:t> </a:t>
            </a:r>
            <a:r>
              <a:rPr lang="vi-VN" sz="2400" b="1" u="sng" spc="-10" dirty="0">
                <a:solidFill>
                  <a:srgbClr val="0000CC"/>
                </a:solidFill>
                <a:ea typeface="Times New Roman"/>
                <a:cs typeface="Arial" pitchFamily="34" charset="0"/>
              </a:rPr>
              <a:t>Tiếp tục thể chế hóa </a:t>
            </a:r>
            <a:r>
              <a:rPr lang="vi-VN" sz="2400" spc="-10" dirty="0">
                <a:ea typeface="Times New Roman"/>
                <a:cs typeface="Arial" pitchFamily="34" charset="0"/>
              </a:rPr>
              <a:t>các chủ trương, chính sách của Đảng về cải cách hệ thống pháp luật, cải cách tư pháp và cải cách hành chính được xác định trong Nghị quyết số 48-NQ/TW, Kết luận số 01-KL/TW, Nghị quyết số 49-NQ/TW; Chỉ thị số 36-CT/TW.</a:t>
            </a:r>
            <a:endParaRPr lang="en-US" sz="2400" dirty="0">
              <a:latin typeface="Arial" pitchFamily="34" charset="0"/>
              <a:ea typeface="Times New Roman"/>
              <a:cs typeface="Arial" pitchFamily="34" charset="0"/>
            </a:endParaRPr>
          </a:p>
          <a:p>
            <a:pPr eaLnBrk="1" hangingPunct="1">
              <a:lnSpc>
                <a:spcPts val="2700"/>
              </a:lnSpc>
              <a:spcBef>
                <a:spcPts val="0"/>
              </a:spcBef>
              <a:spcAft>
                <a:spcPts val="0"/>
              </a:spcAft>
              <a:defRPr/>
            </a:pPr>
            <a:endParaRPr lang="en-US" sz="2400" dirty="0">
              <a:latin typeface="Arial" pitchFamily="34" charset="0"/>
              <a:cs typeface="Arial" pitchFamily="34" charset="0"/>
            </a:endParaRPr>
          </a:p>
        </p:txBody>
      </p:sp>
      <p:sp>
        <p:nvSpPr>
          <p:cNvPr id="16388" name="Rectangle 4"/>
          <p:cNvSpPr>
            <a:spLocks noGrp="1" noChangeArrowheads="1"/>
          </p:cNvSpPr>
          <p:nvPr>
            <p:ph type="dt"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Arial" charset="0"/>
                <a:cs typeface="Arial" charset="0"/>
              </a:defRPr>
            </a:lvl1pPr>
            <a:lvl2pPr marL="742950" indent="-285750" eaLnBrk="0" hangingPunct="0">
              <a:defRPr sz="2400">
                <a:solidFill>
                  <a:schemeClr val="tx1"/>
                </a:solidFill>
                <a:latin typeface="Arial" charset="0"/>
                <a:cs typeface="Arial" charset="0"/>
              </a:defRPr>
            </a:lvl2pPr>
            <a:lvl3pPr marL="1143000" indent="-228600" eaLnBrk="0" hangingPunct="0">
              <a:defRPr sz="2400">
                <a:solidFill>
                  <a:schemeClr val="tx1"/>
                </a:solidFill>
                <a:latin typeface="Arial" charset="0"/>
                <a:cs typeface="Arial" charset="0"/>
              </a:defRPr>
            </a:lvl3pPr>
            <a:lvl4pPr marL="1600200" indent="-228600" eaLnBrk="0" hangingPunct="0">
              <a:defRPr sz="2400">
                <a:solidFill>
                  <a:schemeClr val="tx1"/>
                </a:solidFill>
                <a:latin typeface="Arial" charset="0"/>
                <a:cs typeface="Arial" charset="0"/>
              </a:defRPr>
            </a:lvl4pPr>
            <a:lvl5pPr marL="2057400" indent="-228600" eaLnBrk="0" hangingPunct="0">
              <a:defRPr sz="2400">
                <a:solidFill>
                  <a:schemeClr val="tx1"/>
                </a:solidFill>
                <a:latin typeface="Arial" charset="0"/>
                <a:cs typeface="Arial" charset="0"/>
              </a:defRPr>
            </a:lvl5pPr>
            <a:lvl6pPr marL="2514600" indent="-228600" eaLnBrk="0" fontAlgn="base" hangingPunct="0">
              <a:spcBef>
                <a:spcPct val="0"/>
              </a:spcBef>
              <a:spcAft>
                <a:spcPct val="0"/>
              </a:spcAft>
              <a:defRPr sz="2400">
                <a:solidFill>
                  <a:schemeClr val="tx1"/>
                </a:solidFill>
                <a:latin typeface="Arial" charset="0"/>
                <a:cs typeface="Arial" charset="0"/>
              </a:defRPr>
            </a:lvl6pPr>
            <a:lvl7pPr marL="2971800" indent="-228600" eaLnBrk="0" fontAlgn="base" hangingPunct="0">
              <a:spcBef>
                <a:spcPct val="0"/>
              </a:spcBef>
              <a:spcAft>
                <a:spcPct val="0"/>
              </a:spcAft>
              <a:defRPr sz="2400">
                <a:solidFill>
                  <a:schemeClr val="tx1"/>
                </a:solidFill>
                <a:latin typeface="Arial" charset="0"/>
                <a:cs typeface="Arial" charset="0"/>
              </a:defRPr>
            </a:lvl7pPr>
            <a:lvl8pPr marL="3429000" indent="-228600" eaLnBrk="0" fontAlgn="base" hangingPunct="0">
              <a:spcBef>
                <a:spcPct val="0"/>
              </a:spcBef>
              <a:spcAft>
                <a:spcPct val="0"/>
              </a:spcAft>
              <a:defRPr sz="2400">
                <a:solidFill>
                  <a:schemeClr val="tx1"/>
                </a:solidFill>
                <a:latin typeface="Arial" charset="0"/>
                <a:cs typeface="Arial" charset="0"/>
              </a:defRPr>
            </a:lvl8pPr>
            <a:lvl9pPr marL="3886200" indent="-228600" eaLnBrk="0" fontAlgn="base" hangingPunct="0">
              <a:spcBef>
                <a:spcPct val="0"/>
              </a:spcBef>
              <a:spcAft>
                <a:spcPct val="0"/>
              </a:spcAft>
              <a:defRPr sz="2400">
                <a:solidFill>
                  <a:schemeClr val="tx1"/>
                </a:solidFill>
                <a:latin typeface="Arial" charset="0"/>
                <a:cs typeface="Arial" charset="0"/>
              </a:defRPr>
            </a:lvl9pPr>
          </a:lstStyle>
          <a:p>
            <a:pPr eaLnBrk="1" hangingPunct="1"/>
            <a:fld id="{95E2ACB7-2A60-404D-A4EA-317B8425A542}" type="datetime1">
              <a:rPr lang="en-US" sz="1400"/>
              <a:pPr eaLnBrk="1" hangingPunct="1"/>
              <a:t>2/27/2023</a:t>
            </a:fld>
            <a:endParaRPr lang="en-US" sz="1400"/>
          </a:p>
        </p:txBody>
      </p:sp>
      <p:sp>
        <p:nvSpPr>
          <p:cNvPr id="16389" name="Rectangle 6"/>
          <p:cNvSpPr>
            <a:spLocks noGrp="1" noChangeArrowheads="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Arial" charset="0"/>
                <a:cs typeface="Arial" charset="0"/>
              </a:defRPr>
            </a:lvl1pPr>
            <a:lvl2pPr marL="742950" indent="-285750" eaLnBrk="0" hangingPunct="0">
              <a:defRPr sz="2400">
                <a:solidFill>
                  <a:schemeClr val="tx1"/>
                </a:solidFill>
                <a:latin typeface="Arial" charset="0"/>
                <a:cs typeface="Arial" charset="0"/>
              </a:defRPr>
            </a:lvl2pPr>
            <a:lvl3pPr marL="1143000" indent="-228600" eaLnBrk="0" hangingPunct="0">
              <a:defRPr sz="2400">
                <a:solidFill>
                  <a:schemeClr val="tx1"/>
                </a:solidFill>
                <a:latin typeface="Arial" charset="0"/>
                <a:cs typeface="Arial" charset="0"/>
              </a:defRPr>
            </a:lvl3pPr>
            <a:lvl4pPr marL="1600200" indent="-228600" eaLnBrk="0" hangingPunct="0">
              <a:defRPr sz="2400">
                <a:solidFill>
                  <a:schemeClr val="tx1"/>
                </a:solidFill>
                <a:latin typeface="Arial" charset="0"/>
                <a:cs typeface="Arial" charset="0"/>
              </a:defRPr>
            </a:lvl4pPr>
            <a:lvl5pPr marL="2057400" indent="-228600" eaLnBrk="0" hangingPunct="0">
              <a:defRPr sz="2400">
                <a:solidFill>
                  <a:schemeClr val="tx1"/>
                </a:solidFill>
                <a:latin typeface="Arial" charset="0"/>
                <a:cs typeface="Arial" charset="0"/>
              </a:defRPr>
            </a:lvl5pPr>
            <a:lvl6pPr marL="2514600" indent="-228600" eaLnBrk="0" fontAlgn="base" hangingPunct="0">
              <a:spcBef>
                <a:spcPct val="0"/>
              </a:spcBef>
              <a:spcAft>
                <a:spcPct val="0"/>
              </a:spcAft>
              <a:defRPr sz="2400">
                <a:solidFill>
                  <a:schemeClr val="tx1"/>
                </a:solidFill>
                <a:latin typeface="Arial" charset="0"/>
                <a:cs typeface="Arial" charset="0"/>
              </a:defRPr>
            </a:lvl6pPr>
            <a:lvl7pPr marL="2971800" indent="-228600" eaLnBrk="0" fontAlgn="base" hangingPunct="0">
              <a:spcBef>
                <a:spcPct val="0"/>
              </a:spcBef>
              <a:spcAft>
                <a:spcPct val="0"/>
              </a:spcAft>
              <a:defRPr sz="2400">
                <a:solidFill>
                  <a:schemeClr val="tx1"/>
                </a:solidFill>
                <a:latin typeface="Arial" charset="0"/>
                <a:cs typeface="Arial" charset="0"/>
              </a:defRPr>
            </a:lvl7pPr>
            <a:lvl8pPr marL="3429000" indent="-228600" eaLnBrk="0" fontAlgn="base" hangingPunct="0">
              <a:spcBef>
                <a:spcPct val="0"/>
              </a:spcBef>
              <a:spcAft>
                <a:spcPct val="0"/>
              </a:spcAft>
              <a:defRPr sz="2400">
                <a:solidFill>
                  <a:schemeClr val="tx1"/>
                </a:solidFill>
                <a:latin typeface="Arial" charset="0"/>
                <a:cs typeface="Arial" charset="0"/>
              </a:defRPr>
            </a:lvl8pPr>
            <a:lvl9pPr marL="3886200" indent="-228600" eaLnBrk="0" fontAlgn="base" hangingPunct="0">
              <a:spcBef>
                <a:spcPct val="0"/>
              </a:spcBef>
              <a:spcAft>
                <a:spcPct val="0"/>
              </a:spcAft>
              <a:defRPr sz="2400">
                <a:solidFill>
                  <a:schemeClr val="tx1"/>
                </a:solidFill>
                <a:latin typeface="Arial" charset="0"/>
                <a:cs typeface="Arial" charset="0"/>
              </a:defRPr>
            </a:lvl9pPr>
          </a:lstStyle>
          <a:p>
            <a:pPr eaLnBrk="1" hangingPunct="1"/>
            <a:fld id="{038E1564-528F-4141-982F-879447815C15}" type="slidenum">
              <a:rPr lang="en-US" sz="1400"/>
              <a:pPr eaLnBrk="1" hangingPunct="1"/>
              <a:t>11</a:t>
            </a:fld>
            <a:endParaRPr lang="en-US" sz="1400"/>
          </a:p>
        </p:txBody>
      </p:sp>
    </p:spTree>
  </p:cSld>
  <p:clrMapOvr>
    <a:masterClrMapping/>
  </p:clrMapOvr>
  <p:transition spd="slow">
    <p:wheel spokes="1"/>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a:xfrm>
            <a:off x="1981200" y="274639"/>
            <a:ext cx="8229600" cy="274637"/>
          </a:xfrm>
        </p:spPr>
        <p:txBody>
          <a:bodyPr/>
          <a:lstStyle/>
          <a:p>
            <a:pPr eaLnBrk="1" hangingPunct="1">
              <a:lnSpc>
                <a:spcPts val="2700"/>
              </a:lnSpc>
            </a:pPr>
            <a:r>
              <a:rPr lang="en-US" sz="2400" b="1">
                <a:solidFill>
                  <a:srgbClr val="000000"/>
                </a:solidFill>
                <a:latin typeface="Arial" charset="0"/>
                <a:cs typeface="Arial" charset="0"/>
              </a:rPr>
              <a:t>MỤC ĐÍCH VÀ QUAN ĐIỂM CHỈ ĐẠO </a:t>
            </a:r>
            <a:br>
              <a:rPr lang="en-US" sz="2400" b="1">
                <a:solidFill>
                  <a:srgbClr val="000000"/>
                </a:solidFill>
                <a:latin typeface="Arial" charset="0"/>
                <a:cs typeface="Arial" charset="0"/>
              </a:rPr>
            </a:br>
            <a:r>
              <a:rPr lang="en-US" sz="2400" b="1">
                <a:solidFill>
                  <a:srgbClr val="000000"/>
                </a:solidFill>
                <a:latin typeface="Arial" charset="0"/>
                <a:cs typeface="Arial" charset="0"/>
              </a:rPr>
              <a:t>XÂY DỰNG LUẬT SĐBS LUẬT XLVPHC </a:t>
            </a:r>
            <a:endParaRPr lang="en-US" sz="4000" b="1"/>
          </a:p>
        </p:txBody>
      </p:sp>
      <p:sp>
        <p:nvSpPr>
          <p:cNvPr id="17411" name="Rectangle 3"/>
          <p:cNvSpPr>
            <a:spLocks noGrp="1" noChangeArrowheads="1"/>
          </p:cNvSpPr>
          <p:nvPr>
            <p:ph idx="1"/>
          </p:nvPr>
        </p:nvSpPr>
        <p:spPr>
          <a:xfrm>
            <a:off x="1524001" y="908050"/>
            <a:ext cx="8964613" cy="5949950"/>
          </a:xfrm>
        </p:spPr>
        <p:txBody>
          <a:bodyPr/>
          <a:lstStyle/>
          <a:p>
            <a:pPr indent="0" algn="just">
              <a:lnSpc>
                <a:spcPts val="2700"/>
              </a:lnSpc>
              <a:spcBef>
                <a:spcPct val="0"/>
              </a:spcBef>
              <a:buNone/>
            </a:pPr>
            <a:r>
              <a:rPr lang="en-US" sz="2000">
                <a:solidFill>
                  <a:srgbClr val="000000"/>
                </a:solidFill>
                <a:latin typeface="Arial" charset="0"/>
                <a:ea typeface="Times New Roman" pitchFamily="18" charset="0"/>
                <a:cs typeface="Arial" charset="0"/>
              </a:rPr>
              <a:t>	</a:t>
            </a:r>
            <a:r>
              <a:rPr lang="en-US" sz="2400" b="1">
                <a:ea typeface="Times New Roman" pitchFamily="18" charset="0"/>
                <a:cs typeface="Arial" charset="0"/>
              </a:rPr>
              <a:t>2.</a:t>
            </a:r>
            <a:r>
              <a:rPr lang="vi-VN" sz="2400">
                <a:ea typeface="Times New Roman" pitchFamily="18" charset="0"/>
                <a:cs typeface="Arial" charset="0"/>
              </a:rPr>
              <a:t> </a:t>
            </a:r>
            <a:r>
              <a:rPr lang="en-US" sz="2400">
                <a:latin typeface="Arial" charset="0"/>
                <a:ea typeface="Times New Roman" pitchFamily="18" charset="0"/>
                <a:cs typeface="Arial" charset="0"/>
              </a:rPr>
              <a:t>Chỉ sđbs </a:t>
            </a:r>
            <a:r>
              <a:rPr lang="vi-VN" sz="2400">
                <a:ea typeface="Times New Roman" pitchFamily="18" charset="0"/>
                <a:cs typeface="Arial" charset="0"/>
              </a:rPr>
              <a:t>các nội dung liên quan trực tiếp đến những khó khăn, vướng mắc chủ yếu trong thực tiễn </a:t>
            </a:r>
            <a:r>
              <a:rPr lang="en-US" sz="2400">
                <a:latin typeface="Arial" charset="0"/>
                <a:ea typeface="Times New Roman" pitchFamily="18" charset="0"/>
                <a:cs typeface="Arial" charset="0"/>
              </a:rPr>
              <a:t>THPLXLVPHC</a:t>
            </a:r>
            <a:r>
              <a:rPr lang="vi-VN" sz="2400">
                <a:ea typeface="Times New Roman" pitchFamily="18" charset="0"/>
                <a:cs typeface="Arial" charset="0"/>
              </a:rPr>
              <a:t>. Theo đó, </a:t>
            </a:r>
            <a:r>
              <a:rPr lang="vi-VN" sz="2400" b="1" u="sng">
                <a:solidFill>
                  <a:srgbClr val="0000CC"/>
                </a:solidFill>
                <a:ea typeface="Times New Roman" pitchFamily="18" charset="0"/>
                <a:cs typeface="Arial" charset="0"/>
              </a:rPr>
              <a:t>chỉ tập trung </a:t>
            </a:r>
            <a:r>
              <a:rPr lang="en-US" sz="2400" b="1" u="sng">
                <a:solidFill>
                  <a:srgbClr val="0000CC"/>
                </a:solidFill>
                <a:latin typeface="Arial" charset="0"/>
                <a:ea typeface="Times New Roman" pitchFamily="18" charset="0"/>
                <a:cs typeface="Arial" charset="0"/>
              </a:rPr>
              <a:t>sđbs </a:t>
            </a:r>
            <a:r>
              <a:rPr lang="vi-VN" sz="2400" b="1" u="sng">
                <a:solidFill>
                  <a:srgbClr val="0000CC"/>
                </a:solidFill>
                <a:ea typeface="Times New Roman" pitchFamily="18" charset="0"/>
                <a:cs typeface="Arial" charset="0"/>
              </a:rPr>
              <a:t>những quy định đang còn hạn chế, có nhiều vướng mắc nhất </a:t>
            </a:r>
            <a:r>
              <a:rPr lang="vi-VN" sz="2400">
                <a:ea typeface="Times New Roman" pitchFamily="18" charset="0"/>
                <a:cs typeface="Arial" charset="0"/>
              </a:rPr>
              <a:t>khi áp dụng trên thực tế (không xây dựng Luật thay thế Luật XLVPHC</a:t>
            </a:r>
            <a:r>
              <a:rPr lang="en-US" sz="2400" b="1" u="sng">
                <a:ea typeface="Times New Roman" pitchFamily="18" charset="0"/>
                <a:cs typeface="Arial" charset="0"/>
              </a:rPr>
              <a:t>-Tại sao?</a:t>
            </a:r>
            <a:r>
              <a:rPr lang="vi-VN" sz="2400">
                <a:ea typeface="Times New Roman" pitchFamily="18" charset="0"/>
                <a:cs typeface="Arial" charset="0"/>
              </a:rPr>
              <a:t>).</a:t>
            </a:r>
            <a:endParaRPr lang="en-US" sz="2400">
              <a:latin typeface="Arial" charset="0"/>
              <a:ea typeface="Times New Roman" pitchFamily="18" charset="0"/>
              <a:cs typeface="Arial" charset="0"/>
            </a:endParaRPr>
          </a:p>
          <a:p>
            <a:pPr indent="0" algn="just">
              <a:lnSpc>
                <a:spcPts val="2700"/>
              </a:lnSpc>
              <a:spcBef>
                <a:spcPct val="0"/>
              </a:spcBef>
              <a:buNone/>
            </a:pPr>
            <a:r>
              <a:rPr lang="en-US" sz="2400">
                <a:latin typeface="Arial" charset="0"/>
                <a:ea typeface="Times New Roman" pitchFamily="18" charset="0"/>
                <a:cs typeface="Arial" charset="0"/>
              </a:rPr>
              <a:t>	</a:t>
            </a:r>
            <a:r>
              <a:rPr lang="en-US" sz="2400" b="1">
                <a:ea typeface="Times New Roman" pitchFamily="18" charset="0"/>
                <a:cs typeface="Arial" charset="0"/>
              </a:rPr>
              <a:t>3.</a:t>
            </a:r>
            <a:r>
              <a:rPr lang="vi-VN" sz="2400" b="1">
                <a:ea typeface="Times New Roman" pitchFamily="18" charset="0"/>
                <a:cs typeface="Arial" charset="0"/>
              </a:rPr>
              <a:t> </a:t>
            </a:r>
            <a:r>
              <a:rPr lang="vi-VN" sz="2400" b="1" u="sng">
                <a:solidFill>
                  <a:srgbClr val="0000CC"/>
                </a:solidFill>
                <a:ea typeface="Times New Roman" pitchFamily="18" charset="0"/>
                <a:cs typeface="Arial" charset="0"/>
              </a:rPr>
              <a:t>Tăng cường tính công khai, minh bạch, hiệu quả và bảo đảm dân chủ trong quy định về thủ tục </a:t>
            </a:r>
            <a:r>
              <a:rPr lang="en-US" sz="2400" b="1" u="sng">
                <a:solidFill>
                  <a:srgbClr val="0000CC"/>
                </a:solidFill>
                <a:latin typeface="Arial" charset="0"/>
                <a:ea typeface="Times New Roman" pitchFamily="18" charset="0"/>
                <a:cs typeface="Arial" charset="0"/>
              </a:rPr>
              <a:t>XLVPHC</a:t>
            </a:r>
            <a:r>
              <a:rPr lang="vi-VN" sz="2400">
                <a:ea typeface="Times New Roman" pitchFamily="18" charset="0"/>
                <a:cs typeface="Arial" charset="0"/>
              </a:rPr>
              <a:t>; bảo đảm quyền con người, quyền và lợi ích hợp pháp của người dân, nhất là </a:t>
            </a:r>
            <a:r>
              <a:rPr lang="en-US" sz="2400">
                <a:latin typeface="Arial" charset="0"/>
                <a:ea typeface="Times New Roman" pitchFamily="18" charset="0"/>
                <a:cs typeface="Arial" charset="0"/>
              </a:rPr>
              <a:t>NCTN</a:t>
            </a:r>
            <a:r>
              <a:rPr lang="vi-VN" sz="2400">
                <a:ea typeface="Times New Roman" pitchFamily="18" charset="0"/>
                <a:cs typeface="Arial" charset="0"/>
              </a:rPr>
              <a:t>; </a:t>
            </a:r>
            <a:r>
              <a:rPr lang="vi-VN" sz="2400" b="1" u="sng">
                <a:solidFill>
                  <a:srgbClr val="0000CC"/>
                </a:solidFill>
                <a:ea typeface="Times New Roman" pitchFamily="18" charset="0"/>
                <a:cs typeface="Arial" charset="0"/>
              </a:rPr>
              <a:t>nâng cao hiệu lực, hiệu quả thi hành, áp dụng pháp luật và quản lý công tác </a:t>
            </a:r>
            <a:r>
              <a:rPr lang="en-US" sz="2400" b="1" u="sng">
                <a:solidFill>
                  <a:srgbClr val="0000CC"/>
                </a:solidFill>
                <a:latin typeface="Arial" charset="0"/>
                <a:ea typeface="Times New Roman" pitchFamily="18" charset="0"/>
                <a:cs typeface="Arial" charset="0"/>
              </a:rPr>
              <a:t>THPLXLVPHC </a:t>
            </a:r>
            <a:r>
              <a:rPr lang="vi-VN" sz="2400">
                <a:ea typeface="Times New Roman" pitchFamily="18" charset="0"/>
                <a:cs typeface="Arial" charset="0"/>
              </a:rPr>
              <a:t>trong thực tiễn.</a:t>
            </a:r>
            <a:endParaRPr lang="en-US" sz="2400">
              <a:latin typeface="Arial" charset="0"/>
              <a:ea typeface="Times New Roman" pitchFamily="18" charset="0"/>
              <a:cs typeface="Arial" charset="0"/>
            </a:endParaRPr>
          </a:p>
          <a:p>
            <a:pPr indent="0" algn="just">
              <a:lnSpc>
                <a:spcPts val="2700"/>
              </a:lnSpc>
              <a:spcBef>
                <a:spcPct val="0"/>
              </a:spcBef>
              <a:buNone/>
            </a:pPr>
            <a:r>
              <a:rPr lang="en-US" sz="2400">
                <a:latin typeface="Arial" charset="0"/>
                <a:ea typeface="Times New Roman" pitchFamily="18" charset="0"/>
                <a:cs typeface="Arial" charset="0"/>
              </a:rPr>
              <a:t>	</a:t>
            </a:r>
            <a:r>
              <a:rPr lang="en-US" sz="2400" b="1">
                <a:ea typeface="Times New Roman" pitchFamily="18" charset="0"/>
                <a:cs typeface="Arial" charset="0"/>
              </a:rPr>
              <a:t>4.</a:t>
            </a:r>
            <a:r>
              <a:rPr lang="vi-VN" sz="2400" b="1">
                <a:ea typeface="Times New Roman" pitchFamily="18" charset="0"/>
                <a:cs typeface="Arial" charset="0"/>
              </a:rPr>
              <a:t> </a:t>
            </a:r>
            <a:r>
              <a:rPr lang="vi-VN" sz="2400" b="1" u="sng">
                <a:solidFill>
                  <a:srgbClr val="0000CC"/>
                </a:solidFill>
                <a:ea typeface="Times New Roman" pitchFamily="18" charset="0"/>
                <a:cs typeface="Arial" charset="0"/>
              </a:rPr>
              <a:t>Bảo đảm tính tương t</a:t>
            </a:r>
            <a:r>
              <a:rPr lang="vi-VN" sz="2400" b="1" u="sng">
                <a:ea typeface="Times New Roman" pitchFamily="18" charset="0"/>
                <a:cs typeface="Arial" charset="0"/>
              </a:rPr>
              <a:t>hích </a:t>
            </a:r>
            <a:r>
              <a:rPr lang="vi-VN" sz="2400">
                <a:ea typeface="Times New Roman" pitchFamily="18" charset="0"/>
                <a:cs typeface="Arial" charset="0"/>
              </a:rPr>
              <a:t>của các quy định pháp luật </a:t>
            </a:r>
            <a:r>
              <a:rPr lang="en-US" sz="2400">
                <a:latin typeface="Arial" charset="0"/>
                <a:ea typeface="Times New Roman" pitchFamily="18" charset="0"/>
                <a:cs typeface="Arial" charset="0"/>
              </a:rPr>
              <a:t>XLVPHC </a:t>
            </a:r>
            <a:r>
              <a:rPr lang="vi-VN" sz="2400">
                <a:ea typeface="Times New Roman" pitchFamily="18" charset="0"/>
                <a:cs typeface="Arial" charset="0"/>
              </a:rPr>
              <a:t>với các </a:t>
            </a:r>
            <a:r>
              <a:rPr lang="en-US" sz="2400">
                <a:latin typeface="Arial" charset="0"/>
                <a:ea typeface="Times New Roman" pitchFamily="18" charset="0"/>
                <a:cs typeface="Arial" charset="0"/>
              </a:rPr>
              <a:t>ĐUQT </a:t>
            </a:r>
            <a:r>
              <a:rPr lang="vi-VN" sz="2400">
                <a:ea typeface="Times New Roman" pitchFamily="18" charset="0"/>
                <a:cs typeface="Arial" charset="0"/>
              </a:rPr>
              <a:t>có liên quan mà </a:t>
            </a:r>
            <a:r>
              <a:rPr lang="en-US" sz="2400">
                <a:latin typeface="Arial" charset="0"/>
                <a:ea typeface="Times New Roman" pitchFamily="18" charset="0"/>
                <a:cs typeface="Arial" charset="0"/>
              </a:rPr>
              <a:t>CHXHCNVN</a:t>
            </a:r>
            <a:r>
              <a:rPr lang="vi-VN" sz="2400">
                <a:ea typeface="Times New Roman" pitchFamily="18" charset="0"/>
                <a:cs typeface="Arial" charset="0"/>
              </a:rPr>
              <a:t> là thành viên, đặc biệt là một số </a:t>
            </a:r>
            <a:r>
              <a:rPr lang="en-US" sz="2400">
                <a:latin typeface="Arial" charset="0"/>
                <a:ea typeface="Times New Roman" pitchFamily="18" charset="0"/>
                <a:cs typeface="Arial" charset="0"/>
              </a:rPr>
              <a:t>ĐUQT </a:t>
            </a:r>
            <a:r>
              <a:rPr lang="vi-VN" sz="2400">
                <a:ea typeface="Times New Roman" pitchFamily="18" charset="0"/>
                <a:cs typeface="Arial" charset="0"/>
              </a:rPr>
              <a:t>về quyền con người; bảo đảm tính thống nhất, đồng bộ trong hệ thống pháp luật, trọng tâm là pháp luật về </a:t>
            </a:r>
            <a:r>
              <a:rPr lang="en-US" sz="2400">
                <a:latin typeface="Arial" charset="0"/>
                <a:ea typeface="Times New Roman" pitchFamily="18" charset="0"/>
                <a:cs typeface="Arial" charset="0"/>
              </a:rPr>
              <a:t>XLVPHC </a:t>
            </a:r>
            <a:r>
              <a:rPr lang="vi-VN" sz="2400">
                <a:ea typeface="Times New Roman" pitchFamily="18" charset="0"/>
                <a:cs typeface="Arial" charset="0"/>
              </a:rPr>
              <a:t>với pháp luật về </a:t>
            </a:r>
            <a:r>
              <a:rPr lang="en-US" sz="2400">
                <a:latin typeface="Arial" charset="0"/>
                <a:ea typeface="Times New Roman" pitchFamily="18" charset="0"/>
                <a:cs typeface="Arial" charset="0"/>
              </a:rPr>
              <a:t>PC </a:t>
            </a:r>
            <a:r>
              <a:rPr lang="vi-VN" sz="2400">
                <a:ea typeface="Times New Roman" pitchFamily="18" charset="0"/>
                <a:cs typeface="Arial" charset="0"/>
              </a:rPr>
              <a:t>ma túy, pháp luật </a:t>
            </a:r>
            <a:r>
              <a:rPr lang="en-US" sz="2400">
                <a:latin typeface="Arial" charset="0"/>
                <a:ea typeface="Times New Roman" pitchFamily="18" charset="0"/>
                <a:cs typeface="Arial" charset="0"/>
              </a:rPr>
              <a:t>HS</a:t>
            </a:r>
            <a:r>
              <a:rPr lang="vi-VN" sz="2400">
                <a:ea typeface="Times New Roman" pitchFamily="18" charset="0"/>
                <a:cs typeface="Arial" charset="0"/>
              </a:rPr>
              <a:t>.</a:t>
            </a:r>
            <a:endParaRPr lang="en-US" sz="2400">
              <a:latin typeface="Arial" charset="0"/>
              <a:ea typeface="Times New Roman" pitchFamily="18" charset="0"/>
              <a:cs typeface="Arial" charset="0"/>
            </a:endParaRPr>
          </a:p>
        </p:txBody>
      </p:sp>
      <p:sp>
        <p:nvSpPr>
          <p:cNvPr id="17412" name="Rectangle 4"/>
          <p:cNvSpPr>
            <a:spLocks noGrp="1" noChangeArrowheads="1"/>
          </p:cNvSpPr>
          <p:nvPr>
            <p:ph type="dt"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Arial" charset="0"/>
                <a:cs typeface="Arial" charset="0"/>
              </a:defRPr>
            </a:lvl1pPr>
            <a:lvl2pPr marL="742950" indent="-285750" eaLnBrk="0" hangingPunct="0">
              <a:defRPr sz="2400">
                <a:solidFill>
                  <a:schemeClr val="tx1"/>
                </a:solidFill>
                <a:latin typeface="Arial" charset="0"/>
                <a:cs typeface="Arial" charset="0"/>
              </a:defRPr>
            </a:lvl2pPr>
            <a:lvl3pPr marL="1143000" indent="-228600" eaLnBrk="0" hangingPunct="0">
              <a:defRPr sz="2400">
                <a:solidFill>
                  <a:schemeClr val="tx1"/>
                </a:solidFill>
                <a:latin typeface="Arial" charset="0"/>
                <a:cs typeface="Arial" charset="0"/>
              </a:defRPr>
            </a:lvl3pPr>
            <a:lvl4pPr marL="1600200" indent="-228600" eaLnBrk="0" hangingPunct="0">
              <a:defRPr sz="2400">
                <a:solidFill>
                  <a:schemeClr val="tx1"/>
                </a:solidFill>
                <a:latin typeface="Arial" charset="0"/>
                <a:cs typeface="Arial" charset="0"/>
              </a:defRPr>
            </a:lvl4pPr>
            <a:lvl5pPr marL="2057400" indent="-228600" eaLnBrk="0" hangingPunct="0">
              <a:defRPr sz="2400">
                <a:solidFill>
                  <a:schemeClr val="tx1"/>
                </a:solidFill>
                <a:latin typeface="Arial" charset="0"/>
                <a:cs typeface="Arial" charset="0"/>
              </a:defRPr>
            </a:lvl5pPr>
            <a:lvl6pPr marL="2514600" indent="-228600" eaLnBrk="0" fontAlgn="base" hangingPunct="0">
              <a:spcBef>
                <a:spcPct val="0"/>
              </a:spcBef>
              <a:spcAft>
                <a:spcPct val="0"/>
              </a:spcAft>
              <a:defRPr sz="2400">
                <a:solidFill>
                  <a:schemeClr val="tx1"/>
                </a:solidFill>
                <a:latin typeface="Arial" charset="0"/>
                <a:cs typeface="Arial" charset="0"/>
              </a:defRPr>
            </a:lvl6pPr>
            <a:lvl7pPr marL="2971800" indent="-228600" eaLnBrk="0" fontAlgn="base" hangingPunct="0">
              <a:spcBef>
                <a:spcPct val="0"/>
              </a:spcBef>
              <a:spcAft>
                <a:spcPct val="0"/>
              </a:spcAft>
              <a:defRPr sz="2400">
                <a:solidFill>
                  <a:schemeClr val="tx1"/>
                </a:solidFill>
                <a:latin typeface="Arial" charset="0"/>
                <a:cs typeface="Arial" charset="0"/>
              </a:defRPr>
            </a:lvl7pPr>
            <a:lvl8pPr marL="3429000" indent="-228600" eaLnBrk="0" fontAlgn="base" hangingPunct="0">
              <a:spcBef>
                <a:spcPct val="0"/>
              </a:spcBef>
              <a:spcAft>
                <a:spcPct val="0"/>
              </a:spcAft>
              <a:defRPr sz="2400">
                <a:solidFill>
                  <a:schemeClr val="tx1"/>
                </a:solidFill>
                <a:latin typeface="Arial" charset="0"/>
                <a:cs typeface="Arial" charset="0"/>
              </a:defRPr>
            </a:lvl8pPr>
            <a:lvl9pPr marL="3886200" indent="-228600" eaLnBrk="0" fontAlgn="base" hangingPunct="0">
              <a:spcBef>
                <a:spcPct val="0"/>
              </a:spcBef>
              <a:spcAft>
                <a:spcPct val="0"/>
              </a:spcAft>
              <a:defRPr sz="2400">
                <a:solidFill>
                  <a:schemeClr val="tx1"/>
                </a:solidFill>
                <a:latin typeface="Arial" charset="0"/>
                <a:cs typeface="Arial" charset="0"/>
              </a:defRPr>
            </a:lvl9pPr>
          </a:lstStyle>
          <a:p>
            <a:pPr eaLnBrk="1" hangingPunct="1"/>
            <a:fld id="{E13B96C0-A243-4EA5-9870-0CF8BED1936E}" type="datetime1">
              <a:rPr lang="en-US" sz="1400"/>
              <a:pPr eaLnBrk="1" hangingPunct="1"/>
              <a:t>2/27/2023</a:t>
            </a:fld>
            <a:endParaRPr lang="en-US" sz="1400"/>
          </a:p>
        </p:txBody>
      </p:sp>
      <p:sp>
        <p:nvSpPr>
          <p:cNvPr id="17413" name="Rectangle 6"/>
          <p:cNvSpPr>
            <a:spLocks noGrp="1" noChangeArrowheads="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Arial" charset="0"/>
                <a:cs typeface="Arial" charset="0"/>
              </a:defRPr>
            </a:lvl1pPr>
            <a:lvl2pPr marL="742950" indent="-285750" eaLnBrk="0" hangingPunct="0">
              <a:defRPr sz="2400">
                <a:solidFill>
                  <a:schemeClr val="tx1"/>
                </a:solidFill>
                <a:latin typeface="Arial" charset="0"/>
                <a:cs typeface="Arial" charset="0"/>
              </a:defRPr>
            </a:lvl2pPr>
            <a:lvl3pPr marL="1143000" indent="-228600" eaLnBrk="0" hangingPunct="0">
              <a:defRPr sz="2400">
                <a:solidFill>
                  <a:schemeClr val="tx1"/>
                </a:solidFill>
                <a:latin typeface="Arial" charset="0"/>
                <a:cs typeface="Arial" charset="0"/>
              </a:defRPr>
            </a:lvl3pPr>
            <a:lvl4pPr marL="1600200" indent="-228600" eaLnBrk="0" hangingPunct="0">
              <a:defRPr sz="2400">
                <a:solidFill>
                  <a:schemeClr val="tx1"/>
                </a:solidFill>
                <a:latin typeface="Arial" charset="0"/>
                <a:cs typeface="Arial" charset="0"/>
              </a:defRPr>
            </a:lvl4pPr>
            <a:lvl5pPr marL="2057400" indent="-228600" eaLnBrk="0" hangingPunct="0">
              <a:defRPr sz="2400">
                <a:solidFill>
                  <a:schemeClr val="tx1"/>
                </a:solidFill>
                <a:latin typeface="Arial" charset="0"/>
                <a:cs typeface="Arial" charset="0"/>
              </a:defRPr>
            </a:lvl5pPr>
            <a:lvl6pPr marL="2514600" indent="-228600" eaLnBrk="0" fontAlgn="base" hangingPunct="0">
              <a:spcBef>
                <a:spcPct val="0"/>
              </a:spcBef>
              <a:spcAft>
                <a:spcPct val="0"/>
              </a:spcAft>
              <a:defRPr sz="2400">
                <a:solidFill>
                  <a:schemeClr val="tx1"/>
                </a:solidFill>
                <a:latin typeface="Arial" charset="0"/>
                <a:cs typeface="Arial" charset="0"/>
              </a:defRPr>
            </a:lvl6pPr>
            <a:lvl7pPr marL="2971800" indent="-228600" eaLnBrk="0" fontAlgn="base" hangingPunct="0">
              <a:spcBef>
                <a:spcPct val="0"/>
              </a:spcBef>
              <a:spcAft>
                <a:spcPct val="0"/>
              </a:spcAft>
              <a:defRPr sz="2400">
                <a:solidFill>
                  <a:schemeClr val="tx1"/>
                </a:solidFill>
                <a:latin typeface="Arial" charset="0"/>
                <a:cs typeface="Arial" charset="0"/>
              </a:defRPr>
            </a:lvl7pPr>
            <a:lvl8pPr marL="3429000" indent="-228600" eaLnBrk="0" fontAlgn="base" hangingPunct="0">
              <a:spcBef>
                <a:spcPct val="0"/>
              </a:spcBef>
              <a:spcAft>
                <a:spcPct val="0"/>
              </a:spcAft>
              <a:defRPr sz="2400">
                <a:solidFill>
                  <a:schemeClr val="tx1"/>
                </a:solidFill>
                <a:latin typeface="Arial" charset="0"/>
                <a:cs typeface="Arial" charset="0"/>
              </a:defRPr>
            </a:lvl8pPr>
            <a:lvl9pPr marL="3886200" indent="-228600" eaLnBrk="0" fontAlgn="base" hangingPunct="0">
              <a:spcBef>
                <a:spcPct val="0"/>
              </a:spcBef>
              <a:spcAft>
                <a:spcPct val="0"/>
              </a:spcAft>
              <a:defRPr sz="2400">
                <a:solidFill>
                  <a:schemeClr val="tx1"/>
                </a:solidFill>
                <a:latin typeface="Arial" charset="0"/>
                <a:cs typeface="Arial" charset="0"/>
              </a:defRPr>
            </a:lvl9pPr>
          </a:lstStyle>
          <a:p>
            <a:pPr eaLnBrk="1" hangingPunct="1"/>
            <a:fld id="{C712D1F0-1429-4F55-AEFE-6EFBCEB3BE92}" type="slidenum">
              <a:rPr lang="en-US" sz="1400"/>
              <a:pPr eaLnBrk="1" hangingPunct="1"/>
              <a:t>12</a:t>
            </a:fld>
            <a:endParaRPr lang="en-US" sz="1400"/>
          </a:p>
        </p:txBody>
      </p:sp>
    </p:spTree>
  </p:cSld>
  <p:clrMapOvr>
    <a:masterClrMapping/>
  </p:clrMapOvr>
  <p:transition spd="slow">
    <p:wheel spokes="1"/>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p:cNvSpPr>
            <a:spLocks noGrp="1"/>
          </p:cNvSpPr>
          <p:nvPr>
            <p:ph type="title"/>
          </p:nvPr>
        </p:nvSpPr>
        <p:spPr>
          <a:xfrm>
            <a:off x="1981200" y="0"/>
            <a:ext cx="8229600" cy="908050"/>
          </a:xfrm>
        </p:spPr>
        <p:txBody>
          <a:bodyPr/>
          <a:lstStyle/>
          <a:p>
            <a:r>
              <a:rPr lang="en-US" sz="2800" b="1">
                <a:latin typeface="Arial" charset="0"/>
                <a:cs typeface="Arial" charset="0"/>
              </a:rPr>
              <a:t>CÁC CHÍNH SÁCH PHÁP LÝ </a:t>
            </a:r>
            <a:br>
              <a:rPr lang="en-US" sz="2800" b="1">
                <a:latin typeface="Arial" charset="0"/>
                <a:cs typeface="Arial" charset="0"/>
              </a:rPr>
            </a:br>
            <a:r>
              <a:rPr lang="en-US" sz="2800" b="1">
                <a:latin typeface="Arial" charset="0"/>
                <a:cs typeface="Arial" charset="0"/>
              </a:rPr>
              <a:t>XÂY DỰNG LUẬT SĐBS LUẬT XLVPHC</a:t>
            </a:r>
          </a:p>
        </p:txBody>
      </p:sp>
      <p:sp>
        <p:nvSpPr>
          <p:cNvPr id="18435" name="Content Placeholder 2"/>
          <p:cNvSpPr>
            <a:spLocks noGrp="1"/>
          </p:cNvSpPr>
          <p:nvPr>
            <p:ph idx="1"/>
          </p:nvPr>
        </p:nvSpPr>
        <p:spPr>
          <a:xfrm>
            <a:off x="1631950" y="1125539"/>
            <a:ext cx="8928100" cy="5616575"/>
          </a:xfrm>
        </p:spPr>
        <p:txBody>
          <a:bodyPr/>
          <a:lstStyle/>
          <a:p>
            <a:pPr indent="0" algn="just">
              <a:lnSpc>
                <a:spcPts val="3000"/>
              </a:lnSpc>
              <a:spcBef>
                <a:spcPct val="0"/>
              </a:spcBef>
              <a:buNone/>
            </a:pPr>
            <a:r>
              <a:rPr lang="en-US" sz="2400">
                <a:cs typeface="Times New Roman" pitchFamily="18" charset="0"/>
              </a:rPr>
              <a:t>- </a:t>
            </a:r>
            <a:r>
              <a:rPr lang="en-US" sz="2400">
                <a:latin typeface="Arial" charset="0"/>
                <a:ea typeface="Times New Roman" pitchFamily="18" charset="0"/>
                <a:cs typeface="Arial" charset="0"/>
              </a:rPr>
              <a:t>BTP l</a:t>
            </a:r>
            <a:r>
              <a:rPr lang="vi-VN" sz="2400">
                <a:ea typeface="Times New Roman" pitchFamily="18" charset="0"/>
                <a:cs typeface="Arial" charset="0"/>
              </a:rPr>
              <a:t>ập hồ sơ đề nghị xây dựng Luật </a:t>
            </a:r>
            <a:r>
              <a:rPr lang="en-US" sz="2400">
                <a:latin typeface="Arial" charset="0"/>
                <a:ea typeface="Times New Roman" pitchFamily="18" charset="0"/>
                <a:cs typeface="Arial" charset="0"/>
              </a:rPr>
              <a:t>sđbs </a:t>
            </a:r>
            <a:r>
              <a:rPr lang="vi-VN" sz="2400">
                <a:ea typeface="Times New Roman" pitchFamily="18" charset="0"/>
                <a:cs typeface="Arial" charset="0"/>
              </a:rPr>
              <a:t>một số điều của Luật XLVPHC trình </a:t>
            </a:r>
            <a:r>
              <a:rPr lang="en-US" sz="2400">
                <a:latin typeface="Arial" charset="0"/>
                <a:ea typeface="Times New Roman" pitchFamily="18" charset="0"/>
                <a:cs typeface="Arial" charset="0"/>
              </a:rPr>
              <a:t>CP </a:t>
            </a:r>
            <a:r>
              <a:rPr lang="vi-VN" sz="2400">
                <a:ea typeface="Times New Roman" pitchFamily="18" charset="0"/>
                <a:cs typeface="Arial" charset="0"/>
              </a:rPr>
              <a:t>thông qua. </a:t>
            </a:r>
            <a:endParaRPr lang="en-US" sz="2400">
              <a:latin typeface="Arial" charset="0"/>
              <a:ea typeface="Times New Roman" pitchFamily="18" charset="0"/>
              <a:cs typeface="Arial" charset="0"/>
            </a:endParaRPr>
          </a:p>
          <a:p>
            <a:pPr indent="0" algn="just">
              <a:lnSpc>
                <a:spcPts val="3000"/>
              </a:lnSpc>
              <a:spcBef>
                <a:spcPct val="0"/>
              </a:spcBef>
              <a:buNone/>
            </a:pPr>
            <a:r>
              <a:rPr lang="en-US" sz="2400">
                <a:latin typeface="Arial" charset="0"/>
                <a:ea typeface="Times New Roman" pitchFamily="18" charset="0"/>
                <a:cs typeface="Arial" charset="0"/>
              </a:rPr>
              <a:t>- </a:t>
            </a:r>
            <a:r>
              <a:rPr lang="vi-VN" sz="2400">
                <a:ea typeface="Times New Roman" pitchFamily="18" charset="0"/>
                <a:cs typeface="Arial" charset="0"/>
              </a:rPr>
              <a:t>Ngày 31/12/2018, </a:t>
            </a:r>
            <a:r>
              <a:rPr lang="en-US" sz="2400">
                <a:latin typeface="Arial" charset="0"/>
                <a:ea typeface="Times New Roman" pitchFamily="18" charset="0"/>
                <a:cs typeface="Arial" charset="0"/>
              </a:rPr>
              <a:t>CP </a:t>
            </a:r>
            <a:r>
              <a:rPr lang="vi-VN" sz="2400">
                <a:ea typeface="Times New Roman" pitchFamily="18" charset="0"/>
                <a:cs typeface="Arial" charset="0"/>
              </a:rPr>
              <a:t>ban hành Nghị quyết Hội nghị </a:t>
            </a:r>
            <a:r>
              <a:rPr lang="en-US" sz="2400">
                <a:latin typeface="Arial" charset="0"/>
                <a:ea typeface="Times New Roman" pitchFamily="18" charset="0"/>
                <a:cs typeface="Arial" charset="0"/>
              </a:rPr>
              <a:t>CP </a:t>
            </a:r>
            <a:r>
              <a:rPr lang="vi-VN" sz="2400">
                <a:ea typeface="Times New Roman" pitchFamily="18" charset="0"/>
                <a:cs typeface="Arial" charset="0"/>
              </a:rPr>
              <a:t>với địa phương và Phiên họp Chính phủ thường kỳ 12</a:t>
            </a:r>
            <a:r>
              <a:rPr lang="en-US" sz="2400">
                <a:latin typeface="Arial" charset="0"/>
                <a:ea typeface="Times New Roman" pitchFamily="18" charset="0"/>
                <a:cs typeface="Arial" charset="0"/>
              </a:rPr>
              <a:t>/</a:t>
            </a:r>
            <a:r>
              <a:rPr lang="vi-VN" sz="2400">
                <a:ea typeface="Times New Roman" pitchFamily="18" charset="0"/>
                <a:cs typeface="Arial" charset="0"/>
              </a:rPr>
              <a:t>2018 (Nghị quyết 162/NQ-CP), trong đó có nội dung thông qua các chính sách trong đề nghị xây dựng Luật </a:t>
            </a:r>
            <a:r>
              <a:rPr lang="en-US" sz="2400">
                <a:latin typeface="Arial" charset="0"/>
                <a:ea typeface="Times New Roman" pitchFamily="18" charset="0"/>
                <a:cs typeface="Arial" charset="0"/>
              </a:rPr>
              <a:t>sđbs </a:t>
            </a:r>
            <a:r>
              <a:rPr lang="vi-VN" sz="2400">
                <a:ea typeface="Times New Roman" pitchFamily="18" charset="0"/>
                <a:cs typeface="Arial" charset="0"/>
              </a:rPr>
              <a:t>một số điều của Luật XLVPHC, bao gồm 03 chính sách: </a:t>
            </a:r>
            <a:endParaRPr lang="en-US" sz="2400">
              <a:latin typeface="Arial" charset="0"/>
              <a:ea typeface="Times New Roman" pitchFamily="18" charset="0"/>
              <a:cs typeface="Arial" charset="0"/>
            </a:endParaRPr>
          </a:p>
          <a:p>
            <a:pPr indent="0" algn="just">
              <a:lnSpc>
                <a:spcPts val="3000"/>
              </a:lnSpc>
              <a:spcBef>
                <a:spcPct val="0"/>
              </a:spcBef>
              <a:buNone/>
            </a:pPr>
            <a:r>
              <a:rPr lang="vi-VN" sz="2400" b="1" i="1" u="sng">
                <a:cs typeface="Times New Roman" pitchFamily="18" charset="0"/>
              </a:rPr>
              <a:t>Chính sách 1</a:t>
            </a:r>
            <a:r>
              <a:rPr lang="vi-VN" sz="2400" i="1">
                <a:cs typeface="Times New Roman" pitchFamily="18" charset="0"/>
              </a:rPr>
              <a:t>: Hoàn thiện pháp luật về </a:t>
            </a:r>
            <a:r>
              <a:rPr lang="en-US" sz="2400" i="1">
                <a:latin typeface="Arial" charset="0"/>
                <a:cs typeface="Times New Roman" pitchFamily="18" charset="0"/>
              </a:rPr>
              <a:t>XPVPHC</a:t>
            </a:r>
            <a:r>
              <a:rPr lang="vi-VN" sz="2400" i="1">
                <a:cs typeface="Times New Roman" pitchFamily="18" charset="0"/>
              </a:rPr>
              <a:t> nhằm nâng cao hiệu lực, hiệu quả hoạt động </a:t>
            </a:r>
            <a:r>
              <a:rPr lang="en-US" sz="2400" i="1">
                <a:latin typeface="Arial" charset="0"/>
                <a:cs typeface="Times New Roman" pitchFamily="18" charset="0"/>
              </a:rPr>
              <a:t>XPVPHC</a:t>
            </a:r>
            <a:r>
              <a:rPr lang="vi-VN" sz="2400" i="1">
                <a:cs typeface="Times New Roman" pitchFamily="18" charset="0"/>
              </a:rPr>
              <a:t>.</a:t>
            </a:r>
            <a:endParaRPr lang="en-US" sz="2400">
              <a:latin typeface="Arial" charset="0"/>
              <a:cs typeface="Times New Roman" pitchFamily="18" charset="0"/>
            </a:endParaRPr>
          </a:p>
          <a:p>
            <a:pPr indent="0" algn="just">
              <a:lnSpc>
                <a:spcPts val="3000"/>
              </a:lnSpc>
              <a:spcBef>
                <a:spcPct val="0"/>
              </a:spcBef>
              <a:buNone/>
            </a:pPr>
            <a:r>
              <a:rPr lang="vi-VN" sz="2400" b="1" i="1" u="sng">
                <a:cs typeface="Times New Roman" pitchFamily="18" charset="0"/>
              </a:rPr>
              <a:t>Chính sách 2</a:t>
            </a:r>
            <a:r>
              <a:rPr lang="vi-VN" sz="2400" i="1">
                <a:cs typeface="Times New Roman" pitchFamily="18" charset="0"/>
              </a:rPr>
              <a:t>: Hoàn thiện các quy định pháp luật về đối tượng, trình tự, thủ tục áp dụng các </a:t>
            </a:r>
            <a:r>
              <a:rPr lang="en-US" sz="2400" i="1">
                <a:latin typeface="Arial" charset="0"/>
                <a:cs typeface="Times New Roman" pitchFamily="18" charset="0"/>
              </a:rPr>
              <a:t>BPXLHC</a:t>
            </a:r>
            <a:r>
              <a:rPr lang="vi-VN" sz="2400" i="1">
                <a:cs typeface="Times New Roman" pitchFamily="18" charset="0"/>
              </a:rPr>
              <a:t> nhằm nâng cao hiệu lực, hiệu quả hoạt động áp dụng các </a:t>
            </a:r>
            <a:r>
              <a:rPr lang="en-US" sz="2400" i="1">
                <a:latin typeface="Arial" charset="0"/>
                <a:cs typeface="Times New Roman" pitchFamily="18" charset="0"/>
              </a:rPr>
              <a:t>BPXLHC</a:t>
            </a:r>
            <a:r>
              <a:rPr lang="vi-VN" sz="2400" i="1">
                <a:cs typeface="Times New Roman" pitchFamily="18" charset="0"/>
              </a:rPr>
              <a:t>.</a:t>
            </a:r>
            <a:endParaRPr lang="en-US" sz="2400">
              <a:latin typeface="Arial" charset="0"/>
              <a:cs typeface="Times New Roman" pitchFamily="18" charset="0"/>
            </a:endParaRPr>
          </a:p>
          <a:p>
            <a:pPr indent="0" algn="just">
              <a:lnSpc>
                <a:spcPts val="3000"/>
              </a:lnSpc>
              <a:spcBef>
                <a:spcPct val="0"/>
              </a:spcBef>
              <a:buNone/>
            </a:pPr>
            <a:r>
              <a:rPr lang="vi-VN" sz="2400" b="1" i="1" u="sng">
                <a:cs typeface="Times New Roman" pitchFamily="18" charset="0"/>
              </a:rPr>
              <a:t>Chính sách 3</a:t>
            </a:r>
            <a:r>
              <a:rPr lang="vi-VN" sz="2400" i="1">
                <a:cs typeface="Times New Roman" pitchFamily="18" charset="0"/>
              </a:rPr>
              <a:t>: Hoàn thiện pháp luật nhằm nâng cao hiệu lực, hiệu quả hoạt động quản lý công tác </a:t>
            </a:r>
            <a:r>
              <a:rPr lang="en-US" sz="2400" i="1">
                <a:latin typeface="Arial" charset="0"/>
                <a:cs typeface="Times New Roman" pitchFamily="18" charset="0"/>
              </a:rPr>
              <a:t>THPL </a:t>
            </a:r>
            <a:r>
              <a:rPr lang="vi-VN" sz="2400" i="1">
                <a:cs typeface="Times New Roman" pitchFamily="18" charset="0"/>
              </a:rPr>
              <a:t>về </a:t>
            </a:r>
            <a:r>
              <a:rPr lang="en-US" sz="2400" i="1">
                <a:latin typeface="Arial" charset="0"/>
                <a:cs typeface="Times New Roman" pitchFamily="18" charset="0"/>
              </a:rPr>
              <a:t>XVPHC.</a:t>
            </a:r>
            <a:endParaRPr lang="en-US" sz="2400">
              <a:latin typeface="Arial" charset="0"/>
              <a:cs typeface="Times New Roman" pitchFamily="18" charset="0"/>
            </a:endParaRPr>
          </a:p>
          <a:p>
            <a:pPr indent="0">
              <a:lnSpc>
                <a:spcPts val="3000"/>
              </a:lnSpc>
              <a:spcBef>
                <a:spcPct val="0"/>
              </a:spcBef>
            </a:pPr>
            <a:endParaRPr lang="en-US" sz="2400"/>
          </a:p>
        </p:txBody>
      </p:sp>
      <p:sp>
        <p:nvSpPr>
          <p:cNvPr id="5" name="Slide Number Placeholder 4"/>
          <p:cNvSpPr>
            <a:spLocks noGrp="1"/>
          </p:cNvSpPr>
          <p:nvPr>
            <p:ph type="sldNum" sz="quarter" idx="12"/>
          </p:nvPr>
        </p:nvSpPr>
        <p:spPr/>
        <p:txBody>
          <a:bodyPr/>
          <a:lstStyle/>
          <a:p>
            <a:pPr>
              <a:defRPr/>
            </a:pPr>
            <a:fld id="{EFD04756-9B0F-4A6E-AE95-96B514919BCA}" type="slidenum">
              <a:rPr lang="en-US" smtClean="0"/>
              <a:pPr>
                <a:defRPr/>
              </a:pPr>
              <a:t>13</a:t>
            </a:fld>
            <a:endParaRPr lang="en-US"/>
          </a:p>
        </p:txBody>
      </p:sp>
    </p:spTree>
  </p:cSld>
  <p:clrMapOvr>
    <a:masterClrMapping/>
  </p:clrMapOvr>
  <p:transition spd="slow">
    <p:wheel spokes="1"/>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p:cNvSpPr>
            <a:spLocks noGrp="1"/>
          </p:cNvSpPr>
          <p:nvPr>
            <p:ph type="title"/>
          </p:nvPr>
        </p:nvSpPr>
        <p:spPr>
          <a:xfrm>
            <a:off x="2135188" y="11113"/>
            <a:ext cx="8229600" cy="609600"/>
          </a:xfrm>
        </p:spPr>
        <p:txBody>
          <a:bodyPr/>
          <a:lstStyle/>
          <a:p>
            <a:pPr eaLnBrk="1" hangingPunct="1"/>
            <a:r>
              <a:rPr lang="en-US" sz="2800" b="1" dirty="0">
                <a:latin typeface="Arial" charset="0"/>
                <a:cs typeface="Arial" charset="0"/>
              </a:rPr>
              <a:t>NỘI DUNG CƠ BẢN LUẬT SĐBS LUẠT XLVPHC</a:t>
            </a:r>
          </a:p>
        </p:txBody>
      </p:sp>
      <p:sp>
        <p:nvSpPr>
          <p:cNvPr id="11269" name="Content Placeholder 2"/>
          <p:cNvSpPr>
            <a:spLocks noGrp="1"/>
          </p:cNvSpPr>
          <p:nvPr>
            <p:ph idx="1"/>
          </p:nvPr>
        </p:nvSpPr>
        <p:spPr>
          <a:xfrm>
            <a:off x="1524000" y="692150"/>
            <a:ext cx="9036050" cy="6165850"/>
          </a:xfrm>
        </p:spPr>
        <p:txBody>
          <a:bodyPr rtlCol="0">
            <a:normAutofit fontScale="92500"/>
          </a:bodyPr>
          <a:lstStyle/>
          <a:p>
            <a:pPr indent="0" algn="just">
              <a:lnSpc>
                <a:spcPts val="3000"/>
              </a:lnSpc>
              <a:spcBef>
                <a:spcPts val="0"/>
              </a:spcBef>
              <a:spcAft>
                <a:spcPts val="0"/>
              </a:spcAft>
              <a:buNone/>
              <a:defRPr/>
            </a:pPr>
            <a:r>
              <a:rPr lang="en-US" sz="2800" b="1" spc="-20" dirty="0">
                <a:latin typeface="Times New Roman"/>
                <a:ea typeface="Calibri"/>
              </a:rPr>
              <a:t>	</a:t>
            </a:r>
            <a:r>
              <a:rPr lang="en-US" sz="2400" b="1" spc="-20" dirty="0" err="1">
                <a:latin typeface="Arial" pitchFamily="34" charset="0"/>
                <a:ea typeface="Calibri"/>
                <a:cs typeface="Arial" pitchFamily="34" charset="0"/>
              </a:rPr>
              <a:t>PHẦN</a:t>
            </a:r>
            <a:r>
              <a:rPr lang="en-US" sz="2400" b="1" spc="-20" dirty="0">
                <a:latin typeface="Arial" pitchFamily="34" charset="0"/>
                <a:ea typeface="Calibri"/>
                <a:cs typeface="Arial" pitchFamily="34" charset="0"/>
              </a:rPr>
              <a:t> </a:t>
            </a:r>
            <a:r>
              <a:rPr lang="en-US" sz="2400" b="1" spc="-20" dirty="0" err="1">
                <a:latin typeface="Arial" pitchFamily="34" charset="0"/>
                <a:ea typeface="Calibri"/>
                <a:cs typeface="Arial" pitchFamily="34" charset="0"/>
              </a:rPr>
              <a:t>NHỮNG</a:t>
            </a:r>
            <a:r>
              <a:rPr lang="en-US" sz="2400" b="1" spc="-20" dirty="0">
                <a:latin typeface="Arial" pitchFamily="34" charset="0"/>
                <a:ea typeface="Calibri"/>
                <a:cs typeface="Arial" pitchFamily="34" charset="0"/>
              </a:rPr>
              <a:t> </a:t>
            </a:r>
            <a:r>
              <a:rPr lang="en-US" sz="2400" b="1" spc="-20" dirty="0" err="1">
                <a:latin typeface="Arial" pitchFamily="34" charset="0"/>
                <a:ea typeface="Calibri"/>
                <a:cs typeface="Arial" pitchFamily="34" charset="0"/>
              </a:rPr>
              <a:t>QUY</a:t>
            </a:r>
            <a:r>
              <a:rPr lang="en-US" sz="2400" b="1" spc="-20" dirty="0">
                <a:latin typeface="Arial" pitchFamily="34" charset="0"/>
                <a:ea typeface="Calibri"/>
                <a:cs typeface="Arial" pitchFamily="34" charset="0"/>
              </a:rPr>
              <a:t> </a:t>
            </a:r>
            <a:r>
              <a:rPr lang="en-US" sz="2400" b="1" spc="-20" dirty="0" err="1">
                <a:latin typeface="Arial" pitchFamily="34" charset="0"/>
                <a:ea typeface="Calibri"/>
                <a:cs typeface="Arial" pitchFamily="34" charset="0"/>
              </a:rPr>
              <a:t>ĐỊNH</a:t>
            </a:r>
            <a:r>
              <a:rPr lang="en-US" sz="2400" b="1" spc="-20" dirty="0">
                <a:latin typeface="Arial" pitchFamily="34" charset="0"/>
                <a:ea typeface="Calibri"/>
                <a:cs typeface="Arial" pitchFamily="34" charset="0"/>
              </a:rPr>
              <a:t> CHUNG: </a:t>
            </a:r>
            <a:endParaRPr lang="en-US" sz="2400" dirty="0">
              <a:latin typeface="Arial" pitchFamily="34" charset="0"/>
              <a:ea typeface="Times New Roman"/>
              <a:cs typeface="Arial" pitchFamily="34" charset="0"/>
            </a:endParaRPr>
          </a:p>
          <a:p>
            <a:pPr indent="0" algn="just">
              <a:lnSpc>
                <a:spcPts val="3000"/>
              </a:lnSpc>
              <a:spcBef>
                <a:spcPts val="0"/>
              </a:spcBef>
              <a:spcAft>
                <a:spcPts val="0"/>
              </a:spcAft>
              <a:buNone/>
              <a:defRPr/>
            </a:pPr>
            <a:r>
              <a:rPr lang="en-US" sz="2400" spc="-20" dirty="0">
                <a:latin typeface="Arial" pitchFamily="34" charset="0"/>
                <a:ea typeface="Calibri"/>
                <a:cs typeface="Arial" pitchFamily="34" charset="0"/>
              </a:rPr>
              <a:t>	- </a:t>
            </a:r>
            <a:r>
              <a:rPr lang="en-US" sz="2400" spc="-20" dirty="0" err="1">
                <a:latin typeface="Arial" pitchFamily="34" charset="0"/>
                <a:ea typeface="Calibri"/>
                <a:cs typeface="Arial" pitchFamily="34" charset="0"/>
              </a:rPr>
              <a:t>K1Đ1</a:t>
            </a:r>
            <a:r>
              <a:rPr lang="en-US" sz="2400" spc="-20" dirty="0">
                <a:latin typeface="Arial" pitchFamily="34" charset="0"/>
                <a:ea typeface="Calibri"/>
                <a:cs typeface="Arial" pitchFamily="34" charset="0"/>
              </a:rPr>
              <a:t>: </a:t>
            </a:r>
            <a:r>
              <a:rPr lang="en-US" sz="2400" spc="-20" dirty="0" err="1">
                <a:latin typeface="Arial" pitchFamily="34" charset="0"/>
                <a:ea typeface="Calibri"/>
                <a:cs typeface="Arial" pitchFamily="34" charset="0"/>
              </a:rPr>
              <a:t>SĐBS</a:t>
            </a:r>
            <a:r>
              <a:rPr lang="en-US" sz="2400" spc="-20" dirty="0">
                <a:latin typeface="Arial" pitchFamily="34" charset="0"/>
                <a:ea typeface="Calibri"/>
                <a:cs typeface="Arial" pitchFamily="34" charset="0"/>
              </a:rPr>
              <a:t> </a:t>
            </a:r>
            <a:r>
              <a:rPr lang="en-US" sz="2400" spc="-20" dirty="0" err="1">
                <a:latin typeface="Arial" pitchFamily="34" charset="0"/>
                <a:ea typeface="Calibri"/>
                <a:cs typeface="Arial" pitchFamily="34" charset="0"/>
              </a:rPr>
              <a:t>quy</a:t>
            </a:r>
            <a:r>
              <a:rPr lang="en-US" sz="2400" spc="-20" dirty="0">
                <a:latin typeface="Arial" pitchFamily="34" charset="0"/>
                <a:ea typeface="Calibri"/>
                <a:cs typeface="Arial" pitchFamily="34" charset="0"/>
              </a:rPr>
              <a:t> </a:t>
            </a:r>
            <a:r>
              <a:rPr lang="en-US" sz="2400" spc="-20" dirty="0" err="1">
                <a:latin typeface="Arial" pitchFamily="34" charset="0"/>
                <a:ea typeface="Calibri"/>
                <a:cs typeface="Arial" pitchFamily="34" charset="0"/>
              </a:rPr>
              <a:t>định</a:t>
            </a:r>
            <a:r>
              <a:rPr lang="en-US" sz="2400" spc="-20" dirty="0">
                <a:latin typeface="Arial" pitchFamily="34" charset="0"/>
                <a:ea typeface="Calibri"/>
                <a:cs typeface="Arial" pitchFamily="34" charset="0"/>
              </a:rPr>
              <a:t> </a:t>
            </a:r>
            <a:r>
              <a:rPr lang="en-US" sz="2400" spc="-20" dirty="0" err="1">
                <a:latin typeface="Arial" pitchFamily="34" charset="0"/>
                <a:ea typeface="Calibri"/>
                <a:cs typeface="Arial" pitchFamily="34" charset="0"/>
              </a:rPr>
              <a:t>về</a:t>
            </a:r>
            <a:r>
              <a:rPr lang="en-US" sz="2400" spc="-20" dirty="0">
                <a:latin typeface="Arial" pitchFamily="34" charset="0"/>
                <a:ea typeface="Calibri"/>
                <a:cs typeface="Arial" pitchFamily="34" charset="0"/>
              </a:rPr>
              <a:t> </a:t>
            </a:r>
            <a:r>
              <a:rPr lang="en-US" sz="2400" spc="-20" dirty="0" err="1">
                <a:latin typeface="Arial" pitchFamily="34" charset="0"/>
                <a:ea typeface="Calibri"/>
                <a:cs typeface="Arial" pitchFamily="34" charset="0"/>
              </a:rPr>
              <a:t>khái</a:t>
            </a:r>
            <a:r>
              <a:rPr lang="en-US" sz="2400" spc="-20" dirty="0">
                <a:latin typeface="Arial" pitchFamily="34" charset="0"/>
                <a:ea typeface="Calibri"/>
                <a:cs typeface="Arial" pitchFamily="34" charset="0"/>
              </a:rPr>
              <a:t> </a:t>
            </a:r>
            <a:r>
              <a:rPr lang="en-US" sz="2400" spc="-20" dirty="0" err="1">
                <a:latin typeface="Arial" pitchFamily="34" charset="0"/>
                <a:ea typeface="Calibri"/>
                <a:cs typeface="Arial" pitchFamily="34" charset="0"/>
              </a:rPr>
              <a:t>niệm</a:t>
            </a:r>
            <a:r>
              <a:rPr lang="en-US" sz="2400" spc="-20" dirty="0">
                <a:latin typeface="Arial" pitchFamily="34" charset="0"/>
                <a:ea typeface="Calibri"/>
                <a:cs typeface="Arial" pitchFamily="34" charset="0"/>
              </a:rPr>
              <a:t> “</a:t>
            </a:r>
            <a:r>
              <a:rPr lang="en-US" sz="2400" spc="-20" dirty="0" err="1">
                <a:latin typeface="Arial" pitchFamily="34" charset="0"/>
                <a:ea typeface="Calibri"/>
                <a:cs typeface="Arial" pitchFamily="34" charset="0"/>
              </a:rPr>
              <a:t>tái</a:t>
            </a:r>
            <a:r>
              <a:rPr lang="en-US" sz="2400" spc="-20" dirty="0">
                <a:latin typeface="Arial" pitchFamily="34" charset="0"/>
                <a:ea typeface="Calibri"/>
                <a:cs typeface="Arial" pitchFamily="34" charset="0"/>
              </a:rPr>
              <a:t> </a:t>
            </a:r>
            <a:r>
              <a:rPr lang="en-US" sz="2400" spc="-20" dirty="0" err="1">
                <a:latin typeface="Arial" pitchFamily="34" charset="0"/>
                <a:ea typeface="Calibri"/>
                <a:cs typeface="Arial" pitchFamily="34" charset="0"/>
              </a:rPr>
              <a:t>phạm</a:t>
            </a:r>
            <a:r>
              <a:rPr lang="en-US" sz="2400" spc="-20" dirty="0">
                <a:latin typeface="Arial" pitchFamily="34" charset="0"/>
                <a:ea typeface="Calibri"/>
                <a:cs typeface="Arial" pitchFamily="34" charset="0"/>
              </a:rPr>
              <a:t>” (</a:t>
            </a:r>
            <a:r>
              <a:rPr lang="en-US" sz="2400" dirty="0" err="1">
                <a:latin typeface="Arial" pitchFamily="34" charset="0"/>
                <a:ea typeface="Times New Roman"/>
                <a:cs typeface="Arial" pitchFamily="34" charset="0"/>
              </a:rPr>
              <a:t>khoản</a:t>
            </a:r>
            <a:r>
              <a:rPr lang="en-US" sz="2400" dirty="0">
                <a:latin typeface="Arial" pitchFamily="34" charset="0"/>
                <a:ea typeface="Times New Roman"/>
                <a:cs typeface="Arial" pitchFamily="34" charset="0"/>
              </a:rPr>
              <a:t> 5 </a:t>
            </a:r>
            <a:r>
              <a:rPr lang="en-US" sz="2400" dirty="0" err="1">
                <a:latin typeface="Arial" pitchFamily="34" charset="0"/>
                <a:ea typeface="Times New Roman"/>
                <a:cs typeface="Arial" pitchFamily="34" charset="0"/>
              </a:rPr>
              <a:t>Điều</a:t>
            </a:r>
            <a:r>
              <a:rPr lang="en-US" sz="2400" dirty="0">
                <a:latin typeface="Arial" pitchFamily="34" charset="0"/>
                <a:ea typeface="Times New Roman"/>
                <a:cs typeface="Arial" pitchFamily="34" charset="0"/>
              </a:rPr>
              <a:t> 2 </a:t>
            </a:r>
            <a:r>
              <a:rPr lang="en-US" sz="2400" spc="-20" dirty="0" err="1">
                <a:latin typeface="Arial" pitchFamily="34" charset="0"/>
                <a:ea typeface="Calibri"/>
                <a:cs typeface="Arial" pitchFamily="34" charset="0"/>
              </a:rPr>
              <a:t>Luật</a:t>
            </a:r>
            <a:r>
              <a:rPr lang="en-US" sz="2400" spc="-20" dirty="0">
                <a:latin typeface="Arial" pitchFamily="34" charset="0"/>
                <a:ea typeface="Calibri"/>
                <a:cs typeface="Arial" pitchFamily="34" charset="0"/>
              </a:rPr>
              <a:t> </a:t>
            </a:r>
            <a:r>
              <a:rPr lang="en-US" sz="2400" spc="-20" dirty="0" err="1">
                <a:latin typeface="Arial" pitchFamily="34" charset="0"/>
                <a:ea typeface="Calibri"/>
                <a:cs typeface="Arial" pitchFamily="34" charset="0"/>
              </a:rPr>
              <a:t>XLVPHC</a:t>
            </a:r>
            <a:r>
              <a:rPr lang="en-US" sz="2400" spc="-20" dirty="0">
                <a:latin typeface="Arial" pitchFamily="34" charset="0"/>
                <a:ea typeface="Calibri"/>
                <a:cs typeface="Arial" pitchFamily="34" charset="0"/>
              </a:rPr>
              <a:t>); </a:t>
            </a:r>
          </a:p>
          <a:p>
            <a:pPr indent="0" algn="just">
              <a:lnSpc>
                <a:spcPts val="3000"/>
              </a:lnSpc>
              <a:spcBef>
                <a:spcPts val="0"/>
              </a:spcBef>
              <a:spcAft>
                <a:spcPts val="0"/>
              </a:spcAft>
              <a:buNone/>
              <a:defRPr/>
            </a:pPr>
            <a:r>
              <a:rPr lang="en-US" sz="2400" spc="-20" dirty="0">
                <a:latin typeface="Arial" pitchFamily="34" charset="0"/>
                <a:ea typeface="Calibri"/>
                <a:cs typeface="Arial" pitchFamily="34" charset="0"/>
              </a:rPr>
              <a:t>	- </a:t>
            </a:r>
            <a:r>
              <a:rPr lang="en-US" sz="2400" spc="-20" dirty="0" err="1">
                <a:latin typeface="Arial" pitchFamily="34" charset="0"/>
                <a:ea typeface="Calibri"/>
                <a:cs typeface="Arial" pitchFamily="34" charset="0"/>
              </a:rPr>
              <a:t>K2Đ1</a:t>
            </a:r>
            <a:r>
              <a:rPr lang="en-US" sz="2400" spc="-20" dirty="0">
                <a:latin typeface="Arial" pitchFamily="34" charset="0"/>
                <a:ea typeface="Calibri"/>
                <a:cs typeface="Arial" pitchFamily="34" charset="0"/>
              </a:rPr>
              <a:t>: </a:t>
            </a:r>
            <a:r>
              <a:rPr lang="en-US" sz="2400" spc="-20" dirty="0" err="1">
                <a:latin typeface="Arial" pitchFamily="34" charset="0"/>
                <a:ea typeface="Calibri"/>
                <a:cs typeface="Arial" pitchFamily="34" charset="0"/>
              </a:rPr>
              <a:t>Nguyên</a:t>
            </a:r>
            <a:r>
              <a:rPr lang="en-US" sz="2400" spc="-20" dirty="0">
                <a:latin typeface="Arial" pitchFamily="34" charset="0"/>
                <a:ea typeface="Calibri"/>
                <a:cs typeface="Arial" pitchFamily="34" charset="0"/>
              </a:rPr>
              <a:t> </a:t>
            </a:r>
            <a:r>
              <a:rPr lang="en-US" sz="2400" spc="-20" dirty="0" err="1">
                <a:latin typeface="Arial" pitchFamily="34" charset="0"/>
                <a:ea typeface="Calibri"/>
                <a:cs typeface="Arial" pitchFamily="34" charset="0"/>
              </a:rPr>
              <a:t>tắc</a:t>
            </a:r>
            <a:r>
              <a:rPr lang="en-US" sz="2400" spc="-20" dirty="0">
                <a:latin typeface="Arial" pitchFamily="34" charset="0"/>
                <a:ea typeface="Calibri"/>
                <a:cs typeface="Arial" pitchFamily="34" charset="0"/>
              </a:rPr>
              <a:t> </a:t>
            </a:r>
            <a:r>
              <a:rPr lang="en-US" sz="2400" spc="-20" dirty="0" err="1">
                <a:latin typeface="Arial" pitchFamily="34" charset="0"/>
                <a:ea typeface="Calibri"/>
                <a:cs typeface="Arial" pitchFamily="34" charset="0"/>
              </a:rPr>
              <a:t>XLVPHC</a:t>
            </a:r>
            <a:r>
              <a:rPr lang="en-US" sz="2400" spc="-20" dirty="0">
                <a:latin typeface="Arial" pitchFamily="34" charset="0"/>
                <a:ea typeface="Calibri"/>
                <a:cs typeface="Arial" pitchFamily="34" charset="0"/>
              </a:rPr>
              <a:t> </a:t>
            </a:r>
            <a:r>
              <a:rPr lang="en-US" sz="2400" spc="-20" dirty="0" err="1">
                <a:latin typeface="Arial" pitchFamily="34" charset="0"/>
                <a:ea typeface="Calibri"/>
                <a:cs typeface="Arial" pitchFamily="34" charset="0"/>
              </a:rPr>
              <a:t>đối</a:t>
            </a:r>
            <a:r>
              <a:rPr lang="en-US" sz="2400" spc="-20" dirty="0">
                <a:latin typeface="Arial" pitchFamily="34" charset="0"/>
                <a:ea typeface="Calibri"/>
                <a:cs typeface="Arial" pitchFamily="34" charset="0"/>
              </a:rPr>
              <a:t> </a:t>
            </a:r>
            <a:r>
              <a:rPr lang="en-US" sz="2400" spc="-20" dirty="0" err="1">
                <a:latin typeface="Arial" pitchFamily="34" charset="0"/>
                <a:ea typeface="Calibri"/>
                <a:cs typeface="Arial" pitchFamily="34" charset="0"/>
              </a:rPr>
              <a:t>với</a:t>
            </a:r>
            <a:r>
              <a:rPr lang="en-US" sz="2400" spc="-20" dirty="0">
                <a:latin typeface="Arial" pitchFamily="34" charset="0"/>
                <a:ea typeface="Calibri"/>
                <a:cs typeface="Arial" pitchFamily="34" charset="0"/>
              </a:rPr>
              <a:t> “</a:t>
            </a:r>
            <a:r>
              <a:rPr lang="en-US" sz="2400" spc="-20" dirty="0" err="1">
                <a:latin typeface="Arial" pitchFamily="34" charset="0"/>
                <a:ea typeface="Calibri"/>
                <a:cs typeface="Arial" pitchFamily="34" charset="0"/>
              </a:rPr>
              <a:t>VPHC</a:t>
            </a:r>
            <a:r>
              <a:rPr lang="en-US" sz="2400" spc="-20" dirty="0">
                <a:latin typeface="Arial" pitchFamily="34" charset="0"/>
                <a:ea typeface="Calibri"/>
                <a:cs typeface="Arial" pitchFamily="34" charset="0"/>
              </a:rPr>
              <a:t> </a:t>
            </a:r>
            <a:r>
              <a:rPr lang="vi-VN" sz="2400" spc="-20" dirty="0">
                <a:ea typeface="Calibri"/>
                <a:cs typeface="Arial" pitchFamily="34" charset="0"/>
              </a:rPr>
              <a:t>nhiều lần</a:t>
            </a:r>
            <a:r>
              <a:rPr lang="en-US" sz="2400" spc="-20" dirty="0">
                <a:latin typeface="Arial" pitchFamily="34" charset="0"/>
                <a:ea typeface="Calibri"/>
                <a:cs typeface="Arial" pitchFamily="34" charset="0"/>
              </a:rPr>
              <a:t>” (</a:t>
            </a:r>
            <a:r>
              <a:rPr lang="nl-NL" sz="2400" dirty="0">
                <a:latin typeface="Arial" pitchFamily="34" charset="0"/>
                <a:ea typeface="Calibri"/>
                <a:cs typeface="Arial" pitchFamily="34" charset="0"/>
              </a:rPr>
              <a:t>điểm d khoản 1 Điều 3 của Luật XLVPHC); </a:t>
            </a:r>
          </a:p>
          <a:p>
            <a:pPr indent="0" algn="just">
              <a:lnSpc>
                <a:spcPts val="3000"/>
              </a:lnSpc>
              <a:spcBef>
                <a:spcPts val="0"/>
              </a:spcBef>
              <a:spcAft>
                <a:spcPts val="0"/>
              </a:spcAft>
              <a:buNone/>
              <a:defRPr/>
            </a:pPr>
            <a:r>
              <a:rPr lang="nl-NL" sz="2400" dirty="0">
                <a:latin typeface="Arial" pitchFamily="34" charset="0"/>
                <a:ea typeface="Times New Roman"/>
                <a:cs typeface="Arial" pitchFamily="34" charset="0"/>
              </a:rPr>
              <a:t>	- K3Đ1: </a:t>
            </a:r>
            <a:r>
              <a:rPr lang="en-US" sz="2400" dirty="0" err="1">
                <a:latin typeface="Arial" pitchFamily="34" charset="0"/>
                <a:ea typeface="Times New Roman"/>
                <a:cs typeface="Arial" pitchFamily="34" charset="0"/>
              </a:rPr>
              <a:t>Thẩm</a:t>
            </a:r>
            <a:r>
              <a:rPr lang="en-US" sz="2400" dirty="0">
                <a:latin typeface="Arial" pitchFamily="34" charset="0"/>
                <a:ea typeface="Times New Roman"/>
                <a:cs typeface="Arial" pitchFamily="34" charset="0"/>
              </a:rPr>
              <a:t> </a:t>
            </a:r>
            <a:r>
              <a:rPr lang="en-US" sz="2400" dirty="0" err="1">
                <a:latin typeface="Arial" pitchFamily="34" charset="0"/>
                <a:ea typeface="Times New Roman"/>
                <a:cs typeface="Arial" pitchFamily="34" charset="0"/>
              </a:rPr>
              <a:t>quyền</a:t>
            </a:r>
            <a:r>
              <a:rPr lang="en-US" sz="2400" dirty="0">
                <a:latin typeface="Arial" pitchFamily="34" charset="0"/>
                <a:ea typeface="Times New Roman"/>
                <a:cs typeface="Arial" pitchFamily="34" charset="0"/>
              </a:rPr>
              <a:t> </a:t>
            </a:r>
            <a:r>
              <a:rPr lang="en-US" sz="2400" dirty="0" err="1">
                <a:latin typeface="Arial" pitchFamily="34" charset="0"/>
                <a:ea typeface="Times New Roman"/>
                <a:cs typeface="Arial" pitchFamily="34" charset="0"/>
              </a:rPr>
              <a:t>quy</a:t>
            </a:r>
            <a:r>
              <a:rPr lang="en-US" sz="2400" dirty="0">
                <a:latin typeface="Arial" pitchFamily="34" charset="0"/>
                <a:ea typeface="Times New Roman"/>
                <a:cs typeface="Arial" pitchFamily="34" charset="0"/>
              </a:rPr>
              <a:t> </a:t>
            </a:r>
            <a:r>
              <a:rPr lang="en-US" sz="2400" dirty="0" err="1">
                <a:latin typeface="Arial" pitchFamily="34" charset="0"/>
                <a:ea typeface="Times New Roman"/>
                <a:cs typeface="Arial" pitchFamily="34" charset="0"/>
              </a:rPr>
              <a:t>định</a:t>
            </a:r>
            <a:r>
              <a:rPr lang="en-US" sz="2400" dirty="0">
                <a:latin typeface="Arial" pitchFamily="34" charset="0"/>
                <a:ea typeface="Times New Roman"/>
                <a:cs typeface="Arial" pitchFamily="34" charset="0"/>
              </a:rPr>
              <a:t> </a:t>
            </a:r>
            <a:r>
              <a:rPr lang="en-US" sz="2400" dirty="0" err="1">
                <a:latin typeface="Arial" pitchFamily="34" charset="0"/>
                <a:ea typeface="Times New Roman"/>
                <a:cs typeface="Arial" pitchFamily="34" charset="0"/>
              </a:rPr>
              <a:t>về</a:t>
            </a:r>
            <a:r>
              <a:rPr lang="en-US" sz="2400" dirty="0">
                <a:latin typeface="Arial" pitchFamily="34" charset="0"/>
                <a:ea typeface="Times New Roman"/>
                <a:cs typeface="Arial" pitchFamily="34" charset="0"/>
              </a:rPr>
              <a:t> </a:t>
            </a:r>
            <a:r>
              <a:rPr lang="en-US" sz="2400" dirty="0" err="1">
                <a:latin typeface="Arial" pitchFamily="34" charset="0"/>
                <a:ea typeface="Times New Roman"/>
                <a:cs typeface="Arial" pitchFamily="34" charset="0"/>
              </a:rPr>
              <a:t>XPVPHC</a:t>
            </a:r>
            <a:r>
              <a:rPr lang="en-US" sz="2400" dirty="0">
                <a:latin typeface="Arial" pitchFamily="34" charset="0"/>
                <a:ea typeface="Times New Roman"/>
                <a:cs typeface="Arial" pitchFamily="34" charset="0"/>
              </a:rPr>
              <a:t> </a:t>
            </a:r>
            <a:r>
              <a:rPr lang="en-US" sz="2400" dirty="0" err="1">
                <a:latin typeface="Arial" pitchFamily="34" charset="0"/>
                <a:ea typeface="Times New Roman"/>
                <a:cs typeface="Arial" pitchFamily="34" charset="0"/>
              </a:rPr>
              <a:t>và</a:t>
            </a:r>
            <a:r>
              <a:rPr lang="en-US" sz="2400" dirty="0">
                <a:latin typeface="Arial" pitchFamily="34" charset="0"/>
                <a:ea typeface="Times New Roman"/>
                <a:cs typeface="Arial" pitchFamily="34" charset="0"/>
              </a:rPr>
              <a:t> </a:t>
            </a:r>
            <a:r>
              <a:rPr lang="en-US" sz="2400" dirty="0" err="1">
                <a:latin typeface="Arial" pitchFamily="34" charset="0"/>
                <a:ea typeface="Times New Roman"/>
                <a:cs typeface="Arial" pitchFamily="34" charset="0"/>
              </a:rPr>
              <a:t>chế</a:t>
            </a:r>
            <a:r>
              <a:rPr lang="en-US" sz="2400" dirty="0">
                <a:latin typeface="Arial" pitchFamily="34" charset="0"/>
                <a:ea typeface="Times New Roman"/>
                <a:cs typeface="Arial" pitchFamily="34" charset="0"/>
              </a:rPr>
              <a:t> </a:t>
            </a:r>
            <a:r>
              <a:rPr lang="en-US" sz="2400" dirty="0" err="1">
                <a:latin typeface="Arial" pitchFamily="34" charset="0"/>
                <a:ea typeface="Times New Roman"/>
                <a:cs typeface="Arial" pitchFamily="34" charset="0"/>
              </a:rPr>
              <a:t>độ</a:t>
            </a:r>
            <a:r>
              <a:rPr lang="en-US" sz="2400" dirty="0">
                <a:latin typeface="Arial" pitchFamily="34" charset="0"/>
                <a:ea typeface="Times New Roman"/>
                <a:cs typeface="Arial" pitchFamily="34" charset="0"/>
              </a:rPr>
              <a:t> </a:t>
            </a:r>
            <a:r>
              <a:rPr lang="en-US" sz="2400" dirty="0" err="1">
                <a:latin typeface="Arial" pitchFamily="34" charset="0"/>
                <a:ea typeface="Times New Roman"/>
                <a:cs typeface="Arial" pitchFamily="34" charset="0"/>
              </a:rPr>
              <a:t>áp</a:t>
            </a:r>
            <a:r>
              <a:rPr lang="en-US" sz="2400" dirty="0">
                <a:latin typeface="Arial" pitchFamily="34" charset="0"/>
                <a:ea typeface="Times New Roman"/>
                <a:cs typeface="Arial" pitchFamily="34" charset="0"/>
              </a:rPr>
              <a:t> </a:t>
            </a:r>
            <a:r>
              <a:rPr lang="en-US" sz="2400" dirty="0" err="1">
                <a:latin typeface="Arial" pitchFamily="34" charset="0"/>
                <a:ea typeface="Times New Roman"/>
                <a:cs typeface="Arial" pitchFamily="34" charset="0"/>
              </a:rPr>
              <a:t>dụng</a:t>
            </a:r>
            <a:r>
              <a:rPr lang="en-US" sz="2400" dirty="0">
                <a:latin typeface="Arial" pitchFamily="34" charset="0"/>
                <a:ea typeface="Times New Roman"/>
                <a:cs typeface="Arial" pitchFamily="34" charset="0"/>
              </a:rPr>
              <a:t> </a:t>
            </a:r>
            <a:r>
              <a:rPr lang="en-US" sz="2400" dirty="0" err="1">
                <a:latin typeface="Arial" pitchFamily="34" charset="0"/>
                <a:ea typeface="Times New Roman"/>
                <a:cs typeface="Arial" pitchFamily="34" charset="0"/>
              </a:rPr>
              <a:t>các</a:t>
            </a:r>
            <a:r>
              <a:rPr lang="en-US" sz="2400" dirty="0">
                <a:latin typeface="Arial" pitchFamily="34" charset="0"/>
                <a:ea typeface="Times New Roman"/>
                <a:cs typeface="Arial" pitchFamily="34" charset="0"/>
              </a:rPr>
              <a:t> </a:t>
            </a:r>
            <a:r>
              <a:rPr lang="en-US" sz="2400" dirty="0" err="1">
                <a:latin typeface="Arial" pitchFamily="34" charset="0"/>
                <a:ea typeface="Times New Roman"/>
                <a:cs typeface="Arial" pitchFamily="34" charset="0"/>
              </a:rPr>
              <a:t>BPXLHC</a:t>
            </a:r>
            <a:r>
              <a:rPr lang="en-US" sz="2400" dirty="0">
                <a:latin typeface="Arial" pitchFamily="34" charset="0"/>
                <a:ea typeface="Times New Roman"/>
                <a:cs typeface="Arial" pitchFamily="34" charset="0"/>
              </a:rPr>
              <a:t>(</a:t>
            </a:r>
            <a:r>
              <a:rPr lang="en-US" sz="2400" dirty="0" err="1">
                <a:latin typeface="Arial" pitchFamily="34" charset="0"/>
                <a:ea typeface="Times New Roman"/>
                <a:cs typeface="Arial" pitchFamily="34" charset="0"/>
              </a:rPr>
              <a:t>Điều</a:t>
            </a:r>
            <a:r>
              <a:rPr lang="en-US" sz="2400" dirty="0">
                <a:latin typeface="Arial" pitchFamily="34" charset="0"/>
                <a:ea typeface="Times New Roman"/>
                <a:cs typeface="Arial" pitchFamily="34" charset="0"/>
              </a:rPr>
              <a:t> 4 </a:t>
            </a:r>
            <a:r>
              <a:rPr lang="en-US" sz="2400" dirty="0" err="1">
                <a:latin typeface="Arial" pitchFamily="34" charset="0"/>
                <a:ea typeface="Times New Roman"/>
                <a:cs typeface="Arial" pitchFamily="34" charset="0"/>
              </a:rPr>
              <a:t>Luật</a:t>
            </a:r>
            <a:r>
              <a:rPr lang="en-US" sz="2400" dirty="0">
                <a:latin typeface="Arial" pitchFamily="34" charset="0"/>
                <a:ea typeface="Times New Roman"/>
                <a:cs typeface="Arial" pitchFamily="34" charset="0"/>
              </a:rPr>
              <a:t> XL </a:t>
            </a:r>
            <a:r>
              <a:rPr lang="en-US" sz="2400" dirty="0" err="1">
                <a:latin typeface="Arial" pitchFamily="34" charset="0"/>
                <a:ea typeface="Times New Roman"/>
                <a:cs typeface="Arial" pitchFamily="34" charset="0"/>
              </a:rPr>
              <a:t>VPHC</a:t>
            </a:r>
            <a:r>
              <a:rPr lang="en-US" sz="2400" dirty="0">
                <a:latin typeface="Arial" pitchFamily="34" charset="0"/>
                <a:ea typeface="Times New Roman"/>
                <a:cs typeface="Arial" pitchFamily="34" charset="0"/>
              </a:rPr>
              <a:t>); </a:t>
            </a:r>
          </a:p>
          <a:p>
            <a:pPr indent="0" algn="just">
              <a:lnSpc>
                <a:spcPts val="3000"/>
              </a:lnSpc>
              <a:spcBef>
                <a:spcPts val="0"/>
              </a:spcBef>
              <a:spcAft>
                <a:spcPts val="0"/>
              </a:spcAft>
              <a:buNone/>
              <a:defRPr/>
            </a:pPr>
            <a:r>
              <a:rPr lang="en-US" sz="2400" dirty="0">
                <a:latin typeface="Arial" pitchFamily="34" charset="0"/>
                <a:ea typeface="Times New Roman"/>
                <a:cs typeface="Arial" pitchFamily="34" charset="0"/>
              </a:rPr>
              <a:t>	- </a:t>
            </a:r>
            <a:r>
              <a:rPr lang="en-US" sz="2400" dirty="0" err="1">
                <a:latin typeface="Arial" pitchFamily="34" charset="0"/>
                <a:ea typeface="Times New Roman"/>
                <a:cs typeface="Arial" pitchFamily="34" charset="0"/>
              </a:rPr>
              <a:t>K4Đ1:Thời</a:t>
            </a:r>
            <a:r>
              <a:rPr lang="en-US" sz="2400" dirty="0">
                <a:latin typeface="Arial" pitchFamily="34" charset="0"/>
                <a:ea typeface="Times New Roman"/>
                <a:cs typeface="Arial" pitchFamily="34" charset="0"/>
              </a:rPr>
              <a:t> </a:t>
            </a:r>
            <a:r>
              <a:rPr lang="en-US" sz="2400" dirty="0" err="1">
                <a:latin typeface="Arial" pitchFamily="34" charset="0"/>
                <a:ea typeface="Times New Roman"/>
                <a:cs typeface="Arial" pitchFamily="34" charset="0"/>
              </a:rPr>
              <a:t>hiệu</a:t>
            </a:r>
            <a:r>
              <a:rPr lang="en-US" sz="2400" dirty="0">
                <a:latin typeface="Arial" pitchFamily="34" charset="0"/>
                <a:ea typeface="Times New Roman"/>
                <a:cs typeface="Arial" pitchFamily="34" charset="0"/>
              </a:rPr>
              <a:t> </a:t>
            </a:r>
            <a:r>
              <a:rPr lang="en-US" sz="2400" dirty="0" err="1">
                <a:latin typeface="Arial" pitchFamily="34" charset="0"/>
                <a:ea typeface="Times New Roman"/>
                <a:cs typeface="Arial" pitchFamily="34" charset="0"/>
              </a:rPr>
              <a:t>XPVPHC</a:t>
            </a:r>
            <a:r>
              <a:rPr lang="en-US" sz="2400" dirty="0">
                <a:latin typeface="Arial" pitchFamily="34" charset="0"/>
                <a:ea typeface="Times New Roman"/>
                <a:cs typeface="Arial" pitchFamily="34" charset="0"/>
              </a:rPr>
              <a:t> (</a:t>
            </a:r>
            <a:r>
              <a:rPr lang="en-US" sz="2400" dirty="0" err="1">
                <a:latin typeface="Arial" pitchFamily="34" charset="0"/>
                <a:ea typeface="Times New Roman"/>
                <a:cs typeface="Arial" pitchFamily="34" charset="0"/>
              </a:rPr>
              <a:t>K1&amp;K2</a:t>
            </a:r>
            <a:r>
              <a:rPr lang="en-US" sz="2400" dirty="0">
                <a:latin typeface="Arial" pitchFamily="34" charset="0"/>
                <a:ea typeface="Times New Roman"/>
                <a:cs typeface="Arial" pitchFamily="34" charset="0"/>
              </a:rPr>
              <a:t> </a:t>
            </a:r>
            <a:r>
              <a:rPr lang="en-US" sz="2400" dirty="0" err="1">
                <a:latin typeface="Arial" pitchFamily="34" charset="0"/>
                <a:ea typeface="Times New Roman"/>
                <a:cs typeface="Arial" pitchFamily="34" charset="0"/>
              </a:rPr>
              <a:t>Điều</a:t>
            </a:r>
            <a:r>
              <a:rPr lang="en-US" sz="2400" dirty="0">
                <a:latin typeface="Arial" pitchFamily="34" charset="0"/>
                <a:ea typeface="Times New Roman"/>
                <a:cs typeface="Arial" pitchFamily="34" charset="0"/>
              </a:rPr>
              <a:t> 6 </a:t>
            </a:r>
            <a:r>
              <a:rPr lang="en-US" sz="2400" dirty="0" err="1">
                <a:latin typeface="Arial" pitchFamily="34" charset="0"/>
                <a:ea typeface="Times New Roman"/>
                <a:cs typeface="Arial" pitchFamily="34" charset="0"/>
              </a:rPr>
              <a:t>Luật</a:t>
            </a:r>
            <a:r>
              <a:rPr lang="en-US" sz="2400" dirty="0">
                <a:latin typeface="Arial" pitchFamily="34" charset="0"/>
                <a:ea typeface="Times New Roman"/>
                <a:cs typeface="Arial" pitchFamily="34" charset="0"/>
              </a:rPr>
              <a:t> </a:t>
            </a:r>
            <a:r>
              <a:rPr lang="en-US" sz="2400" dirty="0" err="1">
                <a:latin typeface="Arial" pitchFamily="34" charset="0"/>
                <a:ea typeface="Times New Roman"/>
                <a:cs typeface="Arial" pitchFamily="34" charset="0"/>
              </a:rPr>
              <a:t>XLVPHC</a:t>
            </a:r>
            <a:r>
              <a:rPr lang="en-US" sz="2400" dirty="0">
                <a:latin typeface="Arial" pitchFamily="34" charset="0"/>
                <a:ea typeface="Times New Roman"/>
                <a:cs typeface="Arial" pitchFamily="34" charset="0"/>
              </a:rPr>
              <a:t>); </a:t>
            </a:r>
          </a:p>
          <a:p>
            <a:pPr indent="0" algn="just">
              <a:lnSpc>
                <a:spcPts val="3000"/>
              </a:lnSpc>
              <a:spcBef>
                <a:spcPts val="0"/>
              </a:spcBef>
              <a:spcAft>
                <a:spcPts val="0"/>
              </a:spcAft>
              <a:buNone/>
              <a:defRPr/>
            </a:pPr>
            <a:r>
              <a:rPr lang="en-US" sz="2400" dirty="0">
                <a:latin typeface="Arial" pitchFamily="34" charset="0"/>
                <a:ea typeface="Times New Roman"/>
                <a:cs typeface="Arial" pitchFamily="34" charset="0"/>
              </a:rPr>
              <a:t>	</a:t>
            </a:r>
            <a:r>
              <a:rPr lang="en-US" sz="2400" dirty="0">
                <a:latin typeface="Arial" pitchFamily="34" charset="0"/>
                <a:ea typeface="Calibri"/>
                <a:cs typeface="Arial" pitchFamily="34" charset="0"/>
              </a:rPr>
              <a:t>- </a:t>
            </a:r>
            <a:r>
              <a:rPr lang="en-US" sz="2400" dirty="0" err="1">
                <a:latin typeface="Arial" pitchFamily="34" charset="0"/>
                <a:ea typeface="Calibri"/>
                <a:cs typeface="Arial" pitchFamily="34" charset="0"/>
              </a:rPr>
              <a:t>K5Đ1</a:t>
            </a:r>
            <a:r>
              <a:rPr lang="en-US" sz="2400" dirty="0">
                <a:latin typeface="Arial" pitchFamily="34" charset="0"/>
                <a:ea typeface="Calibri"/>
                <a:cs typeface="Arial" pitchFamily="34" charset="0"/>
              </a:rPr>
              <a:t>: H</a:t>
            </a:r>
            <a:r>
              <a:rPr lang="vi-VN" sz="2400" dirty="0">
                <a:ea typeface="Calibri"/>
                <a:cs typeface="Arial" pitchFamily="34" charset="0"/>
              </a:rPr>
              <a:t>ành vi bị nghiêm </a:t>
            </a:r>
            <a:r>
              <a:rPr lang="en-US" sz="2400" dirty="0" err="1">
                <a:latin typeface="Arial" pitchFamily="34" charset="0"/>
                <a:ea typeface="Calibri"/>
                <a:cs typeface="Arial" pitchFamily="34" charset="0"/>
              </a:rPr>
              <a:t>cấm</a:t>
            </a:r>
            <a:r>
              <a:rPr lang="en-US" sz="2400" dirty="0">
                <a:latin typeface="Arial" pitchFamily="34" charset="0"/>
                <a:ea typeface="Calibri"/>
                <a:cs typeface="Arial" pitchFamily="34" charset="0"/>
              </a:rPr>
              <a:t> (</a:t>
            </a:r>
            <a:r>
              <a:rPr lang="en-US" sz="2400" dirty="0" err="1">
                <a:latin typeface="Arial" pitchFamily="34" charset="0"/>
                <a:ea typeface="Times New Roman"/>
                <a:cs typeface="Arial" pitchFamily="34" charset="0"/>
              </a:rPr>
              <a:t>Điều</a:t>
            </a:r>
            <a:r>
              <a:rPr lang="en-US" sz="2400" dirty="0">
                <a:latin typeface="Arial" pitchFamily="34" charset="0"/>
                <a:ea typeface="Times New Roman"/>
                <a:cs typeface="Arial" pitchFamily="34" charset="0"/>
              </a:rPr>
              <a:t> 12 </a:t>
            </a:r>
            <a:r>
              <a:rPr lang="en-US" sz="2400" dirty="0" err="1">
                <a:latin typeface="Arial" pitchFamily="34" charset="0"/>
                <a:ea typeface="Calibri"/>
                <a:cs typeface="Arial" pitchFamily="34" charset="0"/>
              </a:rPr>
              <a:t>Luật</a:t>
            </a:r>
            <a:r>
              <a:rPr lang="en-US" sz="2400" dirty="0">
                <a:latin typeface="Arial" pitchFamily="34" charset="0"/>
                <a:ea typeface="Calibri"/>
                <a:cs typeface="Arial" pitchFamily="34" charset="0"/>
              </a:rPr>
              <a:t> XLVPHC)…</a:t>
            </a:r>
          </a:p>
          <a:p>
            <a:pPr marL="0" indent="0" algn="just" eaLnBrk="1" hangingPunct="1">
              <a:lnSpc>
                <a:spcPts val="3000"/>
              </a:lnSpc>
              <a:spcBef>
                <a:spcPts val="0"/>
              </a:spcBef>
              <a:buNone/>
              <a:defRPr/>
            </a:pPr>
            <a:r>
              <a:rPr lang="en-US" sz="2400" dirty="0">
                <a:latin typeface="Arial" pitchFamily="34" charset="0"/>
                <a:ea typeface="Calibri"/>
                <a:cs typeface="Arial" pitchFamily="34" charset="0"/>
              </a:rPr>
              <a:t>	- K6Đ1: </a:t>
            </a:r>
            <a:r>
              <a:rPr lang="pt-BR" sz="2400" dirty="0">
                <a:solidFill>
                  <a:prstClr val="black"/>
                </a:solidFill>
                <a:latin typeface="Arial" pitchFamily="34" charset="0"/>
                <a:ea typeface="Calibri"/>
                <a:cs typeface="Arial" pitchFamily="34" charset="0"/>
              </a:rPr>
              <a:t>Bãi b</a:t>
            </a:r>
            <a:r>
              <a:rPr lang="vi-VN" sz="2400" dirty="0">
                <a:solidFill>
                  <a:prstClr val="black"/>
                </a:solidFill>
                <a:ea typeface="Calibri"/>
                <a:cs typeface="Arial" pitchFamily="34" charset="0"/>
              </a:rPr>
              <a:t>ỏ quy định về việc báo cáo công tác </a:t>
            </a:r>
            <a:r>
              <a:rPr lang="en-US" sz="2400" dirty="0">
                <a:solidFill>
                  <a:prstClr val="black"/>
                </a:solidFill>
                <a:latin typeface="Arial" pitchFamily="34" charset="0"/>
                <a:ea typeface="Calibri"/>
                <a:cs typeface="Arial" pitchFamily="34" charset="0"/>
              </a:rPr>
              <a:t>THPL</a:t>
            </a:r>
            <a:r>
              <a:rPr lang="vi-VN" sz="2400" dirty="0">
                <a:solidFill>
                  <a:prstClr val="black"/>
                </a:solidFill>
                <a:ea typeface="Calibri"/>
                <a:cs typeface="Arial" pitchFamily="34" charset="0"/>
              </a:rPr>
              <a:t> </a:t>
            </a:r>
            <a:r>
              <a:rPr lang="en-US" sz="2400" dirty="0">
                <a:solidFill>
                  <a:prstClr val="black"/>
                </a:solidFill>
                <a:latin typeface="Arial" pitchFamily="34" charset="0"/>
                <a:ea typeface="Calibri"/>
                <a:cs typeface="Arial" pitchFamily="34" charset="0"/>
              </a:rPr>
              <a:t>	</a:t>
            </a:r>
            <a:r>
              <a:rPr lang="vi-VN" sz="2400" dirty="0">
                <a:solidFill>
                  <a:prstClr val="black"/>
                </a:solidFill>
                <a:ea typeface="Calibri"/>
                <a:cs typeface="Arial" pitchFamily="34" charset="0"/>
              </a:rPr>
              <a:t>về </a:t>
            </a:r>
            <a:r>
              <a:rPr lang="en-US" sz="2400" dirty="0">
                <a:solidFill>
                  <a:prstClr val="black"/>
                </a:solidFill>
                <a:latin typeface="Arial" pitchFamily="34" charset="0"/>
                <a:ea typeface="Calibri"/>
                <a:cs typeface="Arial" pitchFamily="34" charset="0"/>
              </a:rPr>
              <a:t>XLVPHC </a:t>
            </a:r>
            <a:r>
              <a:rPr lang="vi-VN" sz="2400" dirty="0">
                <a:solidFill>
                  <a:prstClr val="black"/>
                </a:solidFill>
                <a:ea typeface="Calibri"/>
                <a:cs typeface="Arial" pitchFamily="34" charset="0"/>
              </a:rPr>
              <a:t>định kỳ 06 tháng</a:t>
            </a:r>
            <a:r>
              <a:rPr lang="en-US" sz="2400" dirty="0">
                <a:solidFill>
                  <a:prstClr val="black"/>
                </a:solidFill>
                <a:latin typeface="Arial" pitchFamily="34" charset="0"/>
                <a:ea typeface="Calibri"/>
                <a:cs typeface="Arial" pitchFamily="34" charset="0"/>
              </a:rPr>
              <a:t> (</a:t>
            </a:r>
            <a:r>
              <a:rPr lang="en-US" sz="2400" dirty="0">
                <a:latin typeface="Arial" pitchFamily="34" charset="0"/>
                <a:ea typeface="Calibri"/>
                <a:cs typeface="Arial" pitchFamily="34" charset="0"/>
              </a:rPr>
              <a:t>17K3 </a:t>
            </a:r>
            <a:r>
              <a:rPr lang="en-US" sz="2400" dirty="0" err="1">
                <a:latin typeface="Arial" pitchFamily="34" charset="0"/>
                <a:ea typeface="Calibri"/>
                <a:cs typeface="Arial" pitchFamily="34" charset="0"/>
              </a:rPr>
              <a:t>Luật</a:t>
            </a:r>
            <a:r>
              <a:rPr lang="en-US" sz="2400" dirty="0">
                <a:latin typeface="Arial" pitchFamily="34" charset="0"/>
                <a:ea typeface="Calibri"/>
                <a:cs typeface="Arial" pitchFamily="34" charset="0"/>
              </a:rPr>
              <a:t> </a:t>
            </a:r>
            <a:r>
              <a:rPr lang="en-US" sz="2400" dirty="0" err="1">
                <a:latin typeface="Arial" pitchFamily="34" charset="0"/>
                <a:ea typeface="Calibri"/>
                <a:cs typeface="Arial" pitchFamily="34" charset="0"/>
              </a:rPr>
              <a:t>số</a:t>
            </a:r>
            <a:r>
              <a:rPr lang="en-US" sz="2400" dirty="0">
                <a:latin typeface="Arial" pitchFamily="34" charset="0"/>
                <a:ea typeface="Calibri"/>
                <a:cs typeface="Arial" pitchFamily="34" charset="0"/>
              </a:rPr>
              <a:t> 15-</a:t>
            </a:r>
            <a:r>
              <a:rPr lang="en-US" sz="2400" dirty="0">
                <a:solidFill>
                  <a:prstClr val="black"/>
                </a:solidFill>
                <a:latin typeface="Arial" pitchFamily="34" charset="0"/>
                <a:ea typeface="Calibri"/>
                <a:cs typeface="Arial" pitchFamily="34" charset="0"/>
              </a:rPr>
              <a:t>chỉ </a:t>
            </a:r>
            <a:r>
              <a:rPr lang="en-US" sz="2400" dirty="0" err="1">
                <a:solidFill>
                  <a:prstClr val="black"/>
                </a:solidFill>
                <a:latin typeface="Arial" pitchFamily="34" charset="0"/>
                <a:ea typeface="Calibri"/>
                <a:cs typeface="Arial" pitchFamily="34" charset="0"/>
              </a:rPr>
              <a:t>duy</a:t>
            </a:r>
            <a:r>
              <a:rPr lang="en-US" sz="2400" dirty="0">
                <a:solidFill>
                  <a:prstClr val="black"/>
                </a:solidFill>
                <a:latin typeface="Arial" pitchFamily="34" charset="0"/>
                <a:ea typeface="Calibri"/>
                <a:cs typeface="Arial" pitchFamily="34" charset="0"/>
              </a:rPr>
              <a:t> </a:t>
            </a:r>
            <a:r>
              <a:rPr lang="en-US" sz="2400" dirty="0" err="1">
                <a:solidFill>
                  <a:prstClr val="black"/>
                </a:solidFill>
                <a:latin typeface="Arial" pitchFamily="34" charset="0"/>
                <a:ea typeface="Calibri"/>
                <a:cs typeface="Arial" pitchFamily="34" charset="0"/>
              </a:rPr>
              <a:t>trì</a:t>
            </a:r>
            <a:r>
              <a:rPr lang="en-US" sz="2400" dirty="0">
                <a:solidFill>
                  <a:prstClr val="black"/>
                </a:solidFill>
                <a:latin typeface="Arial" pitchFamily="34" charset="0"/>
                <a:ea typeface="Calibri"/>
                <a:cs typeface="Arial" pitchFamily="34" charset="0"/>
              </a:rPr>
              <a:t> 	</a:t>
            </a:r>
            <a:r>
              <a:rPr lang="en-US" sz="2400" dirty="0" err="1">
                <a:solidFill>
                  <a:prstClr val="black"/>
                </a:solidFill>
                <a:latin typeface="Arial" pitchFamily="34" charset="0"/>
                <a:ea typeface="Calibri"/>
                <a:cs typeface="Arial" pitchFamily="34" charset="0"/>
              </a:rPr>
              <a:t>báo</a:t>
            </a:r>
            <a:r>
              <a:rPr lang="en-US" sz="2400" dirty="0">
                <a:solidFill>
                  <a:prstClr val="black"/>
                </a:solidFill>
                <a:latin typeface="Arial" pitchFamily="34" charset="0"/>
                <a:ea typeface="Calibri"/>
                <a:cs typeface="Arial" pitchFamily="34" charset="0"/>
              </a:rPr>
              <a:t> </a:t>
            </a:r>
            <a:r>
              <a:rPr lang="en-US" sz="2400" dirty="0" err="1">
                <a:solidFill>
                  <a:prstClr val="black"/>
                </a:solidFill>
                <a:latin typeface="Arial" pitchFamily="34" charset="0"/>
                <a:ea typeface="Calibri"/>
                <a:cs typeface="Arial" pitchFamily="34" charset="0"/>
              </a:rPr>
              <a:t>cáo</a:t>
            </a:r>
            <a:r>
              <a:rPr lang="en-US" sz="2400" dirty="0">
                <a:solidFill>
                  <a:prstClr val="black"/>
                </a:solidFill>
                <a:latin typeface="Arial" pitchFamily="34" charset="0"/>
                <a:ea typeface="Calibri"/>
                <a:cs typeface="Arial" pitchFamily="34" charset="0"/>
              </a:rPr>
              <a:t> </a:t>
            </a:r>
            <a:r>
              <a:rPr lang="en-US" sz="2400" dirty="0" err="1">
                <a:solidFill>
                  <a:prstClr val="black"/>
                </a:solidFill>
                <a:latin typeface="Arial" pitchFamily="34" charset="0"/>
                <a:ea typeface="Calibri"/>
                <a:cs typeface="Arial" pitchFamily="34" charset="0"/>
              </a:rPr>
              <a:t>hàng</a:t>
            </a:r>
            <a:r>
              <a:rPr lang="en-US" sz="2400" dirty="0">
                <a:solidFill>
                  <a:prstClr val="black"/>
                </a:solidFill>
                <a:latin typeface="Arial" pitchFamily="34" charset="0"/>
                <a:ea typeface="Calibri"/>
                <a:cs typeface="Arial" pitchFamily="34" charset="0"/>
              </a:rPr>
              <a:t> </a:t>
            </a:r>
            <a:r>
              <a:rPr lang="en-US" sz="2400" dirty="0" err="1">
                <a:solidFill>
                  <a:prstClr val="black"/>
                </a:solidFill>
                <a:latin typeface="Arial" pitchFamily="34" charset="0"/>
                <a:ea typeface="Calibri"/>
                <a:cs typeface="Arial" pitchFamily="34" charset="0"/>
              </a:rPr>
              <a:t>năm</a:t>
            </a:r>
            <a:r>
              <a:rPr lang="en-US" sz="2400" dirty="0">
                <a:solidFill>
                  <a:prstClr val="black"/>
                </a:solidFill>
                <a:latin typeface="Arial" pitchFamily="34" charset="0"/>
                <a:ea typeface="Calibri"/>
                <a:cs typeface="Arial" pitchFamily="34" charset="0"/>
              </a:rPr>
              <a:t>). </a:t>
            </a:r>
          </a:p>
          <a:p>
            <a:pPr marL="0" indent="0" algn="ctr" eaLnBrk="1" hangingPunct="1">
              <a:lnSpc>
                <a:spcPts val="3000"/>
              </a:lnSpc>
              <a:spcBef>
                <a:spcPts val="0"/>
              </a:spcBef>
              <a:buNone/>
              <a:defRPr/>
            </a:pPr>
            <a:endParaRPr lang="en-US" sz="2400" dirty="0">
              <a:solidFill>
                <a:prstClr val="black"/>
              </a:solidFill>
              <a:latin typeface="Arial" pitchFamily="34" charset="0"/>
              <a:ea typeface="Calibri"/>
              <a:cs typeface="Arial" pitchFamily="34" charset="0"/>
            </a:endParaRPr>
          </a:p>
          <a:p>
            <a:pPr marL="0" indent="0" algn="ctr" eaLnBrk="1" hangingPunct="1">
              <a:lnSpc>
                <a:spcPts val="3000"/>
              </a:lnSpc>
              <a:spcBef>
                <a:spcPts val="0"/>
              </a:spcBef>
              <a:buNone/>
              <a:defRPr/>
            </a:pPr>
            <a:r>
              <a:rPr lang="en-US" sz="2400" b="1" dirty="0">
                <a:solidFill>
                  <a:srgbClr val="FF0000"/>
                </a:solidFill>
                <a:latin typeface="Arial" pitchFamily="34" charset="0"/>
                <a:ea typeface="Calibri"/>
                <a:cs typeface="Arial" pitchFamily="34" charset="0"/>
              </a:rPr>
              <a:t>TRAO ĐỔI CỤ THỂ CÁC VẤN ĐỀ KHÁC THUỘC QUY ĐỊNH CHUNG</a:t>
            </a:r>
          </a:p>
          <a:p>
            <a:pPr marL="0" indent="0" algn="just">
              <a:lnSpc>
                <a:spcPts val="3000"/>
              </a:lnSpc>
              <a:spcBef>
                <a:spcPts val="0"/>
              </a:spcBef>
              <a:spcAft>
                <a:spcPts val="0"/>
              </a:spcAft>
              <a:buNone/>
              <a:defRPr/>
            </a:pPr>
            <a:r>
              <a:rPr lang="en-US" sz="2400" dirty="0">
                <a:latin typeface="Arial" pitchFamily="34" charset="0"/>
                <a:ea typeface="Times New Roman"/>
                <a:cs typeface="Arial" pitchFamily="34" charset="0"/>
              </a:rPr>
              <a:t>	</a:t>
            </a:r>
          </a:p>
        </p:txBody>
      </p:sp>
      <p:sp>
        <p:nvSpPr>
          <p:cNvPr id="19460" name="Rectangle 4"/>
          <p:cNvSpPr>
            <a:spLocks noGrp="1" noChangeArrowheads="1"/>
          </p:cNvSpPr>
          <p:nvPr>
            <p:ph type="dt"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Arial" charset="0"/>
                <a:cs typeface="Arial" charset="0"/>
              </a:defRPr>
            </a:lvl1pPr>
            <a:lvl2pPr marL="742950" indent="-285750" eaLnBrk="0" hangingPunct="0">
              <a:defRPr sz="2400">
                <a:solidFill>
                  <a:schemeClr val="tx1"/>
                </a:solidFill>
                <a:latin typeface="Arial" charset="0"/>
                <a:cs typeface="Arial" charset="0"/>
              </a:defRPr>
            </a:lvl2pPr>
            <a:lvl3pPr marL="1143000" indent="-228600" eaLnBrk="0" hangingPunct="0">
              <a:defRPr sz="2400">
                <a:solidFill>
                  <a:schemeClr val="tx1"/>
                </a:solidFill>
                <a:latin typeface="Arial" charset="0"/>
                <a:cs typeface="Arial" charset="0"/>
              </a:defRPr>
            </a:lvl3pPr>
            <a:lvl4pPr marL="1600200" indent="-228600" eaLnBrk="0" hangingPunct="0">
              <a:defRPr sz="2400">
                <a:solidFill>
                  <a:schemeClr val="tx1"/>
                </a:solidFill>
                <a:latin typeface="Arial" charset="0"/>
                <a:cs typeface="Arial" charset="0"/>
              </a:defRPr>
            </a:lvl4pPr>
            <a:lvl5pPr marL="2057400" indent="-228600" eaLnBrk="0" hangingPunct="0">
              <a:defRPr sz="2400">
                <a:solidFill>
                  <a:schemeClr val="tx1"/>
                </a:solidFill>
                <a:latin typeface="Arial" charset="0"/>
                <a:cs typeface="Arial" charset="0"/>
              </a:defRPr>
            </a:lvl5pPr>
            <a:lvl6pPr marL="2514600" indent="-228600" eaLnBrk="0" fontAlgn="base" hangingPunct="0">
              <a:spcBef>
                <a:spcPct val="0"/>
              </a:spcBef>
              <a:spcAft>
                <a:spcPct val="0"/>
              </a:spcAft>
              <a:defRPr sz="2400">
                <a:solidFill>
                  <a:schemeClr val="tx1"/>
                </a:solidFill>
                <a:latin typeface="Arial" charset="0"/>
                <a:cs typeface="Arial" charset="0"/>
              </a:defRPr>
            </a:lvl6pPr>
            <a:lvl7pPr marL="2971800" indent="-228600" eaLnBrk="0" fontAlgn="base" hangingPunct="0">
              <a:spcBef>
                <a:spcPct val="0"/>
              </a:spcBef>
              <a:spcAft>
                <a:spcPct val="0"/>
              </a:spcAft>
              <a:defRPr sz="2400">
                <a:solidFill>
                  <a:schemeClr val="tx1"/>
                </a:solidFill>
                <a:latin typeface="Arial" charset="0"/>
                <a:cs typeface="Arial" charset="0"/>
              </a:defRPr>
            </a:lvl7pPr>
            <a:lvl8pPr marL="3429000" indent="-228600" eaLnBrk="0" fontAlgn="base" hangingPunct="0">
              <a:spcBef>
                <a:spcPct val="0"/>
              </a:spcBef>
              <a:spcAft>
                <a:spcPct val="0"/>
              </a:spcAft>
              <a:defRPr sz="2400">
                <a:solidFill>
                  <a:schemeClr val="tx1"/>
                </a:solidFill>
                <a:latin typeface="Arial" charset="0"/>
                <a:cs typeface="Arial" charset="0"/>
              </a:defRPr>
            </a:lvl8pPr>
            <a:lvl9pPr marL="3886200" indent="-228600" eaLnBrk="0" fontAlgn="base" hangingPunct="0">
              <a:spcBef>
                <a:spcPct val="0"/>
              </a:spcBef>
              <a:spcAft>
                <a:spcPct val="0"/>
              </a:spcAft>
              <a:defRPr sz="2400">
                <a:solidFill>
                  <a:schemeClr val="tx1"/>
                </a:solidFill>
                <a:latin typeface="Arial" charset="0"/>
                <a:cs typeface="Arial" charset="0"/>
              </a:defRPr>
            </a:lvl9pPr>
          </a:lstStyle>
          <a:p>
            <a:pPr eaLnBrk="1" hangingPunct="1"/>
            <a:fld id="{8472106C-58E4-4F75-ACA4-4992B429D6A8}" type="datetime1">
              <a:rPr lang="en-US" sz="1400"/>
              <a:pPr eaLnBrk="1" hangingPunct="1"/>
              <a:t>2/27/2023</a:t>
            </a:fld>
            <a:endParaRPr lang="en-US" sz="1400"/>
          </a:p>
        </p:txBody>
      </p:sp>
      <p:sp>
        <p:nvSpPr>
          <p:cNvPr id="19461" name="Rectangle 6"/>
          <p:cNvSpPr>
            <a:spLocks noGrp="1" noChangeArrowheads="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Arial" charset="0"/>
                <a:cs typeface="Arial" charset="0"/>
              </a:defRPr>
            </a:lvl1pPr>
            <a:lvl2pPr marL="742950" indent="-285750" eaLnBrk="0" hangingPunct="0">
              <a:defRPr sz="2400">
                <a:solidFill>
                  <a:schemeClr val="tx1"/>
                </a:solidFill>
                <a:latin typeface="Arial" charset="0"/>
                <a:cs typeface="Arial" charset="0"/>
              </a:defRPr>
            </a:lvl2pPr>
            <a:lvl3pPr marL="1143000" indent="-228600" eaLnBrk="0" hangingPunct="0">
              <a:defRPr sz="2400">
                <a:solidFill>
                  <a:schemeClr val="tx1"/>
                </a:solidFill>
                <a:latin typeface="Arial" charset="0"/>
                <a:cs typeface="Arial" charset="0"/>
              </a:defRPr>
            </a:lvl3pPr>
            <a:lvl4pPr marL="1600200" indent="-228600" eaLnBrk="0" hangingPunct="0">
              <a:defRPr sz="2400">
                <a:solidFill>
                  <a:schemeClr val="tx1"/>
                </a:solidFill>
                <a:latin typeface="Arial" charset="0"/>
                <a:cs typeface="Arial" charset="0"/>
              </a:defRPr>
            </a:lvl4pPr>
            <a:lvl5pPr marL="2057400" indent="-228600" eaLnBrk="0" hangingPunct="0">
              <a:defRPr sz="2400">
                <a:solidFill>
                  <a:schemeClr val="tx1"/>
                </a:solidFill>
                <a:latin typeface="Arial" charset="0"/>
                <a:cs typeface="Arial" charset="0"/>
              </a:defRPr>
            </a:lvl5pPr>
            <a:lvl6pPr marL="2514600" indent="-228600" eaLnBrk="0" fontAlgn="base" hangingPunct="0">
              <a:spcBef>
                <a:spcPct val="0"/>
              </a:spcBef>
              <a:spcAft>
                <a:spcPct val="0"/>
              </a:spcAft>
              <a:defRPr sz="2400">
                <a:solidFill>
                  <a:schemeClr val="tx1"/>
                </a:solidFill>
                <a:latin typeface="Arial" charset="0"/>
                <a:cs typeface="Arial" charset="0"/>
              </a:defRPr>
            </a:lvl6pPr>
            <a:lvl7pPr marL="2971800" indent="-228600" eaLnBrk="0" fontAlgn="base" hangingPunct="0">
              <a:spcBef>
                <a:spcPct val="0"/>
              </a:spcBef>
              <a:spcAft>
                <a:spcPct val="0"/>
              </a:spcAft>
              <a:defRPr sz="2400">
                <a:solidFill>
                  <a:schemeClr val="tx1"/>
                </a:solidFill>
                <a:latin typeface="Arial" charset="0"/>
                <a:cs typeface="Arial" charset="0"/>
              </a:defRPr>
            </a:lvl7pPr>
            <a:lvl8pPr marL="3429000" indent="-228600" eaLnBrk="0" fontAlgn="base" hangingPunct="0">
              <a:spcBef>
                <a:spcPct val="0"/>
              </a:spcBef>
              <a:spcAft>
                <a:spcPct val="0"/>
              </a:spcAft>
              <a:defRPr sz="2400">
                <a:solidFill>
                  <a:schemeClr val="tx1"/>
                </a:solidFill>
                <a:latin typeface="Arial" charset="0"/>
                <a:cs typeface="Arial" charset="0"/>
              </a:defRPr>
            </a:lvl8pPr>
            <a:lvl9pPr marL="3886200" indent="-228600" eaLnBrk="0" fontAlgn="base" hangingPunct="0">
              <a:spcBef>
                <a:spcPct val="0"/>
              </a:spcBef>
              <a:spcAft>
                <a:spcPct val="0"/>
              </a:spcAft>
              <a:defRPr sz="2400">
                <a:solidFill>
                  <a:schemeClr val="tx1"/>
                </a:solidFill>
                <a:latin typeface="Arial" charset="0"/>
                <a:cs typeface="Arial" charset="0"/>
              </a:defRPr>
            </a:lvl9pPr>
          </a:lstStyle>
          <a:p>
            <a:pPr eaLnBrk="1" hangingPunct="1"/>
            <a:fld id="{80EFC7FE-D839-4F0D-9FE8-425F65E5037B}" type="slidenum">
              <a:rPr lang="en-US" sz="1400"/>
              <a:pPr eaLnBrk="1" hangingPunct="1"/>
              <a:t>14</a:t>
            </a:fld>
            <a:endParaRPr lang="en-US" sz="1400"/>
          </a:p>
        </p:txBody>
      </p:sp>
    </p:spTree>
  </p:cSld>
  <p:clrMapOvr>
    <a:masterClrMapping/>
  </p:clrMapOvr>
  <p:transition spd="slow">
    <p:wheel spokes="1"/>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p:cNvSpPr>
            <a:spLocks noGrp="1"/>
          </p:cNvSpPr>
          <p:nvPr>
            <p:ph type="title"/>
          </p:nvPr>
        </p:nvSpPr>
        <p:spPr>
          <a:xfrm>
            <a:off x="1981200" y="1"/>
            <a:ext cx="8229600" cy="549275"/>
          </a:xfrm>
        </p:spPr>
        <p:txBody>
          <a:bodyPr/>
          <a:lstStyle/>
          <a:p>
            <a:r>
              <a:rPr lang="en-US" sz="2800" b="1">
                <a:solidFill>
                  <a:srgbClr val="000000"/>
                </a:solidFill>
                <a:latin typeface="Arial" charset="0"/>
                <a:cs typeface="Arial" charset="0"/>
              </a:rPr>
              <a:t>NỘI DUNG CƠ BẢN LUẬT SĐBS LUẠT XLVPHC</a:t>
            </a:r>
            <a:endParaRPr lang="en-US"/>
          </a:p>
        </p:txBody>
      </p:sp>
      <p:sp>
        <p:nvSpPr>
          <p:cNvPr id="20483" name="Content Placeholder 2"/>
          <p:cNvSpPr>
            <a:spLocks noGrp="1"/>
          </p:cNvSpPr>
          <p:nvPr>
            <p:ph idx="1"/>
          </p:nvPr>
        </p:nvSpPr>
        <p:spPr>
          <a:xfrm>
            <a:off x="1847851" y="620713"/>
            <a:ext cx="8640763" cy="6121400"/>
          </a:xfrm>
        </p:spPr>
        <p:txBody>
          <a:bodyPr/>
          <a:lstStyle/>
          <a:p>
            <a:pPr marL="0" indent="0">
              <a:buNone/>
            </a:pPr>
            <a:r>
              <a:rPr lang="en-US" sz="2400" b="1">
                <a:solidFill>
                  <a:srgbClr val="000000"/>
                </a:solidFill>
                <a:latin typeface="Arial" charset="0"/>
                <a:ea typeface="Courier New" pitchFamily="49" charset="0"/>
                <a:cs typeface="Arial" charset="0"/>
              </a:rPr>
              <a:t>Khái niệm “Tái phạm”:</a:t>
            </a:r>
          </a:p>
          <a:p>
            <a:pPr marL="0" indent="0" algn="just">
              <a:spcBef>
                <a:spcPts val="600"/>
              </a:spcBef>
              <a:spcAft>
                <a:spcPts val="600"/>
              </a:spcAft>
              <a:buNone/>
            </a:pPr>
            <a:r>
              <a:rPr lang="en-US" sz="2000">
                <a:solidFill>
                  <a:srgbClr val="000000"/>
                </a:solidFill>
                <a:latin typeface="Times New Roman" pitchFamily="18" charset="0"/>
                <a:ea typeface="Times New Roman" pitchFamily="18" charset="0"/>
                <a:cs typeface="Arial" charset="0"/>
              </a:rPr>
              <a:t>	</a:t>
            </a:r>
            <a:r>
              <a:rPr lang="en-US" sz="2200" b="1" i="1">
                <a:solidFill>
                  <a:srgbClr val="000000"/>
                </a:solidFill>
                <a:latin typeface="Arial" charset="0"/>
                <a:ea typeface="Times New Roman" pitchFamily="18" charset="0"/>
                <a:cs typeface="Arial" charset="0"/>
              </a:rPr>
              <a:t>Luật số 15</a:t>
            </a:r>
            <a:r>
              <a:rPr lang="en-US" sz="2200" b="1">
                <a:solidFill>
                  <a:srgbClr val="000000"/>
                </a:solidFill>
                <a:latin typeface="Arial" charset="0"/>
                <a:ea typeface="Times New Roman" pitchFamily="18" charset="0"/>
                <a:cs typeface="Arial" charset="0"/>
              </a:rPr>
              <a:t>: </a:t>
            </a:r>
            <a:r>
              <a:rPr lang="en-US" sz="2200" b="1">
                <a:solidFill>
                  <a:srgbClr val="FF0000"/>
                </a:solidFill>
                <a:latin typeface="Arial" charset="0"/>
                <a:ea typeface="Times New Roman" pitchFamily="18" charset="0"/>
                <a:cs typeface="Arial" charset="0"/>
              </a:rPr>
              <a:t>Tái phạm là việc cá nhân, tổ chức đã bị XLVPHC nhưng chưa hết thời hạn được coi là chưa bị XLVPHC, kể từ ngày chấp hành xong quyết định xử phạt, quyết định áp dụng BPXLHC hoặc kể từ ngày hết thời hiệu thi hành quyết định này mà lại thực hiện hành VPHC đã bị xử lý (</a:t>
            </a:r>
            <a:r>
              <a:rPr lang="en-US" sz="2200" b="1" u="sng">
                <a:solidFill>
                  <a:srgbClr val="0000CC"/>
                </a:solidFill>
                <a:latin typeface="Arial" charset="0"/>
                <a:ea typeface="Times New Roman" pitchFamily="18" charset="0"/>
                <a:cs typeface="Arial" charset="0"/>
              </a:rPr>
              <a:t>quy định gộp</a:t>
            </a:r>
            <a:r>
              <a:rPr lang="en-US" sz="2200" b="1">
                <a:solidFill>
                  <a:srgbClr val="FF0000"/>
                </a:solidFill>
                <a:latin typeface="Arial" charset="0"/>
                <a:ea typeface="Times New Roman" pitchFamily="18" charset="0"/>
                <a:cs typeface="Arial" charset="0"/>
              </a:rPr>
              <a:t>).</a:t>
            </a:r>
          </a:p>
          <a:p>
            <a:pPr marL="0" indent="0" algn="just">
              <a:buNone/>
            </a:pPr>
            <a:r>
              <a:rPr lang="en-US" sz="2200" i="1">
                <a:solidFill>
                  <a:srgbClr val="000000"/>
                </a:solidFill>
                <a:cs typeface="Courier New" pitchFamily="49" charset="0"/>
              </a:rPr>
              <a:t>	</a:t>
            </a:r>
            <a:r>
              <a:rPr lang="en-US" sz="2200" b="1" i="1">
                <a:solidFill>
                  <a:srgbClr val="000000"/>
                </a:solidFill>
                <a:cs typeface="Courier New" pitchFamily="49" charset="0"/>
              </a:rPr>
              <a:t>Luật số 67: </a:t>
            </a:r>
            <a:r>
              <a:rPr lang="vi-VN" sz="2200" b="1" i="1">
                <a:solidFill>
                  <a:srgbClr val="0000CC"/>
                </a:solidFill>
                <a:cs typeface="Courier New" pitchFamily="49" charset="0"/>
              </a:rPr>
              <a:t>Tái phạm</a:t>
            </a:r>
            <a:r>
              <a:rPr lang="vi-VN" sz="2200" b="1">
                <a:solidFill>
                  <a:srgbClr val="0000CC"/>
                </a:solidFill>
                <a:cs typeface="Courier New" pitchFamily="49" charset="0"/>
              </a:rPr>
              <a:t> là việc cá nhân, tổ chức đã bị ra </a:t>
            </a:r>
            <a:r>
              <a:rPr lang="en-US" sz="2200" b="1">
                <a:solidFill>
                  <a:srgbClr val="0000CC"/>
                </a:solidFill>
                <a:cs typeface="Courier New" pitchFamily="49" charset="0"/>
              </a:rPr>
              <a:t>QĐXPVPHC</a:t>
            </a:r>
            <a:r>
              <a:rPr lang="vi-VN" sz="2200" b="1">
                <a:solidFill>
                  <a:srgbClr val="0000CC"/>
                </a:solidFill>
                <a:cs typeface="Courier New" pitchFamily="49" charset="0"/>
              </a:rPr>
              <a:t> nhưng chưa hết </a:t>
            </a:r>
            <a:r>
              <a:rPr lang="en-US" sz="2200" b="1">
                <a:solidFill>
                  <a:srgbClr val="0000CC"/>
                </a:solidFill>
                <a:cs typeface="Courier New" pitchFamily="49" charset="0"/>
              </a:rPr>
              <a:t>thời </a:t>
            </a:r>
            <a:r>
              <a:rPr lang="vi-VN" sz="2200" b="1">
                <a:solidFill>
                  <a:srgbClr val="0000CC"/>
                </a:solidFill>
                <a:cs typeface="Courier New" pitchFamily="49" charset="0"/>
              </a:rPr>
              <a:t>hạn được coi là chưa bị </a:t>
            </a:r>
            <a:r>
              <a:rPr lang="en-US" sz="2200" b="1">
                <a:solidFill>
                  <a:srgbClr val="0000CC"/>
                </a:solidFill>
                <a:cs typeface="Courier New" pitchFamily="49" charset="0"/>
              </a:rPr>
              <a:t>XPVPHC </a:t>
            </a:r>
            <a:r>
              <a:rPr lang="vi-VN" sz="2200" b="1">
                <a:solidFill>
                  <a:srgbClr val="0000CC"/>
                </a:solidFill>
                <a:cs typeface="Courier New" pitchFamily="49" charset="0"/>
              </a:rPr>
              <a:t>mà lại thực hiện hành vi </a:t>
            </a:r>
            <a:r>
              <a:rPr lang="en-US" sz="2200" b="1">
                <a:solidFill>
                  <a:srgbClr val="0000CC"/>
                </a:solidFill>
                <a:cs typeface="Courier New" pitchFamily="49" charset="0"/>
              </a:rPr>
              <a:t>VPHC </a:t>
            </a:r>
            <a:r>
              <a:rPr lang="vi-VN" sz="2200" b="1">
                <a:solidFill>
                  <a:srgbClr val="0000CC"/>
                </a:solidFill>
                <a:cs typeface="Courier New" pitchFamily="49" charset="0"/>
              </a:rPr>
              <a:t>đã bị xử phạt; cá nhân đã bị ra quyết định áp dụng </a:t>
            </a:r>
            <a:r>
              <a:rPr lang="en-US" sz="2200" b="1">
                <a:solidFill>
                  <a:srgbClr val="0000CC"/>
                </a:solidFill>
                <a:cs typeface="Courier New" pitchFamily="49" charset="0"/>
              </a:rPr>
              <a:t>BPXLHC</a:t>
            </a:r>
            <a:r>
              <a:rPr lang="vi-VN" sz="2200" b="1">
                <a:solidFill>
                  <a:srgbClr val="0000CC"/>
                </a:solidFill>
                <a:cs typeface="Courier New" pitchFamily="49" charset="0"/>
              </a:rPr>
              <a:t> nhưng chưa hết thời hạn được coi là chưa bị áp dụng </a:t>
            </a:r>
            <a:r>
              <a:rPr lang="en-US" sz="2200" b="1">
                <a:solidFill>
                  <a:srgbClr val="0000CC"/>
                </a:solidFill>
                <a:cs typeface="Courier New" pitchFamily="49" charset="0"/>
              </a:rPr>
              <a:t>BPXLHC</a:t>
            </a:r>
            <a:r>
              <a:rPr lang="vi-VN" sz="2200" b="1">
                <a:solidFill>
                  <a:srgbClr val="0000CC"/>
                </a:solidFill>
                <a:cs typeface="Courier New" pitchFamily="49" charset="0"/>
              </a:rPr>
              <a:t> mà lại thực hiện hành vi thuộc đối tượng bị áp dụng </a:t>
            </a:r>
            <a:r>
              <a:rPr lang="en-US" sz="2200" b="1">
                <a:solidFill>
                  <a:srgbClr val="0000CC"/>
                </a:solidFill>
                <a:cs typeface="Courier New" pitchFamily="49" charset="0"/>
              </a:rPr>
              <a:t>BPXLHC </a:t>
            </a:r>
            <a:r>
              <a:rPr lang="vi-VN" sz="2200" b="1">
                <a:solidFill>
                  <a:srgbClr val="0000CC"/>
                </a:solidFill>
                <a:cs typeface="Courier New" pitchFamily="49" charset="0"/>
              </a:rPr>
              <a:t>đó</a:t>
            </a:r>
            <a:endParaRPr lang="en-US" sz="2200" b="1">
              <a:solidFill>
                <a:srgbClr val="0000CC"/>
              </a:solidFill>
            </a:endParaRPr>
          </a:p>
        </p:txBody>
      </p:sp>
      <p:sp>
        <p:nvSpPr>
          <p:cNvPr id="4" name="Date Placeholder 3"/>
          <p:cNvSpPr>
            <a:spLocks noGrp="1"/>
          </p:cNvSpPr>
          <p:nvPr>
            <p:ph type="dt" sz="quarter" idx="10"/>
          </p:nvPr>
        </p:nvSpPr>
        <p:spPr/>
        <p:txBody>
          <a:bodyPr/>
          <a:lstStyle/>
          <a:p>
            <a:pPr>
              <a:defRPr/>
            </a:pPr>
            <a:fld id="{578C433B-FD3D-483B-AB6E-AF55ACBFF1C4}" type="datetime1">
              <a:rPr lang="en-US" smtClean="0"/>
              <a:pPr>
                <a:defRPr/>
              </a:pPr>
              <a:t>2/27/2023</a:t>
            </a:fld>
            <a:endParaRPr lang="en-US"/>
          </a:p>
        </p:txBody>
      </p:sp>
      <p:sp>
        <p:nvSpPr>
          <p:cNvPr id="5" name="Slide Number Placeholder 4"/>
          <p:cNvSpPr>
            <a:spLocks noGrp="1"/>
          </p:cNvSpPr>
          <p:nvPr>
            <p:ph type="sldNum" sz="quarter" idx="12"/>
          </p:nvPr>
        </p:nvSpPr>
        <p:spPr/>
        <p:txBody>
          <a:bodyPr/>
          <a:lstStyle/>
          <a:p>
            <a:pPr>
              <a:defRPr/>
            </a:pPr>
            <a:fld id="{A5A65914-4323-42A3-973D-FD04E0DA853B}" type="slidenum">
              <a:rPr lang="en-US" smtClean="0"/>
              <a:pPr>
                <a:defRPr/>
              </a:pPr>
              <a:t>15</a:t>
            </a:fld>
            <a:endParaRPr lang="en-US"/>
          </a:p>
        </p:txBody>
      </p:sp>
    </p:spTree>
  </p:cSld>
  <p:clrMapOvr>
    <a:masterClrMapping/>
  </p:clrMapOvr>
  <p:transition spd="slow">
    <p:wheel spokes="1"/>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7" name="Content Placeholder 2"/>
          <p:cNvSpPr>
            <a:spLocks noGrp="1"/>
          </p:cNvSpPr>
          <p:nvPr>
            <p:ph idx="1"/>
          </p:nvPr>
        </p:nvSpPr>
        <p:spPr>
          <a:xfrm>
            <a:off x="1524000" y="549275"/>
            <a:ext cx="9036050" cy="6237288"/>
          </a:xfrm>
        </p:spPr>
        <p:txBody>
          <a:bodyPr/>
          <a:lstStyle/>
          <a:p>
            <a:pPr marL="0" indent="0" algn="just">
              <a:lnSpc>
                <a:spcPts val="2700"/>
              </a:lnSpc>
              <a:spcBef>
                <a:spcPct val="0"/>
              </a:spcBef>
              <a:buNone/>
            </a:pPr>
            <a:r>
              <a:rPr lang="en-US" sz="1700" dirty="0">
                <a:solidFill>
                  <a:srgbClr val="000000"/>
                </a:solidFill>
                <a:latin typeface="Arial" charset="0"/>
                <a:ea typeface="Times New Roman" pitchFamily="18" charset="0"/>
                <a:cs typeface="Arial" charset="0"/>
              </a:rPr>
              <a:t>	</a:t>
            </a:r>
            <a:r>
              <a:rPr lang="en-US" sz="2400" b="1" dirty="0" err="1">
                <a:solidFill>
                  <a:srgbClr val="0000CC"/>
                </a:solidFill>
                <a:latin typeface="Arial" charset="0"/>
                <a:ea typeface="Times New Roman" pitchFamily="18" charset="0"/>
                <a:cs typeface="Arial" charset="0"/>
              </a:rPr>
              <a:t>Khái</a:t>
            </a:r>
            <a:r>
              <a:rPr lang="en-US" sz="2400" b="1" dirty="0">
                <a:solidFill>
                  <a:srgbClr val="0000CC"/>
                </a:solidFill>
                <a:latin typeface="Arial" charset="0"/>
                <a:ea typeface="Times New Roman" pitchFamily="18" charset="0"/>
                <a:cs typeface="Arial" charset="0"/>
              </a:rPr>
              <a:t> </a:t>
            </a:r>
            <a:r>
              <a:rPr lang="en-US" sz="2400" b="1" dirty="0" err="1">
                <a:solidFill>
                  <a:srgbClr val="0000CC"/>
                </a:solidFill>
                <a:latin typeface="Arial" charset="0"/>
                <a:ea typeface="Times New Roman" pitchFamily="18" charset="0"/>
                <a:cs typeface="Arial" charset="0"/>
              </a:rPr>
              <a:t>niệm</a:t>
            </a:r>
            <a:r>
              <a:rPr lang="en-US" sz="2400" b="1" dirty="0">
                <a:solidFill>
                  <a:srgbClr val="0000CC"/>
                </a:solidFill>
                <a:latin typeface="Arial" charset="0"/>
                <a:ea typeface="Times New Roman" pitchFamily="18" charset="0"/>
                <a:cs typeface="Arial" charset="0"/>
              </a:rPr>
              <a:t> “VPHC </a:t>
            </a:r>
            <a:r>
              <a:rPr lang="en-US" sz="2400" b="1" dirty="0" err="1">
                <a:solidFill>
                  <a:srgbClr val="0000CC"/>
                </a:solidFill>
                <a:latin typeface="Arial" charset="0"/>
                <a:ea typeface="Times New Roman" pitchFamily="18" charset="0"/>
                <a:cs typeface="Arial" charset="0"/>
              </a:rPr>
              <a:t>nhiều</a:t>
            </a:r>
            <a:r>
              <a:rPr lang="en-US" sz="2400" b="1" dirty="0">
                <a:solidFill>
                  <a:srgbClr val="0000CC"/>
                </a:solidFill>
                <a:latin typeface="Arial" charset="0"/>
                <a:ea typeface="Times New Roman" pitchFamily="18" charset="0"/>
                <a:cs typeface="Arial" charset="0"/>
              </a:rPr>
              <a:t> </a:t>
            </a:r>
            <a:r>
              <a:rPr lang="en-US" sz="2400" b="1" dirty="0" err="1">
                <a:solidFill>
                  <a:srgbClr val="0000CC"/>
                </a:solidFill>
                <a:latin typeface="Arial" charset="0"/>
                <a:ea typeface="Times New Roman" pitchFamily="18" charset="0"/>
                <a:cs typeface="Arial" charset="0"/>
              </a:rPr>
              <a:t>lần</a:t>
            </a:r>
            <a:r>
              <a:rPr lang="en-US" sz="2400" b="1" dirty="0">
                <a:solidFill>
                  <a:srgbClr val="0000CC"/>
                </a:solidFill>
                <a:latin typeface="Arial" charset="0"/>
                <a:ea typeface="Times New Roman" pitchFamily="18" charset="0"/>
                <a:cs typeface="Arial" charset="0"/>
              </a:rPr>
              <a:t>”: </a:t>
            </a:r>
          </a:p>
          <a:p>
            <a:pPr marL="0" indent="0" algn="just">
              <a:lnSpc>
                <a:spcPts val="2700"/>
              </a:lnSpc>
              <a:spcBef>
                <a:spcPct val="0"/>
              </a:spcBef>
              <a:buNone/>
            </a:pPr>
            <a:r>
              <a:rPr lang="en-US" sz="2400" b="1" dirty="0">
                <a:solidFill>
                  <a:srgbClr val="000000"/>
                </a:solidFill>
                <a:latin typeface="Arial" charset="0"/>
                <a:ea typeface="Times New Roman" pitchFamily="18" charset="0"/>
                <a:cs typeface="Arial" charset="0"/>
              </a:rPr>
              <a:t>	</a:t>
            </a:r>
            <a:r>
              <a:rPr lang="en-US" sz="2200" b="1" dirty="0" err="1">
                <a:solidFill>
                  <a:srgbClr val="000000"/>
                </a:solidFill>
                <a:latin typeface="Arial" charset="0"/>
                <a:ea typeface="Times New Roman" pitchFamily="18" charset="0"/>
                <a:cs typeface="Arial" charset="0"/>
              </a:rPr>
              <a:t>Ví</a:t>
            </a:r>
            <a:r>
              <a:rPr lang="en-US" sz="2200" b="1" dirty="0">
                <a:solidFill>
                  <a:srgbClr val="000000"/>
                </a:solidFill>
                <a:latin typeface="Arial" charset="0"/>
                <a:ea typeface="Times New Roman" pitchFamily="18" charset="0"/>
                <a:cs typeface="Arial" charset="0"/>
              </a:rPr>
              <a:t> </a:t>
            </a:r>
            <a:r>
              <a:rPr lang="en-US" sz="2200" b="1" dirty="0" err="1">
                <a:solidFill>
                  <a:srgbClr val="000000"/>
                </a:solidFill>
                <a:latin typeface="Arial" charset="0"/>
                <a:ea typeface="Times New Roman" pitchFamily="18" charset="0"/>
                <a:cs typeface="Arial" charset="0"/>
              </a:rPr>
              <a:t>dụ</a:t>
            </a:r>
            <a:r>
              <a:rPr lang="en-US" sz="2200" b="1" dirty="0">
                <a:solidFill>
                  <a:srgbClr val="000000"/>
                </a:solidFill>
                <a:latin typeface="Arial" charset="0"/>
                <a:ea typeface="Times New Roman" pitchFamily="18" charset="0"/>
                <a:cs typeface="Arial" charset="0"/>
              </a:rPr>
              <a:t>: </a:t>
            </a:r>
          </a:p>
          <a:p>
            <a:pPr marL="0" indent="0" algn="just">
              <a:lnSpc>
                <a:spcPts val="2700"/>
              </a:lnSpc>
              <a:spcBef>
                <a:spcPct val="0"/>
              </a:spcBef>
              <a:buNone/>
            </a:pPr>
            <a:r>
              <a:rPr lang="en-US" sz="2200" dirty="0">
                <a:solidFill>
                  <a:srgbClr val="000000"/>
                </a:solidFill>
                <a:latin typeface="Arial" charset="0"/>
                <a:ea typeface="Times New Roman" pitchFamily="18" charset="0"/>
                <a:cs typeface="Arial" charset="0"/>
              </a:rPr>
              <a:t>	</a:t>
            </a:r>
            <a:r>
              <a:rPr lang="en-US" sz="2200" dirty="0" err="1">
                <a:solidFill>
                  <a:srgbClr val="000000"/>
                </a:solidFill>
                <a:latin typeface="Arial" charset="0"/>
                <a:ea typeface="Times New Roman" pitchFamily="18" charset="0"/>
                <a:cs typeface="Arial" charset="0"/>
              </a:rPr>
              <a:t>Điểm</a:t>
            </a:r>
            <a:r>
              <a:rPr lang="en-US" sz="2200" dirty="0">
                <a:solidFill>
                  <a:srgbClr val="000000"/>
                </a:solidFill>
                <a:latin typeface="Arial" charset="0"/>
                <a:ea typeface="Times New Roman" pitchFamily="18" charset="0"/>
                <a:cs typeface="Arial" charset="0"/>
              </a:rPr>
              <a:t> d </a:t>
            </a:r>
            <a:r>
              <a:rPr lang="en-US" sz="2200" dirty="0" err="1">
                <a:solidFill>
                  <a:srgbClr val="000000"/>
                </a:solidFill>
                <a:latin typeface="Arial" charset="0"/>
                <a:ea typeface="Times New Roman" pitchFamily="18" charset="0"/>
                <a:cs typeface="Arial" charset="0"/>
              </a:rPr>
              <a:t>khoản</a:t>
            </a:r>
            <a:r>
              <a:rPr lang="en-US" sz="2200" dirty="0">
                <a:solidFill>
                  <a:srgbClr val="000000"/>
                </a:solidFill>
                <a:latin typeface="Arial" charset="0"/>
                <a:ea typeface="Times New Roman" pitchFamily="18" charset="0"/>
                <a:cs typeface="Arial" charset="0"/>
              </a:rPr>
              <a:t> 1 </a:t>
            </a:r>
            <a:r>
              <a:rPr lang="en-US" sz="2200" dirty="0" err="1">
                <a:solidFill>
                  <a:srgbClr val="000000"/>
                </a:solidFill>
                <a:latin typeface="Arial" charset="0"/>
                <a:ea typeface="Times New Roman" pitchFamily="18" charset="0"/>
                <a:cs typeface="Arial" charset="0"/>
              </a:rPr>
              <a:t>Điều</a:t>
            </a:r>
            <a:r>
              <a:rPr lang="en-US" sz="2200" dirty="0">
                <a:solidFill>
                  <a:srgbClr val="000000"/>
                </a:solidFill>
                <a:latin typeface="Arial" charset="0"/>
                <a:ea typeface="Times New Roman" pitchFamily="18" charset="0"/>
                <a:cs typeface="Arial" charset="0"/>
              </a:rPr>
              <a:t> 3 </a:t>
            </a:r>
            <a:r>
              <a:rPr lang="en-US" sz="2200" dirty="0" err="1">
                <a:solidFill>
                  <a:srgbClr val="000000"/>
                </a:solidFill>
                <a:latin typeface="Arial" charset="0"/>
                <a:ea typeface="Times New Roman" pitchFamily="18" charset="0"/>
                <a:cs typeface="Arial" charset="0"/>
              </a:rPr>
              <a:t>Luật</a:t>
            </a:r>
            <a:r>
              <a:rPr lang="en-US" sz="2200" dirty="0">
                <a:solidFill>
                  <a:srgbClr val="000000"/>
                </a:solidFill>
                <a:latin typeface="Arial" charset="0"/>
                <a:ea typeface="Times New Roman" pitchFamily="18" charset="0"/>
                <a:cs typeface="Arial" charset="0"/>
              </a:rPr>
              <a:t> XLVPHC:</a:t>
            </a:r>
          </a:p>
          <a:p>
            <a:pPr marL="0" indent="0" algn="just">
              <a:lnSpc>
                <a:spcPts val="2700"/>
              </a:lnSpc>
              <a:spcBef>
                <a:spcPct val="0"/>
              </a:spcBef>
              <a:buNone/>
            </a:pPr>
            <a:r>
              <a:rPr lang="en-US" sz="2200" dirty="0">
                <a:solidFill>
                  <a:srgbClr val="000000"/>
                </a:solidFill>
                <a:latin typeface="Arial" charset="0"/>
                <a:ea typeface="Times New Roman" pitchFamily="18" charset="0"/>
                <a:cs typeface="Arial" charset="0"/>
              </a:rPr>
              <a:t>	</a:t>
            </a:r>
            <a:r>
              <a:rPr lang="vi-VN" sz="2200" dirty="0">
                <a:solidFill>
                  <a:srgbClr val="000000"/>
                </a:solidFill>
                <a:latin typeface="Arial" charset="0"/>
                <a:ea typeface="Times New Roman" pitchFamily="18" charset="0"/>
                <a:cs typeface="Arial" charset="0"/>
              </a:rPr>
              <a:t>Một người thực hiện nhiều hành vi vi phạm hành chính hoặc vi phạm hành chính nhiều lần thì bị xử phạt về từng hành vi vi phạm, </a:t>
            </a:r>
            <a:r>
              <a:rPr lang="vi-VN" sz="2200" b="1" dirty="0">
                <a:solidFill>
                  <a:srgbClr val="FF0000"/>
                </a:solidFill>
                <a:latin typeface="Arial" charset="0"/>
                <a:ea typeface="Times New Roman" pitchFamily="18" charset="0"/>
                <a:cs typeface="Arial" charset="0"/>
              </a:rPr>
              <a:t>trừ trường hợp hành vi vi phạm hành chính nhiều lần được Chính phủ quy định là tình tiết tăng nặng</a:t>
            </a:r>
            <a:r>
              <a:rPr lang="vi-VN" sz="2200" dirty="0">
                <a:solidFill>
                  <a:srgbClr val="000000"/>
                </a:solidFill>
                <a:latin typeface="Arial" charset="0"/>
                <a:ea typeface="Times New Roman" pitchFamily="18" charset="0"/>
                <a:cs typeface="Arial" charset="0"/>
              </a:rPr>
              <a:t>;</a:t>
            </a:r>
            <a:endParaRPr lang="en-US" sz="2200" dirty="0">
              <a:solidFill>
                <a:srgbClr val="000000"/>
              </a:solidFill>
              <a:latin typeface="Arial" charset="0"/>
              <a:ea typeface="Times New Roman" pitchFamily="18" charset="0"/>
              <a:cs typeface="Arial" charset="0"/>
            </a:endParaRPr>
          </a:p>
          <a:p>
            <a:pPr marL="0" indent="0" algn="just">
              <a:lnSpc>
                <a:spcPts val="2700"/>
              </a:lnSpc>
              <a:spcBef>
                <a:spcPct val="0"/>
              </a:spcBef>
              <a:buNone/>
            </a:pPr>
            <a:r>
              <a:rPr lang="en-US" sz="2200" dirty="0">
                <a:solidFill>
                  <a:srgbClr val="000000"/>
                </a:solidFill>
                <a:latin typeface="Arial" charset="0"/>
                <a:ea typeface="Times New Roman" pitchFamily="18" charset="0"/>
                <a:cs typeface="Arial" charset="0"/>
              </a:rPr>
              <a:t>	</a:t>
            </a:r>
            <a:r>
              <a:rPr lang="en-US" sz="2200" b="1" dirty="0">
                <a:solidFill>
                  <a:srgbClr val="FF0000"/>
                </a:solidFill>
                <a:latin typeface="Arial" charset="0"/>
                <a:ea typeface="Times New Roman" pitchFamily="18" charset="0"/>
                <a:cs typeface="Arial" charset="0"/>
              </a:rPr>
              <a:t>(2) </a:t>
            </a:r>
            <a:r>
              <a:rPr lang="en-US" sz="2200" b="1" dirty="0">
                <a:solidFill>
                  <a:srgbClr val="FF0000"/>
                </a:solidFill>
                <a:latin typeface="Arial" charset="0"/>
                <a:ea typeface="Calibri" pitchFamily="34" charset="0"/>
                <a:cs typeface="Arial" charset="0"/>
              </a:rPr>
              <a:t>NĐ 16/2022/NĐ-CP </a:t>
            </a:r>
            <a:r>
              <a:rPr lang="en-US" sz="2200" b="1" dirty="0" err="1">
                <a:solidFill>
                  <a:srgbClr val="FF0000"/>
                </a:solidFill>
                <a:latin typeface="Arial" charset="0"/>
                <a:ea typeface="Calibri" pitchFamily="34" charset="0"/>
                <a:cs typeface="Arial" charset="0"/>
              </a:rPr>
              <a:t>quy</a:t>
            </a:r>
            <a:r>
              <a:rPr lang="en-US" sz="2200" b="1" dirty="0">
                <a:solidFill>
                  <a:srgbClr val="FF0000"/>
                </a:solidFill>
                <a:latin typeface="Arial" charset="0"/>
                <a:ea typeface="Calibri" pitchFamily="34" charset="0"/>
                <a:cs typeface="Arial" charset="0"/>
              </a:rPr>
              <a:t> </a:t>
            </a:r>
            <a:r>
              <a:rPr lang="en-US" sz="2200" b="1" dirty="0" err="1">
                <a:solidFill>
                  <a:srgbClr val="FF0000"/>
                </a:solidFill>
                <a:latin typeface="Arial" charset="0"/>
                <a:ea typeface="Calibri" pitchFamily="34" charset="0"/>
                <a:cs typeface="Arial" charset="0"/>
              </a:rPr>
              <a:t>định</a:t>
            </a:r>
            <a:r>
              <a:rPr lang="en-US" sz="2200" b="1" dirty="0">
                <a:solidFill>
                  <a:srgbClr val="FF0000"/>
                </a:solidFill>
                <a:latin typeface="Arial" charset="0"/>
                <a:ea typeface="Calibri" pitchFamily="34" charset="0"/>
                <a:cs typeface="Arial" charset="0"/>
              </a:rPr>
              <a:t> XPVPHC </a:t>
            </a:r>
            <a:r>
              <a:rPr lang="en-US" sz="2200" b="1" dirty="0" err="1">
                <a:solidFill>
                  <a:srgbClr val="FF0000"/>
                </a:solidFill>
                <a:latin typeface="Arial" charset="0"/>
                <a:ea typeface="Calibri" pitchFamily="34" charset="0"/>
                <a:cs typeface="Arial" charset="0"/>
              </a:rPr>
              <a:t>về</a:t>
            </a:r>
            <a:r>
              <a:rPr lang="en-US" sz="2200" b="1" dirty="0">
                <a:solidFill>
                  <a:srgbClr val="FF0000"/>
                </a:solidFill>
                <a:latin typeface="Arial" charset="0"/>
                <a:ea typeface="Calibri" pitchFamily="34" charset="0"/>
                <a:cs typeface="Arial" charset="0"/>
              </a:rPr>
              <a:t> </a:t>
            </a:r>
            <a:r>
              <a:rPr lang="en-US" sz="2200" b="1" dirty="0" err="1">
                <a:solidFill>
                  <a:srgbClr val="FF0000"/>
                </a:solidFill>
                <a:latin typeface="Arial" charset="0"/>
                <a:ea typeface="Calibri" pitchFamily="34" charset="0"/>
                <a:cs typeface="Arial" charset="0"/>
              </a:rPr>
              <a:t>xây</a:t>
            </a:r>
            <a:r>
              <a:rPr lang="en-US" sz="2200" b="1" dirty="0">
                <a:solidFill>
                  <a:srgbClr val="FF0000"/>
                </a:solidFill>
                <a:latin typeface="Arial" charset="0"/>
                <a:ea typeface="Calibri" pitchFamily="34" charset="0"/>
                <a:cs typeface="Arial" charset="0"/>
              </a:rPr>
              <a:t> </a:t>
            </a:r>
            <a:r>
              <a:rPr lang="en-US" sz="2200" b="1" dirty="0" err="1">
                <a:solidFill>
                  <a:srgbClr val="FF0000"/>
                </a:solidFill>
                <a:latin typeface="Arial" charset="0"/>
                <a:ea typeface="Calibri" pitchFamily="34" charset="0"/>
                <a:cs typeface="Arial" charset="0"/>
              </a:rPr>
              <a:t>dựng</a:t>
            </a:r>
            <a:endParaRPr lang="en-US" sz="2200" b="1" dirty="0">
              <a:solidFill>
                <a:srgbClr val="FF0000"/>
              </a:solidFill>
              <a:latin typeface="Arial" charset="0"/>
              <a:cs typeface="Arial" charset="0"/>
            </a:endParaRPr>
          </a:p>
          <a:p>
            <a:pPr marL="0" indent="0" algn="just">
              <a:spcBef>
                <a:spcPct val="0"/>
              </a:spcBef>
              <a:buNone/>
            </a:pPr>
            <a:r>
              <a:rPr lang="en-US" sz="2200" dirty="0">
                <a:solidFill>
                  <a:srgbClr val="000000"/>
                </a:solidFill>
                <a:latin typeface="Arial" charset="0"/>
                <a:cs typeface="Arial" charset="0"/>
              </a:rPr>
              <a:t>	K2Đ3: </a:t>
            </a:r>
            <a:r>
              <a:rPr lang="en-US" sz="2200" dirty="0" err="1">
                <a:solidFill>
                  <a:srgbClr val="000000"/>
                </a:solidFill>
                <a:latin typeface="Arial" charset="0"/>
                <a:cs typeface="Arial" charset="0"/>
              </a:rPr>
              <a:t>Nguyên</a:t>
            </a:r>
            <a:r>
              <a:rPr lang="en-US" sz="2200" dirty="0">
                <a:solidFill>
                  <a:srgbClr val="000000"/>
                </a:solidFill>
                <a:latin typeface="Arial" charset="0"/>
                <a:cs typeface="Arial" charset="0"/>
              </a:rPr>
              <a:t> </a:t>
            </a:r>
            <a:r>
              <a:rPr lang="en-US" sz="2200" dirty="0" err="1">
                <a:solidFill>
                  <a:srgbClr val="000000"/>
                </a:solidFill>
                <a:latin typeface="Arial" charset="0"/>
                <a:cs typeface="Arial" charset="0"/>
              </a:rPr>
              <a:t>tắc</a:t>
            </a:r>
            <a:r>
              <a:rPr lang="en-US" sz="2200" dirty="0">
                <a:solidFill>
                  <a:srgbClr val="000000"/>
                </a:solidFill>
                <a:latin typeface="Arial" charset="0"/>
                <a:cs typeface="Arial" charset="0"/>
              </a:rPr>
              <a:t> XPVPHC:</a:t>
            </a:r>
          </a:p>
          <a:p>
            <a:pPr marL="0" indent="0" algn="just">
              <a:spcBef>
                <a:spcPct val="0"/>
              </a:spcBef>
              <a:buNone/>
            </a:pPr>
            <a:r>
              <a:rPr lang="en-US" sz="2000" dirty="0">
                <a:solidFill>
                  <a:srgbClr val="000000"/>
                </a:solidFill>
              </a:rPr>
              <a:t>	</a:t>
            </a:r>
            <a:r>
              <a:rPr lang="vi-VN" sz="2000" dirty="0">
                <a:solidFill>
                  <a:srgbClr val="000000"/>
                </a:solidFill>
              </a:rPr>
              <a:t>2. Tổ chức, cá nhân thực hiện cùng một hành vi vi phạm hành chính tại nhiều công trình, hạng mục công trình thuộc một dự án mà chưa bị xử phạt và chưa hết thời hiệu xử phạt hành chính, nay bị phát hiện </a:t>
            </a:r>
            <a:r>
              <a:rPr lang="vi-VN" sz="2000" b="1" dirty="0">
                <a:solidFill>
                  <a:srgbClr val="FF0000"/>
                </a:solidFill>
              </a:rPr>
              <a:t>thì bị coi là vi phạm hành chính nhiều lần. Vi phạm hành chính nhiều lần thì bị xử phạt về từng hành vi vi phạm.</a:t>
            </a:r>
            <a:endParaRPr lang="en-US" sz="2000" b="1" dirty="0">
              <a:solidFill>
                <a:srgbClr val="FF0000"/>
              </a:solidFill>
            </a:endParaRPr>
          </a:p>
          <a:p>
            <a:pPr marL="0" indent="0" algn="just">
              <a:spcBef>
                <a:spcPct val="0"/>
              </a:spcBef>
              <a:buNone/>
            </a:pPr>
            <a:endParaRPr lang="en-US" sz="2000" b="1" dirty="0">
              <a:solidFill>
                <a:srgbClr val="FF0000"/>
              </a:solidFill>
            </a:endParaRPr>
          </a:p>
          <a:p>
            <a:pPr marL="0" indent="0" algn="just">
              <a:spcBef>
                <a:spcPct val="0"/>
              </a:spcBef>
              <a:buNone/>
            </a:pPr>
            <a:r>
              <a:rPr lang="en-US" sz="1800" dirty="0"/>
              <a:t>	</a:t>
            </a:r>
            <a:r>
              <a:rPr lang="en-US" sz="2400" b="1" dirty="0">
                <a:solidFill>
                  <a:srgbClr val="0000CC"/>
                </a:solidFill>
                <a:latin typeface="Arial" charset="0"/>
                <a:ea typeface="Times New Roman" pitchFamily="18" charset="0"/>
                <a:cs typeface="Arial" charset="0"/>
              </a:rPr>
              <a:t>=&gt;</a:t>
            </a:r>
            <a:r>
              <a:rPr lang="en-US" sz="1800" b="1" dirty="0"/>
              <a:t> </a:t>
            </a:r>
            <a:r>
              <a:rPr lang="en-US" sz="2400" b="1" dirty="0">
                <a:solidFill>
                  <a:srgbClr val="0000CC"/>
                </a:solidFill>
                <a:latin typeface="Arial" charset="0"/>
                <a:cs typeface="Arial" charset="0"/>
              </a:rPr>
              <a:t>NĐ XPVPHC TRONG NGÀNH TÀI NGUYÊN MÔI TRƯỜNG QUY ĐỊNH NTN VỀ VPHC NHIỀU LẦN</a:t>
            </a:r>
            <a:r>
              <a:rPr lang="en-US" sz="2400" b="1" dirty="0">
                <a:solidFill>
                  <a:srgbClr val="0000CC"/>
                </a:solidFill>
                <a:latin typeface="Arial" charset="0"/>
                <a:ea typeface="Times New Roman" pitchFamily="18" charset="0"/>
                <a:cs typeface="Arial" charset="0"/>
              </a:rPr>
              <a:t>?</a:t>
            </a:r>
          </a:p>
        </p:txBody>
      </p:sp>
      <p:sp>
        <p:nvSpPr>
          <p:cNvPr id="21506" name="Title 1"/>
          <p:cNvSpPr>
            <a:spLocks noGrp="1"/>
          </p:cNvSpPr>
          <p:nvPr>
            <p:ph type="title"/>
          </p:nvPr>
        </p:nvSpPr>
        <p:spPr>
          <a:xfrm>
            <a:off x="1981200" y="115889"/>
            <a:ext cx="8229600" cy="433387"/>
          </a:xfrm>
        </p:spPr>
        <p:txBody>
          <a:bodyPr/>
          <a:lstStyle/>
          <a:p>
            <a:r>
              <a:rPr lang="en-US" sz="2800" b="1">
                <a:solidFill>
                  <a:srgbClr val="000000"/>
                </a:solidFill>
                <a:latin typeface="Arial" charset="0"/>
                <a:cs typeface="Arial" charset="0"/>
              </a:rPr>
              <a:t>NỘI DUNG CƠ BẢN LUẬT SĐBS LUẠT XLVPHC</a:t>
            </a:r>
            <a:endParaRPr lang="en-US"/>
          </a:p>
        </p:txBody>
      </p:sp>
      <p:sp>
        <p:nvSpPr>
          <p:cNvPr id="4" name="Date Placeholder 3"/>
          <p:cNvSpPr>
            <a:spLocks noGrp="1"/>
          </p:cNvSpPr>
          <p:nvPr>
            <p:ph type="dt" sz="quarter" idx="10"/>
          </p:nvPr>
        </p:nvSpPr>
        <p:spPr/>
        <p:txBody>
          <a:bodyPr/>
          <a:lstStyle/>
          <a:p>
            <a:pPr>
              <a:defRPr/>
            </a:pPr>
            <a:fld id="{66E808DA-8168-40F8-AC33-E39BB369C6EE}" type="datetime1">
              <a:rPr lang="en-US" smtClean="0"/>
              <a:pPr>
                <a:defRPr/>
              </a:pPr>
              <a:t>2/27/2023</a:t>
            </a:fld>
            <a:endParaRPr lang="en-US" dirty="0"/>
          </a:p>
        </p:txBody>
      </p:sp>
      <p:sp>
        <p:nvSpPr>
          <p:cNvPr id="5" name="Slide Number Placeholder 4"/>
          <p:cNvSpPr>
            <a:spLocks noGrp="1"/>
          </p:cNvSpPr>
          <p:nvPr>
            <p:ph type="sldNum" sz="quarter" idx="12"/>
          </p:nvPr>
        </p:nvSpPr>
        <p:spPr/>
        <p:txBody>
          <a:bodyPr/>
          <a:lstStyle/>
          <a:p>
            <a:pPr>
              <a:defRPr/>
            </a:pPr>
            <a:fld id="{E943E0A2-B3DE-4F2E-BAFE-1C966395D027}" type="slidenum">
              <a:rPr lang="en-US" smtClean="0"/>
              <a:pPr>
                <a:defRPr/>
              </a:pPr>
              <a:t>16</a:t>
            </a:fld>
            <a:endParaRPr lang="en-US"/>
          </a:p>
        </p:txBody>
      </p:sp>
    </p:spTree>
  </p:cSld>
  <p:clrMapOvr>
    <a:masterClrMapping/>
  </p:clrMapOvr>
  <p:transition spd="slow">
    <p:wheel spokes="1"/>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1"/>
          <p:cNvSpPr>
            <a:spLocks noGrp="1"/>
          </p:cNvSpPr>
          <p:nvPr>
            <p:ph type="title"/>
          </p:nvPr>
        </p:nvSpPr>
        <p:spPr>
          <a:xfrm>
            <a:off x="1981200" y="0"/>
            <a:ext cx="8229600" cy="476250"/>
          </a:xfrm>
        </p:spPr>
        <p:txBody>
          <a:bodyPr/>
          <a:lstStyle/>
          <a:p>
            <a:r>
              <a:rPr lang="en-US" sz="2800" b="1">
                <a:solidFill>
                  <a:srgbClr val="000000"/>
                </a:solidFill>
                <a:latin typeface="Arial" charset="0"/>
                <a:cs typeface="Arial" charset="0"/>
              </a:rPr>
              <a:t>NỘI DUNG CƠ BẢN LUẬT SĐBS LUẠT XLVPHC</a:t>
            </a:r>
            <a:endParaRPr lang="en-US"/>
          </a:p>
        </p:txBody>
      </p:sp>
      <p:sp>
        <p:nvSpPr>
          <p:cNvPr id="3" name="Content Placeholder 2"/>
          <p:cNvSpPr>
            <a:spLocks noGrp="1"/>
          </p:cNvSpPr>
          <p:nvPr>
            <p:ph idx="1"/>
          </p:nvPr>
        </p:nvSpPr>
        <p:spPr>
          <a:xfrm>
            <a:off x="1524001" y="549276"/>
            <a:ext cx="8964613" cy="6264275"/>
          </a:xfrm>
        </p:spPr>
        <p:txBody>
          <a:bodyPr/>
          <a:lstStyle/>
          <a:p>
            <a:pPr indent="0" algn="just">
              <a:lnSpc>
                <a:spcPts val="2700"/>
              </a:lnSpc>
              <a:spcBef>
                <a:spcPts val="0"/>
              </a:spcBef>
              <a:spcAft>
                <a:spcPts val="0"/>
              </a:spcAft>
              <a:buNone/>
              <a:tabLst>
                <a:tab pos="812800" algn="l"/>
              </a:tabLst>
              <a:defRPr/>
            </a:pPr>
            <a:r>
              <a:rPr lang="en-US" sz="2200" b="1" dirty="0">
                <a:latin typeface="Arial" pitchFamily="34" charset="0"/>
                <a:ea typeface="Times New Roman"/>
                <a:cs typeface="Arial" pitchFamily="34" charset="0"/>
              </a:rPr>
              <a:t>K3Đ1 </a:t>
            </a:r>
            <a:r>
              <a:rPr lang="en-US" sz="2200" b="1" dirty="0" err="1">
                <a:latin typeface="Arial" pitchFamily="34" charset="0"/>
                <a:ea typeface="Times New Roman"/>
                <a:cs typeface="Arial" pitchFamily="34" charset="0"/>
              </a:rPr>
              <a:t>Luật</a:t>
            </a:r>
            <a:r>
              <a:rPr lang="en-US" sz="2200" b="1" dirty="0">
                <a:latin typeface="Arial" pitchFamily="34" charset="0"/>
                <a:ea typeface="Times New Roman"/>
                <a:cs typeface="Arial" pitchFamily="34" charset="0"/>
              </a:rPr>
              <a:t> </a:t>
            </a:r>
            <a:r>
              <a:rPr lang="en-US" sz="2200" b="1" dirty="0" err="1">
                <a:latin typeface="Arial" pitchFamily="34" charset="0"/>
                <a:ea typeface="Times New Roman"/>
                <a:cs typeface="Arial" pitchFamily="34" charset="0"/>
              </a:rPr>
              <a:t>số</a:t>
            </a:r>
            <a:r>
              <a:rPr lang="en-US" sz="2200" b="1" dirty="0">
                <a:latin typeface="Arial" pitchFamily="34" charset="0"/>
                <a:ea typeface="Times New Roman"/>
                <a:cs typeface="Arial" pitchFamily="34" charset="0"/>
              </a:rPr>
              <a:t> 67: . </a:t>
            </a:r>
          </a:p>
          <a:p>
            <a:pPr indent="0" algn="just">
              <a:lnSpc>
                <a:spcPts val="2700"/>
              </a:lnSpc>
              <a:spcBef>
                <a:spcPts val="0"/>
              </a:spcBef>
              <a:spcAft>
                <a:spcPts val="0"/>
              </a:spcAft>
              <a:buNone/>
              <a:tabLst>
                <a:tab pos="812800" algn="l"/>
              </a:tabLst>
              <a:defRPr/>
            </a:pPr>
            <a:r>
              <a:rPr lang="en-US" sz="2200" b="1" dirty="0" err="1">
                <a:latin typeface="Arial" pitchFamily="34" charset="0"/>
                <a:ea typeface="Times New Roman"/>
                <a:cs typeface="Arial" pitchFamily="34" charset="0"/>
              </a:rPr>
              <a:t>Sửa</a:t>
            </a:r>
            <a:r>
              <a:rPr lang="en-US" sz="2200" b="1" dirty="0">
                <a:latin typeface="Arial" pitchFamily="34" charset="0"/>
                <a:ea typeface="Times New Roman"/>
                <a:cs typeface="Arial" pitchFamily="34" charset="0"/>
              </a:rPr>
              <a:t> </a:t>
            </a:r>
            <a:r>
              <a:rPr lang="en-US" sz="2200" b="1" dirty="0" err="1">
                <a:latin typeface="Arial" pitchFamily="34" charset="0"/>
                <a:ea typeface="Times New Roman"/>
                <a:cs typeface="Arial" pitchFamily="34" charset="0"/>
              </a:rPr>
              <a:t>đổi</a:t>
            </a:r>
            <a:r>
              <a:rPr lang="en-US" sz="2200" b="1" dirty="0">
                <a:latin typeface="Arial" pitchFamily="34" charset="0"/>
                <a:ea typeface="Times New Roman"/>
                <a:cs typeface="Arial" pitchFamily="34" charset="0"/>
              </a:rPr>
              <a:t>, </a:t>
            </a:r>
            <a:r>
              <a:rPr lang="en-US" sz="2200" b="1" dirty="0" err="1">
                <a:latin typeface="Arial" pitchFamily="34" charset="0"/>
                <a:ea typeface="Times New Roman"/>
                <a:cs typeface="Arial" pitchFamily="34" charset="0"/>
              </a:rPr>
              <a:t>bổ</a:t>
            </a:r>
            <a:r>
              <a:rPr lang="en-US" sz="2200" b="1" dirty="0">
                <a:latin typeface="Arial" pitchFamily="34" charset="0"/>
                <a:ea typeface="Times New Roman"/>
                <a:cs typeface="Arial" pitchFamily="34" charset="0"/>
              </a:rPr>
              <a:t> sung </a:t>
            </a:r>
            <a:r>
              <a:rPr lang="en-US" sz="2200" b="1" dirty="0" err="1">
                <a:latin typeface="Arial" pitchFamily="34" charset="0"/>
                <a:ea typeface="Times New Roman"/>
                <a:cs typeface="Arial" pitchFamily="34" charset="0"/>
              </a:rPr>
              <a:t>Điều</a:t>
            </a:r>
            <a:r>
              <a:rPr lang="en-US" sz="2200" b="1" dirty="0">
                <a:latin typeface="Arial" pitchFamily="34" charset="0"/>
                <a:ea typeface="Times New Roman"/>
                <a:cs typeface="Arial" pitchFamily="34" charset="0"/>
              </a:rPr>
              <a:t> 4 </a:t>
            </a:r>
            <a:r>
              <a:rPr lang="en-US" sz="2200" b="1" dirty="0" err="1">
                <a:latin typeface="Arial" pitchFamily="34" charset="0"/>
                <a:ea typeface="Times New Roman"/>
                <a:cs typeface="Arial" pitchFamily="34" charset="0"/>
              </a:rPr>
              <a:t>Luật</a:t>
            </a:r>
            <a:r>
              <a:rPr lang="en-US" sz="2200" b="1" dirty="0">
                <a:latin typeface="Arial" pitchFamily="34" charset="0"/>
                <a:ea typeface="Times New Roman"/>
                <a:cs typeface="Arial" pitchFamily="34" charset="0"/>
              </a:rPr>
              <a:t> </a:t>
            </a:r>
            <a:r>
              <a:rPr lang="en-US" sz="2200" b="1" dirty="0" err="1">
                <a:latin typeface="Arial" pitchFamily="34" charset="0"/>
                <a:ea typeface="Times New Roman"/>
                <a:cs typeface="Arial" pitchFamily="34" charset="0"/>
              </a:rPr>
              <a:t>số</a:t>
            </a:r>
            <a:r>
              <a:rPr lang="en-US" sz="2200" b="1" dirty="0">
                <a:latin typeface="Arial" pitchFamily="34" charset="0"/>
                <a:ea typeface="Times New Roman"/>
                <a:cs typeface="Arial" pitchFamily="34" charset="0"/>
              </a:rPr>
              <a:t> 15:</a:t>
            </a:r>
          </a:p>
          <a:p>
            <a:pPr indent="0" algn="just">
              <a:lnSpc>
                <a:spcPts val="2700"/>
              </a:lnSpc>
              <a:spcBef>
                <a:spcPts val="0"/>
              </a:spcBef>
              <a:spcAft>
                <a:spcPts val="0"/>
              </a:spcAft>
              <a:buNone/>
              <a:defRPr/>
            </a:pPr>
            <a:r>
              <a:rPr lang="en-US" sz="2400" b="1" dirty="0">
                <a:latin typeface="Arial" pitchFamily="34" charset="0"/>
                <a:ea typeface="Times New Roman"/>
                <a:cs typeface="Arial" pitchFamily="34" charset="0"/>
              </a:rPr>
              <a:t>	</a:t>
            </a:r>
            <a:r>
              <a:rPr lang="en-US" sz="2000" b="1" dirty="0">
                <a:latin typeface="Arial" pitchFamily="34" charset="0"/>
                <a:ea typeface="Times New Roman"/>
                <a:cs typeface="Arial" pitchFamily="34" charset="0"/>
              </a:rPr>
              <a:t>“</a:t>
            </a:r>
            <a:r>
              <a:rPr lang="en-US" sz="2000" b="1" dirty="0" err="1">
                <a:latin typeface="Arial" pitchFamily="34" charset="0"/>
                <a:ea typeface="Times New Roman"/>
                <a:cs typeface="Arial" pitchFamily="34" charset="0"/>
              </a:rPr>
              <a:t>Điều</a:t>
            </a:r>
            <a:r>
              <a:rPr lang="en-US" sz="2000" b="1" dirty="0">
                <a:latin typeface="Arial" pitchFamily="34" charset="0"/>
                <a:ea typeface="Times New Roman"/>
                <a:cs typeface="Arial" pitchFamily="34" charset="0"/>
              </a:rPr>
              <a:t> 4. </a:t>
            </a:r>
            <a:r>
              <a:rPr lang="en-US" sz="2000" b="1" dirty="0" err="1">
                <a:latin typeface="Arial" pitchFamily="34" charset="0"/>
                <a:ea typeface="Times New Roman"/>
                <a:cs typeface="Arial" pitchFamily="34" charset="0"/>
              </a:rPr>
              <a:t>Thẩm</a:t>
            </a:r>
            <a:r>
              <a:rPr lang="en-US" sz="2000" b="1" dirty="0">
                <a:latin typeface="Arial" pitchFamily="34" charset="0"/>
                <a:ea typeface="Times New Roman"/>
                <a:cs typeface="Arial" pitchFamily="34" charset="0"/>
              </a:rPr>
              <a:t> </a:t>
            </a:r>
            <a:r>
              <a:rPr lang="en-US" sz="2000" b="1" dirty="0" err="1">
                <a:latin typeface="Arial" pitchFamily="34" charset="0"/>
                <a:ea typeface="Times New Roman"/>
                <a:cs typeface="Arial" pitchFamily="34" charset="0"/>
              </a:rPr>
              <a:t>quyền</a:t>
            </a:r>
            <a:r>
              <a:rPr lang="en-US" sz="2000" b="1" dirty="0">
                <a:latin typeface="Arial" pitchFamily="34" charset="0"/>
                <a:ea typeface="Times New Roman"/>
                <a:cs typeface="Arial" pitchFamily="34" charset="0"/>
              </a:rPr>
              <a:t> </a:t>
            </a:r>
            <a:r>
              <a:rPr lang="en-US" sz="2000" b="1" dirty="0" err="1">
                <a:latin typeface="Arial" pitchFamily="34" charset="0"/>
                <a:ea typeface="Times New Roman"/>
                <a:cs typeface="Arial" pitchFamily="34" charset="0"/>
              </a:rPr>
              <a:t>quy</a:t>
            </a:r>
            <a:r>
              <a:rPr lang="en-US" sz="2000" b="1" dirty="0">
                <a:latin typeface="Arial" pitchFamily="34" charset="0"/>
                <a:ea typeface="Times New Roman"/>
                <a:cs typeface="Arial" pitchFamily="34" charset="0"/>
              </a:rPr>
              <a:t> </a:t>
            </a:r>
            <a:r>
              <a:rPr lang="en-US" sz="2000" b="1" dirty="0" err="1">
                <a:latin typeface="Arial" pitchFamily="34" charset="0"/>
                <a:ea typeface="Times New Roman"/>
                <a:cs typeface="Arial" pitchFamily="34" charset="0"/>
              </a:rPr>
              <a:t>định</a:t>
            </a:r>
            <a:r>
              <a:rPr lang="en-US" sz="2000" b="1" dirty="0">
                <a:latin typeface="Arial" pitchFamily="34" charset="0"/>
                <a:ea typeface="Times New Roman"/>
                <a:cs typeface="Arial" pitchFamily="34" charset="0"/>
              </a:rPr>
              <a:t> </a:t>
            </a:r>
            <a:r>
              <a:rPr lang="en-US" sz="2000" b="1" dirty="0" err="1">
                <a:latin typeface="Arial" pitchFamily="34" charset="0"/>
                <a:ea typeface="Times New Roman"/>
                <a:cs typeface="Arial" pitchFamily="34" charset="0"/>
              </a:rPr>
              <a:t>về</a:t>
            </a:r>
            <a:r>
              <a:rPr lang="en-US" sz="2000" b="1" dirty="0">
                <a:latin typeface="Arial" pitchFamily="34" charset="0"/>
                <a:ea typeface="Times New Roman"/>
                <a:cs typeface="Arial" pitchFamily="34" charset="0"/>
              </a:rPr>
              <a:t> XP</a:t>
            </a:r>
            <a:r>
              <a:rPr lang="en-US" sz="2000" b="1" dirty="0">
                <a:solidFill>
                  <a:prstClr val="black"/>
                </a:solidFill>
                <a:latin typeface="Arial" pitchFamily="34" charset="0"/>
                <a:ea typeface="Times New Roman"/>
                <a:cs typeface="Arial" pitchFamily="34" charset="0"/>
              </a:rPr>
              <a:t>VPHC</a:t>
            </a:r>
            <a:r>
              <a:rPr lang="en-US" sz="2000" dirty="0">
                <a:solidFill>
                  <a:prstClr val="black"/>
                </a:solidFill>
                <a:latin typeface="Arial" pitchFamily="34" charset="0"/>
                <a:ea typeface="Times New Roman"/>
                <a:cs typeface="Arial" pitchFamily="34" charset="0"/>
              </a:rPr>
              <a:t> </a:t>
            </a:r>
            <a:r>
              <a:rPr lang="en-US" sz="2000" b="1" dirty="0" err="1">
                <a:latin typeface="Arial" pitchFamily="34" charset="0"/>
                <a:ea typeface="Times New Roman"/>
                <a:cs typeface="Arial" pitchFamily="34" charset="0"/>
              </a:rPr>
              <a:t>và</a:t>
            </a:r>
            <a:r>
              <a:rPr lang="en-US" sz="2000" b="1" dirty="0">
                <a:latin typeface="Arial" pitchFamily="34" charset="0"/>
                <a:ea typeface="Times New Roman"/>
                <a:cs typeface="Arial" pitchFamily="34" charset="0"/>
              </a:rPr>
              <a:t> </a:t>
            </a:r>
            <a:r>
              <a:rPr lang="en-US" sz="2000" b="1" dirty="0" err="1">
                <a:latin typeface="Arial" pitchFamily="34" charset="0"/>
                <a:ea typeface="Times New Roman"/>
                <a:cs typeface="Arial" pitchFamily="34" charset="0"/>
              </a:rPr>
              <a:t>chế</a:t>
            </a:r>
            <a:r>
              <a:rPr lang="en-US" sz="2000" b="1" dirty="0">
                <a:latin typeface="Arial" pitchFamily="34" charset="0"/>
                <a:ea typeface="Times New Roman"/>
                <a:cs typeface="Arial" pitchFamily="34" charset="0"/>
              </a:rPr>
              <a:t> </a:t>
            </a:r>
            <a:r>
              <a:rPr lang="en-US" sz="2000" b="1" dirty="0" err="1">
                <a:latin typeface="Arial" pitchFamily="34" charset="0"/>
                <a:ea typeface="Times New Roman"/>
                <a:cs typeface="Arial" pitchFamily="34" charset="0"/>
              </a:rPr>
              <a:t>độ</a:t>
            </a:r>
            <a:r>
              <a:rPr lang="en-US" sz="2000" b="1" dirty="0">
                <a:latin typeface="Arial" pitchFamily="34" charset="0"/>
                <a:ea typeface="Times New Roman"/>
                <a:cs typeface="Arial" pitchFamily="34" charset="0"/>
              </a:rPr>
              <a:t> </a:t>
            </a:r>
            <a:r>
              <a:rPr lang="en-US" sz="2000" b="1" dirty="0" err="1">
                <a:latin typeface="Arial" pitchFamily="34" charset="0"/>
                <a:ea typeface="Times New Roman"/>
                <a:cs typeface="Arial" pitchFamily="34" charset="0"/>
              </a:rPr>
              <a:t>áp</a:t>
            </a:r>
            <a:r>
              <a:rPr lang="en-US" sz="2000" b="1" dirty="0">
                <a:latin typeface="Arial" pitchFamily="34" charset="0"/>
                <a:ea typeface="Times New Roman"/>
                <a:cs typeface="Arial" pitchFamily="34" charset="0"/>
              </a:rPr>
              <a:t> </a:t>
            </a:r>
            <a:r>
              <a:rPr lang="en-US" sz="2000" b="1" dirty="0" err="1">
                <a:latin typeface="Arial" pitchFamily="34" charset="0"/>
                <a:ea typeface="Times New Roman"/>
                <a:cs typeface="Arial" pitchFamily="34" charset="0"/>
              </a:rPr>
              <a:t>dụng</a:t>
            </a:r>
            <a:r>
              <a:rPr lang="en-US" sz="2000" b="1" dirty="0">
                <a:latin typeface="Arial" pitchFamily="34" charset="0"/>
                <a:ea typeface="Times New Roman"/>
                <a:cs typeface="Arial" pitchFamily="34" charset="0"/>
              </a:rPr>
              <a:t> </a:t>
            </a:r>
            <a:r>
              <a:rPr lang="en-US" sz="2000" b="1" dirty="0" err="1">
                <a:latin typeface="Arial" pitchFamily="34" charset="0"/>
                <a:ea typeface="Times New Roman"/>
                <a:cs typeface="Arial" pitchFamily="34" charset="0"/>
              </a:rPr>
              <a:t>các</a:t>
            </a:r>
            <a:r>
              <a:rPr lang="en-US" sz="2000" b="1" dirty="0">
                <a:latin typeface="Arial" pitchFamily="34" charset="0"/>
                <a:ea typeface="Times New Roman"/>
                <a:cs typeface="Arial" pitchFamily="34" charset="0"/>
              </a:rPr>
              <a:t> BPXLHC</a:t>
            </a:r>
            <a:endParaRPr lang="en-US" sz="2000" dirty="0">
              <a:latin typeface="Arial" pitchFamily="34" charset="0"/>
              <a:ea typeface="Times New Roman"/>
              <a:cs typeface="Arial" pitchFamily="34" charset="0"/>
            </a:endParaRPr>
          </a:p>
          <a:p>
            <a:pPr indent="0" algn="just">
              <a:lnSpc>
                <a:spcPts val="2700"/>
              </a:lnSpc>
              <a:spcBef>
                <a:spcPts val="0"/>
              </a:spcBef>
              <a:spcAft>
                <a:spcPts val="0"/>
              </a:spcAft>
              <a:buNone/>
              <a:tabLst>
                <a:tab pos="781050" algn="l"/>
              </a:tabLst>
              <a:defRPr/>
            </a:pPr>
            <a:r>
              <a:rPr lang="en-US" sz="2000" dirty="0">
                <a:latin typeface="Arial" pitchFamily="34" charset="0"/>
                <a:ea typeface="Times New Roman"/>
                <a:cs typeface="Arial" pitchFamily="34" charset="0"/>
              </a:rPr>
              <a:t>	1. </a:t>
            </a:r>
            <a:r>
              <a:rPr lang="en-US" sz="2000" dirty="0" err="1">
                <a:latin typeface="Arial" pitchFamily="34" charset="0"/>
                <a:ea typeface="Times New Roman"/>
                <a:cs typeface="Arial" pitchFamily="34" charset="0"/>
              </a:rPr>
              <a:t>Căn</a:t>
            </a:r>
            <a:r>
              <a:rPr lang="en-US" sz="2000" dirty="0">
                <a:latin typeface="Arial" pitchFamily="34" charset="0"/>
                <a:ea typeface="Times New Roman"/>
                <a:cs typeface="Arial" pitchFamily="34" charset="0"/>
              </a:rPr>
              <a:t> </a:t>
            </a:r>
            <a:r>
              <a:rPr lang="en-US" sz="2000" dirty="0" err="1">
                <a:latin typeface="Arial" pitchFamily="34" charset="0"/>
                <a:ea typeface="Times New Roman"/>
                <a:cs typeface="Arial" pitchFamily="34" charset="0"/>
              </a:rPr>
              <a:t>cứ</a:t>
            </a:r>
            <a:r>
              <a:rPr lang="en-US" sz="2000" dirty="0">
                <a:latin typeface="Arial" pitchFamily="34" charset="0"/>
                <a:ea typeface="Times New Roman"/>
                <a:cs typeface="Arial" pitchFamily="34" charset="0"/>
              </a:rPr>
              <a:t> </a:t>
            </a:r>
            <a:r>
              <a:rPr lang="en-US" sz="2000" dirty="0" err="1">
                <a:latin typeface="Arial" pitchFamily="34" charset="0"/>
                <a:ea typeface="Times New Roman"/>
                <a:cs typeface="Arial" pitchFamily="34" charset="0"/>
              </a:rPr>
              <a:t>quy</a:t>
            </a:r>
            <a:r>
              <a:rPr lang="en-US" sz="2000" dirty="0">
                <a:latin typeface="Arial" pitchFamily="34" charset="0"/>
                <a:ea typeface="Times New Roman"/>
                <a:cs typeface="Arial" pitchFamily="34" charset="0"/>
              </a:rPr>
              <a:t> </a:t>
            </a:r>
            <a:r>
              <a:rPr lang="en-US" sz="2000" dirty="0" err="1">
                <a:latin typeface="Arial" pitchFamily="34" charset="0"/>
                <a:ea typeface="Times New Roman"/>
                <a:cs typeface="Arial" pitchFamily="34" charset="0"/>
              </a:rPr>
              <a:t>định</a:t>
            </a:r>
            <a:r>
              <a:rPr lang="en-US" sz="2000" dirty="0">
                <a:latin typeface="Arial" pitchFamily="34" charset="0"/>
                <a:ea typeface="Times New Roman"/>
                <a:cs typeface="Arial" pitchFamily="34" charset="0"/>
              </a:rPr>
              <a:t> </a:t>
            </a:r>
            <a:r>
              <a:rPr lang="en-US" sz="2000" dirty="0" err="1">
                <a:latin typeface="Arial" pitchFamily="34" charset="0"/>
                <a:ea typeface="Times New Roman"/>
                <a:cs typeface="Arial" pitchFamily="34" charset="0"/>
              </a:rPr>
              <a:t>của</a:t>
            </a:r>
            <a:r>
              <a:rPr lang="en-US" sz="2000" dirty="0">
                <a:latin typeface="Arial" pitchFamily="34" charset="0"/>
                <a:ea typeface="Times New Roman"/>
                <a:cs typeface="Arial" pitchFamily="34" charset="0"/>
              </a:rPr>
              <a:t> </a:t>
            </a:r>
            <a:r>
              <a:rPr lang="en-US" sz="2000" dirty="0" err="1">
                <a:latin typeface="Arial" pitchFamily="34" charset="0"/>
                <a:ea typeface="Times New Roman"/>
                <a:cs typeface="Arial" pitchFamily="34" charset="0"/>
              </a:rPr>
              <a:t>Luật</a:t>
            </a:r>
            <a:r>
              <a:rPr lang="en-US" sz="2000" dirty="0">
                <a:latin typeface="Arial" pitchFamily="34" charset="0"/>
                <a:ea typeface="Times New Roman"/>
                <a:cs typeface="Arial" pitchFamily="34" charset="0"/>
              </a:rPr>
              <a:t> </a:t>
            </a:r>
            <a:r>
              <a:rPr lang="en-US" sz="2000" dirty="0" err="1">
                <a:latin typeface="Arial" pitchFamily="34" charset="0"/>
                <a:ea typeface="Times New Roman"/>
                <a:cs typeface="Arial" pitchFamily="34" charset="0"/>
              </a:rPr>
              <a:t>này</a:t>
            </a:r>
            <a:r>
              <a:rPr lang="en-US" sz="2000" dirty="0">
                <a:latin typeface="Arial" pitchFamily="34" charset="0"/>
                <a:ea typeface="Times New Roman"/>
                <a:cs typeface="Arial" pitchFamily="34" charset="0"/>
              </a:rPr>
              <a:t>, CP </a:t>
            </a:r>
            <a:r>
              <a:rPr lang="en-US" sz="2000" dirty="0" err="1">
                <a:latin typeface="Arial" pitchFamily="34" charset="0"/>
                <a:ea typeface="Times New Roman"/>
                <a:cs typeface="Arial" pitchFamily="34" charset="0"/>
              </a:rPr>
              <a:t>quy</a:t>
            </a:r>
            <a:r>
              <a:rPr lang="en-US" sz="2000" dirty="0">
                <a:latin typeface="Arial" pitchFamily="34" charset="0"/>
                <a:ea typeface="Times New Roman"/>
                <a:cs typeface="Arial" pitchFamily="34" charset="0"/>
              </a:rPr>
              <a:t> </a:t>
            </a:r>
            <a:r>
              <a:rPr lang="en-US" sz="2000" dirty="0" err="1">
                <a:latin typeface="Arial" pitchFamily="34" charset="0"/>
                <a:ea typeface="Times New Roman"/>
                <a:cs typeface="Arial" pitchFamily="34" charset="0"/>
              </a:rPr>
              <a:t>định</a:t>
            </a:r>
            <a:r>
              <a:rPr lang="en-US" sz="2000" dirty="0">
                <a:latin typeface="Arial" pitchFamily="34" charset="0"/>
                <a:ea typeface="Times New Roman"/>
                <a:cs typeface="Arial" pitchFamily="34" charset="0"/>
              </a:rPr>
              <a:t> </a:t>
            </a:r>
            <a:r>
              <a:rPr lang="en-US" sz="2000" dirty="0" err="1">
                <a:latin typeface="Arial" pitchFamily="34" charset="0"/>
                <a:ea typeface="Times New Roman"/>
                <a:cs typeface="Arial" pitchFamily="34" charset="0"/>
              </a:rPr>
              <a:t>các</a:t>
            </a:r>
            <a:r>
              <a:rPr lang="en-US" sz="2000" dirty="0">
                <a:latin typeface="Arial" pitchFamily="34" charset="0"/>
                <a:ea typeface="Times New Roman"/>
                <a:cs typeface="Arial" pitchFamily="34" charset="0"/>
              </a:rPr>
              <a:t> </a:t>
            </a:r>
            <a:r>
              <a:rPr lang="en-US" sz="2000" dirty="0" err="1">
                <a:latin typeface="Arial" pitchFamily="34" charset="0"/>
                <a:ea typeface="Times New Roman"/>
                <a:cs typeface="Arial" pitchFamily="34" charset="0"/>
              </a:rPr>
              <a:t>nội</a:t>
            </a:r>
            <a:r>
              <a:rPr lang="en-US" sz="2000" dirty="0">
                <a:latin typeface="Arial" pitchFamily="34" charset="0"/>
                <a:ea typeface="Times New Roman"/>
                <a:cs typeface="Arial" pitchFamily="34" charset="0"/>
              </a:rPr>
              <a:t> dung </a:t>
            </a:r>
            <a:r>
              <a:rPr lang="en-US" sz="2000" dirty="0" err="1">
                <a:latin typeface="Arial" pitchFamily="34" charset="0"/>
                <a:ea typeface="Times New Roman"/>
                <a:cs typeface="Arial" pitchFamily="34" charset="0"/>
              </a:rPr>
              <a:t>sau</a:t>
            </a:r>
            <a:r>
              <a:rPr lang="en-US" sz="2000" dirty="0">
                <a:latin typeface="Arial" pitchFamily="34" charset="0"/>
                <a:ea typeface="Times New Roman"/>
                <a:cs typeface="Arial" pitchFamily="34" charset="0"/>
              </a:rPr>
              <a:t> </a:t>
            </a:r>
            <a:r>
              <a:rPr lang="en-US" sz="2000" dirty="0" err="1">
                <a:latin typeface="Arial" pitchFamily="34" charset="0"/>
                <a:ea typeface="Times New Roman"/>
                <a:cs typeface="Arial" pitchFamily="34" charset="0"/>
              </a:rPr>
              <a:t>đây</a:t>
            </a:r>
            <a:r>
              <a:rPr lang="en-US" sz="2000" dirty="0">
                <a:latin typeface="Arial" pitchFamily="34" charset="0"/>
                <a:ea typeface="Times New Roman"/>
                <a:cs typeface="Arial" pitchFamily="34" charset="0"/>
              </a:rPr>
              <a:t>:</a:t>
            </a:r>
          </a:p>
          <a:p>
            <a:pPr indent="0" algn="just">
              <a:lnSpc>
                <a:spcPts val="2700"/>
              </a:lnSpc>
              <a:spcBef>
                <a:spcPts val="0"/>
              </a:spcBef>
              <a:spcAft>
                <a:spcPts val="0"/>
              </a:spcAft>
              <a:buNone/>
              <a:tabLst>
                <a:tab pos="707390" algn="l"/>
              </a:tabLst>
              <a:defRPr/>
            </a:pPr>
            <a:r>
              <a:rPr lang="en-US" sz="2000" dirty="0">
                <a:latin typeface="Arial" pitchFamily="34" charset="0"/>
                <a:ea typeface="Times New Roman"/>
                <a:cs typeface="Arial" pitchFamily="34" charset="0"/>
              </a:rPr>
              <a:t>	a) </a:t>
            </a:r>
            <a:r>
              <a:rPr lang="en-US" sz="2000" dirty="0" err="1">
                <a:latin typeface="Arial" pitchFamily="34" charset="0"/>
                <a:ea typeface="Times New Roman"/>
                <a:cs typeface="Arial" pitchFamily="34" charset="0"/>
              </a:rPr>
              <a:t>Hành</a:t>
            </a:r>
            <a:r>
              <a:rPr lang="en-US" sz="2000" dirty="0">
                <a:latin typeface="Arial" pitchFamily="34" charset="0"/>
                <a:ea typeface="Times New Roman"/>
                <a:cs typeface="Arial" pitchFamily="34" charset="0"/>
              </a:rPr>
              <a:t> vi VPHC</a:t>
            </a:r>
            <a:r>
              <a:rPr lang="en-US" sz="2000" b="1" dirty="0">
                <a:solidFill>
                  <a:srgbClr val="0000CC"/>
                </a:solidFill>
                <a:latin typeface="Arial" pitchFamily="34" charset="0"/>
                <a:ea typeface="Times New Roman"/>
                <a:cs typeface="Arial" pitchFamily="34" charset="0"/>
              </a:rPr>
              <a:t>; </a:t>
            </a:r>
            <a:r>
              <a:rPr lang="en-US" sz="2000" b="1" dirty="0" err="1">
                <a:solidFill>
                  <a:srgbClr val="0000CC"/>
                </a:solidFill>
                <a:latin typeface="Arial" pitchFamily="34" charset="0"/>
                <a:ea typeface="Times New Roman"/>
                <a:cs typeface="Arial" pitchFamily="34" charset="0"/>
              </a:rPr>
              <a:t>hành</a:t>
            </a:r>
            <a:r>
              <a:rPr lang="en-US" sz="2000" b="1" dirty="0">
                <a:solidFill>
                  <a:srgbClr val="0000CC"/>
                </a:solidFill>
                <a:latin typeface="Arial" pitchFamily="34" charset="0"/>
                <a:ea typeface="Times New Roman"/>
                <a:cs typeface="Arial" pitchFamily="34" charset="0"/>
              </a:rPr>
              <a:t> vi VPHC </a:t>
            </a:r>
            <a:r>
              <a:rPr lang="en-US" sz="2000" b="1" dirty="0" err="1">
                <a:solidFill>
                  <a:srgbClr val="0000CC"/>
                </a:solidFill>
                <a:latin typeface="Arial" pitchFamily="34" charset="0"/>
                <a:ea typeface="Times New Roman"/>
                <a:cs typeface="Arial" pitchFamily="34" charset="0"/>
              </a:rPr>
              <a:t>đã</a:t>
            </a:r>
            <a:r>
              <a:rPr lang="en-US" sz="2000" b="1" dirty="0">
                <a:solidFill>
                  <a:srgbClr val="0000CC"/>
                </a:solidFill>
                <a:latin typeface="Arial" pitchFamily="34" charset="0"/>
                <a:ea typeface="Times New Roman"/>
                <a:cs typeface="Arial" pitchFamily="34" charset="0"/>
              </a:rPr>
              <a:t> </a:t>
            </a:r>
            <a:r>
              <a:rPr lang="en-US" sz="2000" b="1" dirty="0" err="1">
                <a:solidFill>
                  <a:srgbClr val="0000CC"/>
                </a:solidFill>
                <a:latin typeface="Arial" pitchFamily="34" charset="0"/>
                <a:ea typeface="Times New Roman"/>
                <a:cs typeface="Arial" pitchFamily="34" charset="0"/>
              </a:rPr>
              <a:t>kết</a:t>
            </a:r>
            <a:r>
              <a:rPr lang="en-US" sz="2000" b="1" dirty="0">
                <a:solidFill>
                  <a:srgbClr val="0000CC"/>
                </a:solidFill>
                <a:latin typeface="Arial" pitchFamily="34" charset="0"/>
                <a:ea typeface="Times New Roman"/>
                <a:cs typeface="Arial" pitchFamily="34" charset="0"/>
              </a:rPr>
              <a:t> </a:t>
            </a:r>
            <a:r>
              <a:rPr lang="en-US" sz="2000" b="1" dirty="0" err="1">
                <a:solidFill>
                  <a:srgbClr val="0000CC"/>
                </a:solidFill>
                <a:latin typeface="Arial" pitchFamily="34" charset="0"/>
                <a:ea typeface="Times New Roman"/>
                <a:cs typeface="Arial" pitchFamily="34" charset="0"/>
              </a:rPr>
              <a:t>thúc</a:t>
            </a:r>
            <a:r>
              <a:rPr lang="en-US" sz="2000" b="1" dirty="0">
                <a:solidFill>
                  <a:srgbClr val="0000CC"/>
                </a:solidFill>
                <a:latin typeface="Arial" pitchFamily="34" charset="0"/>
                <a:ea typeface="Times New Roman"/>
                <a:cs typeface="Arial" pitchFamily="34" charset="0"/>
              </a:rPr>
              <a:t> </a:t>
            </a:r>
            <a:r>
              <a:rPr lang="en-US" sz="2000" b="1" dirty="0" err="1">
                <a:solidFill>
                  <a:srgbClr val="0000CC"/>
                </a:solidFill>
                <a:latin typeface="Arial" pitchFamily="34" charset="0"/>
                <a:ea typeface="Times New Roman"/>
                <a:cs typeface="Arial" pitchFamily="34" charset="0"/>
              </a:rPr>
              <a:t>và</a:t>
            </a:r>
            <a:r>
              <a:rPr lang="en-US" sz="2000" b="1" dirty="0">
                <a:solidFill>
                  <a:srgbClr val="0000CC"/>
                </a:solidFill>
                <a:latin typeface="Arial" pitchFamily="34" charset="0"/>
                <a:ea typeface="Times New Roman"/>
                <a:cs typeface="Arial" pitchFamily="34" charset="0"/>
              </a:rPr>
              <a:t> </a:t>
            </a:r>
            <a:r>
              <a:rPr lang="en-US" sz="2000" b="1" dirty="0" err="1">
                <a:solidFill>
                  <a:srgbClr val="0000CC"/>
                </a:solidFill>
                <a:latin typeface="Arial" pitchFamily="34" charset="0"/>
                <a:ea typeface="Times New Roman"/>
                <a:cs typeface="Arial" pitchFamily="34" charset="0"/>
              </a:rPr>
              <a:t>hành</a:t>
            </a:r>
            <a:r>
              <a:rPr lang="en-US" sz="2000" b="1" dirty="0">
                <a:solidFill>
                  <a:srgbClr val="0000CC"/>
                </a:solidFill>
                <a:latin typeface="Arial" pitchFamily="34" charset="0"/>
                <a:ea typeface="Times New Roman"/>
                <a:cs typeface="Arial" pitchFamily="34" charset="0"/>
              </a:rPr>
              <a:t> vi VPHC </a:t>
            </a:r>
            <a:r>
              <a:rPr lang="en-US" sz="2000" b="1" dirty="0" err="1">
                <a:solidFill>
                  <a:srgbClr val="0000CC"/>
                </a:solidFill>
                <a:latin typeface="Arial" pitchFamily="34" charset="0"/>
                <a:ea typeface="Times New Roman"/>
                <a:cs typeface="Arial" pitchFamily="34" charset="0"/>
              </a:rPr>
              <a:t>đang</a:t>
            </a:r>
            <a:r>
              <a:rPr lang="en-US" sz="2000" b="1" dirty="0">
                <a:solidFill>
                  <a:srgbClr val="0000CC"/>
                </a:solidFill>
                <a:latin typeface="Arial" pitchFamily="34" charset="0"/>
                <a:ea typeface="Times New Roman"/>
                <a:cs typeface="Arial" pitchFamily="34" charset="0"/>
              </a:rPr>
              <a:t> </a:t>
            </a:r>
            <a:r>
              <a:rPr lang="en-US" sz="2000" b="1" dirty="0" err="1">
                <a:solidFill>
                  <a:srgbClr val="0000CC"/>
                </a:solidFill>
                <a:latin typeface="Arial" pitchFamily="34" charset="0"/>
                <a:ea typeface="Times New Roman"/>
                <a:cs typeface="Arial" pitchFamily="34" charset="0"/>
              </a:rPr>
              <a:t>thực</a:t>
            </a:r>
            <a:r>
              <a:rPr lang="en-US" sz="2000" b="1" dirty="0">
                <a:solidFill>
                  <a:srgbClr val="0000CC"/>
                </a:solidFill>
                <a:latin typeface="Arial" pitchFamily="34" charset="0"/>
                <a:ea typeface="Times New Roman"/>
                <a:cs typeface="Arial" pitchFamily="34" charset="0"/>
              </a:rPr>
              <a:t> </a:t>
            </a:r>
            <a:r>
              <a:rPr lang="en-US" sz="2000" b="1" dirty="0" err="1">
                <a:solidFill>
                  <a:srgbClr val="0000CC"/>
                </a:solidFill>
                <a:latin typeface="Arial" pitchFamily="34" charset="0"/>
                <a:ea typeface="Times New Roman"/>
                <a:cs typeface="Arial" pitchFamily="34" charset="0"/>
              </a:rPr>
              <a:t>hiện</a:t>
            </a:r>
            <a:r>
              <a:rPr lang="en-US" sz="2000" b="1" dirty="0">
                <a:solidFill>
                  <a:srgbClr val="0000CC"/>
                </a:solidFill>
                <a:latin typeface="Arial" pitchFamily="34" charset="0"/>
                <a:ea typeface="Times New Roman"/>
                <a:cs typeface="Arial" pitchFamily="34" charset="0"/>
              </a:rPr>
              <a:t> (ĐIỀU 8 NĐ 118); </a:t>
            </a:r>
            <a:r>
              <a:rPr lang="en-US" sz="2000" b="1" dirty="0" err="1">
                <a:solidFill>
                  <a:srgbClr val="0000CC"/>
                </a:solidFill>
                <a:latin typeface="Arial" pitchFamily="34" charset="0"/>
                <a:ea typeface="Times New Roman"/>
                <a:cs typeface="Arial" pitchFamily="34" charset="0"/>
              </a:rPr>
              <a:t>hình</a:t>
            </a:r>
            <a:r>
              <a:rPr lang="en-US" sz="2000" b="1" dirty="0">
                <a:solidFill>
                  <a:srgbClr val="0000CC"/>
                </a:solidFill>
                <a:latin typeface="Arial" pitchFamily="34" charset="0"/>
                <a:ea typeface="Times New Roman"/>
                <a:cs typeface="Arial" pitchFamily="34" charset="0"/>
              </a:rPr>
              <a:t> </a:t>
            </a:r>
            <a:r>
              <a:rPr lang="en-US" sz="2000" b="1" dirty="0" err="1">
                <a:solidFill>
                  <a:srgbClr val="0000CC"/>
                </a:solidFill>
                <a:latin typeface="Arial" pitchFamily="34" charset="0"/>
                <a:ea typeface="Times New Roman"/>
                <a:cs typeface="Arial" pitchFamily="34" charset="0"/>
              </a:rPr>
              <a:t>thức</a:t>
            </a:r>
            <a:r>
              <a:rPr lang="en-US" sz="2000" b="1" dirty="0">
                <a:solidFill>
                  <a:srgbClr val="0000CC"/>
                </a:solidFill>
                <a:latin typeface="Arial" pitchFamily="34" charset="0"/>
                <a:ea typeface="Times New Roman"/>
                <a:cs typeface="Arial" pitchFamily="34" charset="0"/>
              </a:rPr>
              <a:t> </a:t>
            </a:r>
            <a:r>
              <a:rPr lang="en-US" sz="2000" b="1" dirty="0" err="1">
                <a:solidFill>
                  <a:srgbClr val="0000CC"/>
                </a:solidFill>
                <a:latin typeface="Arial" pitchFamily="34" charset="0"/>
                <a:ea typeface="Times New Roman"/>
                <a:cs typeface="Arial" pitchFamily="34" charset="0"/>
              </a:rPr>
              <a:t>xử</a:t>
            </a:r>
            <a:r>
              <a:rPr lang="en-US" sz="2000" b="1" dirty="0">
                <a:solidFill>
                  <a:srgbClr val="0000CC"/>
                </a:solidFill>
                <a:latin typeface="Arial" pitchFamily="34" charset="0"/>
                <a:ea typeface="Times New Roman"/>
                <a:cs typeface="Arial" pitchFamily="34" charset="0"/>
              </a:rPr>
              <a:t> </a:t>
            </a:r>
            <a:r>
              <a:rPr lang="en-US" sz="2000" b="1" dirty="0" err="1">
                <a:solidFill>
                  <a:srgbClr val="0000CC"/>
                </a:solidFill>
                <a:latin typeface="Arial" pitchFamily="34" charset="0"/>
                <a:ea typeface="Times New Roman"/>
                <a:cs typeface="Arial" pitchFamily="34" charset="0"/>
              </a:rPr>
              <a:t>phạt</a:t>
            </a:r>
            <a:r>
              <a:rPr lang="en-US" sz="2000" b="1" dirty="0">
                <a:solidFill>
                  <a:srgbClr val="0000CC"/>
                </a:solidFill>
                <a:latin typeface="Arial" pitchFamily="34" charset="0"/>
                <a:ea typeface="Times New Roman"/>
                <a:cs typeface="Arial" pitchFamily="34" charset="0"/>
              </a:rPr>
              <a:t>, </a:t>
            </a:r>
            <a:r>
              <a:rPr lang="en-US" sz="2000" b="1" dirty="0" err="1">
                <a:solidFill>
                  <a:srgbClr val="0000CC"/>
                </a:solidFill>
                <a:latin typeface="Arial" pitchFamily="34" charset="0"/>
                <a:ea typeface="Times New Roman"/>
                <a:cs typeface="Arial" pitchFamily="34" charset="0"/>
              </a:rPr>
              <a:t>mức</a:t>
            </a:r>
            <a:r>
              <a:rPr lang="en-US" sz="2000" b="1" dirty="0">
                <a:solidFill>
                  <a:srgbClr val="0000CC"/>
                </a:solidFill>
                <a:latin typeface="Arial" pitchFamily="34" charset="0"/>
                <a:ea typeface="Times New Roman"/>
                <a:cs typeface="Arial" pitchFamily="34" charset="0"/>
              </a:rPr>
              <a:t> </a:t>
            </a:r>
            <a:r>
              <a:rPr lang="en-US" sz="2000" b="1" dirty="0" err="1">
                <a:solidFill>
                  <a:srgbClr val="0000CC"/>
                </a:solidFill>
                <a:latin typeface="Arial" pitchFamily="34" charset="0"/>
                <a:ea typeface="Times New Roman"/>
                <a:cs typeface="Arial" pitchFamily="34" charset="0"/>
              </a:rPr>
              <a:t>xử</a:t>
            </a:r>
            <a:r>
              <a:rPr lang="en-US" sz="2000" b="1" dirty="0">
                <a:solidFill>
                  <a:srgbClr val="0000CC"/>
                </a:solidFill>
                <a:latin typeface="Arial" pitchFamily="34" charset="0"/>
                <a:ea typeface="Times New Roman"/>
                <a:cs typeface="Arial" pitchFamily="34" charset="0"/>
              </a:rPr>
              <a:t> </a:t>
            </a:r>
            <a:r>
              <a:rPr lang="en-US" sz="2000" b="1" dirty="0" err="1">
                <a:solidFill>
                  <a:srgbClr val="0000CC"/>
                </a:solidFill>
                <a:latin typeface="Arial" pitchFamily="34" charset="0"/>
                <a:ea typeface="Times New Roman"/>
                <a:cs typeface="Arial" pitchFamily="34" charset="0"/>
              </a:rPr>
              <a:t>phạt</a:t>
            </a:r>
            <a:r>
              <a:rPr lang="en-US" sz="2000" b="1" dirty="0">
                <a:solidFill>
                  <a:srgbClr val="0000CC"/>
                </a:solidFill>
                <a:latin typeface="Arial" pitchFamily="34" charset="0"/>
                <a:ea typeface="Times New Roman"/>
                <a:cs typeface="Arial" pitchFamily="34" charset="0"/>
              </a:rPr>
              <a:t>, </a:t>
            </a:r>
            <a:r>
              <a:rPr lang="en-US" sz="2000" b="1" dirty="0" err="1">
                <a:solidFill>
                  <a:srgbClr val="0000CC"/>
                </a:solidFill>
                <a:latin typeface="Arial" pitchFamily="34" charset="0"/>
                <a:ea typeface="Times New Roman"/>
                <a:cs typeface="Arial" pitchFamily="34" charset="0"/>
              </a:rPr>
              <a:t>biện</a:t>
            </a:r>
            <a:r>
              <a:rPr lang="en-US" sz="2000" b="1" dirty="0">
                <a:solidFill>
                  <a:srgbClr val="0000CC"/>
                </a:solidFill>
                <a:latin typeface="Arial" pitchFamily="34" charset="0"/>
                <a:ea typeface="Times New Roman"/>
                <a:cs typeface="Arial" pitchFamily="34" charset="0"/>
              </a:rPr>
              <a:t> </a:t>
            </a:r>
            <a:r>
              <a:rPr lang="en-US" sz="2000" b="1" dirty="0" err="1">
                <a:solidFill>
                  <a:srgbClr val="0000CC"/>
                </a:solidFill>
                <a:latin typeface="Arial" pitchFamily="34" charset="0"/>
                <a:ea typeface="Times New Roman"/>
                <a:cs typeface="Arial" pitchFamily="34" charset="0"/>
              </a:rPr>
              <a:t>pháp</a:t>
            </a:r>
            <a:r>
              <a:rPr lang="en-US" sz="2000" b="1" dirty="0">
                <a:solidFill>
                  <a:srgbClr val="0000CC"/>
                </a:solidFill>
                <a:latin typeface="Arial" pitchFamily="34" charset="0"/>
                <a:ea typeface="Times New Roman"/>
                <a:cs typeface="Arial" pitchFamily="34" charset="0"/>
              </a:rPr>
              <a:t> </a:t>
            </a:r>
            <a:r>
              <a:rPr lang="en-US" sz="2000" b="1" dirty="0" err="1">
                <a:solidFill>
                  <a:srgbClr val="0000CC"/>
                </a:solidFill>
                <a:latin typeface="Arial" pitchFamily="34" charset="0"/>
                <a:ea typeface="Times New Roman"/>
                <a:cs typeface="Arial" pitchFamily="34" charset="0"/>
              </a:rPr>
              <a:t>khắc</a:t>
            </a:r>
            <a:r>
              <a:rPr lang="en-US" sz="2000" b="1" dirty="0">
                <a:solidFill>
                  <a:srgbClr val="0000CC"/>
                </a:solidFill>
                <a:latin typeface="Arial" pitchFamily="34" charset="0"/>
                <a:ea typeface="Times New Roman"/>
                <a:cs typeface="Arial" pitchFamily="34" charset="0"/>
              </a:rPr>
              <a:t> </a:t>
            </a:r>
            <a:r>
              <a:rPr lang="en-US" sz="2000" b="1" dirty="0" err="1">
                <a:solidFill>
                  <a:srgbClr val="0000CC"/>
                </a:solidFill>
                <a:latin typeface="Arial" pitchFamily="34" charset="0"/>
                <a:ea typeface="Times New Roman"/>
                <a:cs typeface="Arial" pitchFamily="34" charset="0"/>
              </a:rPr>
              <a:t>phục</a:t>
            </a:r>
            <a:r>
              <a:rPr lang="en-US" sz="2000" b="1" dirty="0">
                <a:solidFill>
                  <a:srgbClr val="0000CC"/>
                </a:solidFill>
                <a:latin typeface="Arial" pitchFamily="34" charset="0"/>
                <a:ea typeface="Times New Roman"/>
                <a:cs typeface="Arial" pitchFamily="34" charset="0"/>
              </a:rPr>
              <a:t> </a:t>
            </a:r>
            <a:r>
              <a:rPr lang="en-US" sz="2000" b="1" dirty="0" err="1">
                <a:solidFill>
                  <a:srgbClr val="0000CC"/>
                </a:solidFill>
                <a:latin typeface="Arial" pitchFamily="34" charset="0"/>
                <a:ea typeface="Times New Roman"/>
                <a:cs typeface="Arial" pitchFamily="34" charset="0"/>
              </a:rPr>
              <a:t>hậu</a:t>
            </a:r>
            <a:r>
              <a:rPr lang="en-US" sz="2000" b="1" dirty="0">
                <a:solidFill>
                  <a:srgbClr val="0000CC"/>
                </a:solidFill>
                <a:latin typeface="Arial" pitchFamily="34" charset="0"/>
                <a:ea typeface="Times New Roman"/>
                <a:cs typeface="Arial" pitchFamily="34" charset="0"/>
              </a:rPr>
              <a:t> </a:t>
            </a:r>
            <a:r>
              <a:rPr lang="en-US" sz="2000" b="1" dirty="0" err="1">
                <a:solidFill>
                  <a:srgbClr val="0000CC"/>
                </a:solidFill>
                <a:latin typeface="Arial" pitchFamily="34" charset="0"/>
                <a:ea typeface="Times New Roman"/>
                <a:cs typeface="Arial" pitchFamily="34" charset="0"/>
              </a:rPr>
              <a:t>quả</a:t>
            </a:r>
            <a:r>
              <a:rPr lang="en-US" sz="2000" b="1" dirty="0">
                <a:solidFill>
                  <a:srgbClr val="0000CC"/>
                </a:solidFill>
                <a:latin typeface="Arial" pitchFamily="34" charset="0"/>
                <a:ea typeface="Times New Roman"/>
                <a:cs typeface="Arial" pitchFamily="34" charset="0"/>
              </a:rPr>
              <a:t> </a:t>
            </a:r>
            <a:r>
              <a:rPr lang="en-US" sz="2000" b="1" dirty="0" err="1">
                <a:solidFill>
                  <a:srgbClr val="0000CC"/>
                </a:solidFill>
                <a:latin typeface="Arial" pitchFamily="34" charset="0"/>
                <a:ea typeface="Times New Roman"/>
                <a:cs typeface="Arial" pitchFamily="34" charset="0"/>
              </a:rPr>
              <a:t>đối</a:t>
            </a:r>
            <a:r>
              <a:rPr lang="en-US" sz="2000" b="1" dirty="0">
                <a:solidFill>
                  <a:srgbClr val="0000CC"/>
                </a:solidFill>
                <a:latin typeface="Arial" pitchFamily="34" charset="0"/>
                <a:ea typeface="Times New Roman"/>
                <a:cs typeface="Arial" pitchFamily="34" charset="0"/>
              </a:rPr>
              <a:t> </a:t>
            </a:r>
            <a:r>
              <a:rPr lang="en-US" sz="2000" b="1" dirty="0" err="1">
                <a:solidFill>
                  <a:srgbClr val="0000CC"/>
                </a:solidFill>
                <a:latin typeface="Arial" pitchFamily="34" charset="0"/>
                <a:ea typeface="Times New Roman"/>
                <a:cs typeface="Arial" pitchFamily="34" charset="0"/>
              </a:rPr>
              <a:t>với</a:t>
            </a:r>
            <a:r>
              <a:rPr lang="en-US" sz="2000" b="1" dirty="0">
                <a:solidFill>
                  <a:srgbClr val="0000CC"/>
                </a:solidFill>
                <a:latin typeface="Arial" pitchFamily="34" charset="0"/>
                <a:ea typeface="Times New Roman"/>
                <a:cs typeface="Arial" pitchFamily="34" charset="0"/>
              </a:rPr>
              <a:t> </a:t>
            </a:r>
            <a:r>
              <a:rPr lang="en-US" sz="2000" b="1" dirty="0" err="1">
                <a:solidFill>
                  <a:srgbClr val="0000CC"/>
                </a:solidFill>
                <a:latin typeface="Arial" pitchFamily="34" charset="0"/>
                <a:ea typeface="Times New Roman"/>
                <a:cs typeface="Arial" pitchFamily="34" charset="0"/>
              </a:rPr>
              <a:t>từng</a:t>
            </a:r>
            <a:r>
              <a:rPr lang="en-US" sz="2000" b="1" dirty="0">
                <a:solidFill>
                  <a:srgbClr val="0000CC"/>
                </a:solidFill>
                <a:latin typeface="Arial" pitchFamily="34" charset="0"/>
                <a:ea typeface="Times New Roman"/>
                <a:cs typeface="Arial" pitchFamily="34" charset="0"/>
              </a:rPr>
              <a:t> </a:t>
            </a:r>
            <a:r>
              <a:rPr lang="en-US" sz="2000" b="1" dirty="0" err="1">
                <a:solidFill>
                  <a:srgbClr val="0000CC"/>
                </a:solidFill>
                <a:latin typeface="Arial" pitchFamily="34" charset="0"/>
                <a:ea typeface="Times New Roman"/>
                <a:cs typeface="Arial" pitchFamily="34" charset="0"/>
              </a:rPr>
              <a:t>hành</a:t>
            </a:r>
            <a:r>
              <a:rPr lang="en-US" sz="2000" b="1" dirty="0">
                <a:solidFill>
                  <a:srgbClr val="0000CC"/>
                </a:solidFill>
                <a:latin typeface="Arial" pitchFamily="34" charset="0"/>
                <a:ea typeface="Times New Roman"/>
                <a:cs typeface="Arial" pitchFamily="34" charset="0"/>
              </a:rPr>
              <a:t> vi VPHC; </a:t>
            </a:r>
            <a:r>
              <a:rPr lang="en-US" sz="2000" b="1" dirty="0" err="1">
                <a:solidFill>
                  <a:srgbClr val="0000CC"/>
                </a:solidFill>
                <a:latin typeface="Arial" pitchFamily="34" charset="0"/>
                <a:ea typeface="Times New Roman"/>
                <a:cs typeface="Arial" pitchFamily="34" charset="0"/>
              </a:rPr>
              <a:t>đối</a:t>
            </a:r>
            <a:r>
              <a:rPr lang="en-US" sz="2000" b="1" dirty="0">
                <a:solidFill>
                  <a:srgbClr val="0000CC"/>
                </a:solidFill>
                <a:latin typeface="Arial" pitchFamily="34" charset="0"/>
                <a:ea typeface="Times New Roman"/>
                <a:cs typeface="Arial" pitchFamily="34" charset="0"/>
              </a:rPr>
              <a:t> </a:t>
            </a:r>
            <a:r>
              <a:rPr lang="en-US" sz="2000" b="1" dirty="0" err="1">
                <a:solidFill>
                  <a:srgbClr val="0000CC"/>
                </a:solidFill>
                <a:latin typeface="Arial" pitchFamily="34" charset="0"/>
                <a:ea typeface="Times New Roman"/>
                <a:cs typeface="Arial" pitchFamily="34" charset="0"/>
              </a:rPr>
              <a:t>tượng</a:t>
            </a:r>
            <a:r>
              <a:rPr lang="en-US" sz="2000" b="1" dirty="0">
                <a:solidFill>
                  <a:srgbClr val="0000CC"/>
                </a:solidFill>
                <a:latin typeface="Arial" pitchFamily="34" charset="0"/>
                <a:ea typeface="Times New Roman"/>
                <a:cs typeface="Arial" pitchFamily="34" charset="0"/>
              </a:rPr>
              <a:t> </a:t>
            </a:r>
            <a:r>
              <a:rPr lang="en-US" sz="2000" b="1" dirty="0" err="1">
                <a:solidFill>
                  <a:srgbClr val="0000CC"/>
                </a:solidFill>
                <a:latin typeface="Arial" pitchFamily="34" charset="0"/>
                <a:ea typeface="Times New Roman"/>
                <a:cs typeface="Arial" pitchFamily="34" charset="0"/>
              </a:rPr>
              <a:t>bị</a:t>
            </a:r>
            <a:r>
              <a:rPr lang="en-US" sz="2000" b="1" dirty="0">
                <a:solidFill>
                  <a:srgbClr val="0000CC"/>
                </a:solidFill>
                <a:latin typeface="Arial" pitchFamily="34" charset="0"/>
                <a:ea typeface="Times New Roman"/>
                <a:cs typeface="Arial" pitchFamily="34" charset="0"/>
              </a:rPr>
              <a:t> </a:t>
            </a:r>
            <a:r>
              <a:rPr lang="en-US" sz="2000" b="1" dirty="0" err="1">
                <a:solidFill>
                  <a:srgbClr val="0000CC"/>
                </a:solidFill>
                <a:latin typeface="Arial" pitchFamily="34" charset="0"/>
                <a:ea typeface="Times New Roman"/>
                <a:cs typeface="Arial" pitchFamily="34" charset="0"/>
              </a:rPr>
              <a:t>xử</a:t>
            </a:r>
            <a:r>
              <a:rPr lang="en-US" sz="2000" b="1" dirty="0">
                <a:solidFill>
                  <a:srgbClr val="0000CC"/>
                </a:solidFill>
                <a:latin typeface="Arial" pitchFamily="34" charset="0"/>
                <a:ea typeface="Times New Roman"/>
                <a:cs typeface="Arial" pitchFamily="34" charset="0"/>
              </a:rPr>
              <a:t> </a:t>
            </a:r>
            <a:r>
              <a:rPr lang="en-US" sz="2000" b="1" dirty="0" err="1">
                <a:solidFill>
                  <a:srgbClr val="0000CC"/>
                </a:solidFill>
                <a:latin typeface="Arial" pitchFamily="34" charset="0"/>
                <a:ea typeface="Times New Roman"/>
                <a:cs typeface="Arial" pitchFamily="34" charset="0"/>
              </a:rPr>
              <a:t>phạt</a:t>
            </a:r>
            <a:r>
              <a:rPr lang="en-US" sz="2000" b="1" dirty="0">
                <a:solidFill>
                  <a:srgbClr val="0000CC"/>
                </a:solidFill>
                <a:latin typeface="Arial" pitchFamily="34" charset="0"/>
                <a:ea typeface="Times New Roman"/>
                <a:cs typeface="Arial" pitchFamily="34" charset="0"/>
              </a:rPr>
              <a:t>; </a:t>
            </a:r>
            <a:r>
              <a:rPr lang="en-US" sz="2000" b="1" dirty="0" err="1">
                <a:solidFill>
                  <a:srgbClr val="0000CC"/>
                </a:solidFill>
                <a:latin typeface="Arial" pitchFamily="34" charset="0"/>
                <a:ea typeface="Times New Roman"/>
                <a:cs typeface="Arial" pitchFamily="34" charset="0"/>
              </a:rPr>
              <a:t>thẩm</a:t>
            </a:r>
            <a:r>
              <a:rPr lang="en-US" sz="2000" b="1" dirty="0">
                <a:solidFill>
                  <a:srgbClr val="0000CC"/>
                </a:solidFill>
                <a:latin typeface="Arial" pitchFamily="34" charset="0"/>
                <a:ea typeface="Times New Roman"/>
                <a:cs typeface="Arial" pitchFamily="34" charset="0"/>
              </a:rPr>
              <a:t> </a:t>
            </a:r>
            <a:r>
              <a:rPr lang="en-US" sz="2000" b="1" dirty="0" err="1">
                <a:solidFill>
                  <a:srgbClr val="0000CC"/>
                </a:solidFill>
                <a:latin typeface="Arial" pitchFamily="34" charset="0"/>
                <a:ea typeface="Times New Roman"/>
                <a:cs typeface="Arial" pitchFamily="34" charset="0"/>
              </a:rPr>
              <a:t>quyền</a:t>
            </a:r>
            <a:r>
              <a:rPr lang="en-US" sz="2000" b="1" dirty="0">
                <a:solidFill>
                  <a:srgbClr val="0000CC"/>
                </a:solidFill>
                <a:latin typeface="Arial" pitchFamily="34" charset="0"/>
                <a:ea typeface="Times New Roman"/>
                <a:cs typeface="Arial" pitchFamily="34" charset="0"/>
              </a:rPr>
              <a:t> </a:t>
            </a:r>
            <a:r>
              <a:rPr lang="en-US" sz="2000" b="1" dirty="0" err="1">
                <a:solidFill>
                  <a:srgbClr val="0000CC"/>
                </a:solidFill>
                <a:latin typeface="Arial" pitchFamily="34" charset="0"/>
                <a:ea typeface="Times New Roman"/>
                <a:cs typeface="Arial" pitchFamily="34" charset="0"/>
              </a:rPr>
              <a:t>xử</a:t>
            </a:r>
            <a:r>
              <a:rPr lang="en-US" sz="2000" b="1" dirty="0">
                <a:solidFill>
                  <a:srgbClr val="0000CC"/>
                </a:solidFill>
                <a:latin typeface="Arial" pitchFamily="34" charset="0"/>
                <a:ea typeface="Times New Roman"/>
                <a:cs typeface="Arial" pitchFamily="34" charset="0"/>
              </a:rPr>
              <a:t> </a:t>
            </a:r>
            <a:r>
              <a:rPr lang="en-US" sz="2000" b="1" dirty="0" err="1">
                <a:solidFill>
                  <a:srgbClr val="0000CC"/>
                </a:solidFill>
                <a:latin typeface="Arial" pitchFamily="34" charset="0"/>
                <a:ea typeface="Times New Roman"/>
                <a:cs typeface="Arial" pitchFamily="34" charset="0"/>
              </a:rPr>
              <a:t>phạt</a:t>
            </a:r>
            <a:r>
              <a:rPr lang="en-US" sz="2000" b="1" dirty="0">
                <a:solidFill>
                  <a:srgbClr val="0000CC"/>
                </a:solidFill>
                <a:latin typeface="Arial" pitchFamily="34" charset="0"/>
                <a:ea typeface="Times New Roman"/>
                <a:cs typeface="Arial" pitchFamily="34" charset="0"/>
              </a:rPr>
              <a:t>, </a:t>
            </a:r>
            <a:r>
              <a:rPr lang="en-US" sz="2000" b="1" dirty="0" err="1">
                <a:solidFill>
                  <a:srgbClr val="0000CC"/>
                </a:solidFill>
                <a:latin typeface="Arial" pitchFamily="34" charset="0"/>
                <a:ea typeface="Times New Roman"/>
                <a:cs typeface="Arial" pitchFamily="34" charset="0"/>
              </a:rPr>
              <a:t>mức</a:t>
            </a:r>
            <a:r>
              <a:rPr lang="en-US" sz="2000" b="1" dirty="0">
                <a:solidFill>
                  <a:srgbClr val="0000CC"/>
                </a:solidFill>
                <a:latin typeface="Arial" pitchFamily="34" charset="0"/>
                <a:ea typeface="Times New Roman"/>
                <a:cs typeface="Arial" pitchFamily="34" charset="0"/>
              </a:rPr>
              <a:t> </a:t>
            </a:r>
            <a:r>
              <a:rPr lang="en-US" sz="2000" b="1" dirty="0" err="1">
                <a:solidFill>
                  <a:srgbClr val="0000CC"/>
                </a:solidFill>
                <a:latin typeface="Arial" pitchFamily="34" charset="0"/>
                <a:ea typeface="Times New Roman"/>
                <a:cs typeface="Arial" pitchFamily="34" charset="0"/>
              </a:rPr>
              <a:t>phạt</a:t>
            </a:r>
            <a:r>
              <a:rPr lang="en-US" sz="2000" b="1" dirty="0">
                <a:solidFill>
                  <a:srgbClr val="0000CC"/>
                </a:solidFill>
                <a:latin typeface="Arial" pitchFamily="34" charset="0"/>
                <a:ea typeface="Times New Roman"/>
                <a:cs typeface="Arial" pitchFamily="34" charset="0"/>
              </a:rPr>
              <a:t> </a:t>
            </a:r>
            <a:r>
              <a:rPr lang="en-US" sz="2000" b="1" dirty="0" err="1">
                <a:solidFill>
                  <a:srgbClr val="0000CC"/>
                </a:solidFill>
                <a:latin typeface="Arial" pitchFamily="34" charset="0"/>
                <a:ea typeface="Times New Roman"/>
                <a:cs typeface="Arial" pitchFamily="34" charset="0"/>
              </a:rPr>
              <a:t>tiền</a:t>
            </a:r>
            <a:r>
              <a:rPr lang="en-US" sz="2000" b="1" dirty="0">
                <a:solidFill>
                  <a:srgbClr val="0000CC"/>
                </a:solidFill>
                <a:latin typeface="Arial" pitchFamily="34" charset="0"/>
                <a:ea typeface="Times New Roman"/>
                <a:cs typeface="Arial" pitchFamily="34" charset="0"/>
              </a:rPr>
              <a:t> </a:t>
            </a:r>
            <a:r>
              <a:rPr lang="en-US" sz="2000" b="1" dirty="0" err="1">
                <a:solidFill>
                  <a:srgbClr val="0000CC"/>
                </a:solidFill>
                <a:latin typeface="Arial" pitchFamily="34" charset="0"/>
                <a:ea typeface="Times New Roman"/>
                <a:cs typeface="Arial" pitchFamily="34" charset="0"/>
              </a:rPr>
              <a:t>cụ</a:t>
            </a:r>
            <a:r>
              <a:rPr lang="en-US" sz="2000" b="1" dirty="0">
                <a:solidFill>
                  <a:srgbClr val="0000CC"/>
                </a:solidFill>
                <a:latin typeface="Arial" pitchFamily="34" charset="0"/>
                <a:ea typeface="Times New Roman"/>
                <a:cs typeface="Arial" pitchFamily="34" charset="0"/>
              </a:rPr>
              <a:t> </a:t>
            </a:r>
            <a:r>
              <a:rPr lang="en-US" sz="2000" b="1" dirty="0" err="1">
                <a:solidFill>
                  <a:srgbClr val="0000CC"/>
                </a:solidFill>
                <a:latin typeface="Arial" pitchFamily="34" charset="0"/>
                <a:ea typeface="Times New Roman"/>
                <a:cs typeface="Arial" pitchFamily="34" charset="0"/>
              </a:rPr>
              <a:t>thể</a:t>
            </a:r>
            <a:r>
              <a:rPr lang="en-US" sz="2000" b="1" dirty="0">
                <a:solidFill>
                  <a:srgbClr val="0000CC"/>
                </a:solidFill>
                <a:latin typeface="Arial" pitchFamily="34" charset="0"/>
                <a:ea typeface="Times New Roman"/>
                <a:cs typeface="Arial" pitchFamily="34" charset="0"/>
              </a:rPr>
              <a:t> </a:t>
            </a:r>
            <a:r>
              <a:rPr lang="en-US" sz="2000" b="1" dirty="0" err="1">
                <a:solidFill>
                  <a:srgbClr val="0000CC"/>
                </a:solidFill>
                <a:latin typeface="Arial" pitchFamily="34" charset="0"/>
                <a:ea typeface="Times New Roman"/>
                <a:cs typeface="Arial" pitchFamily="34" charset="0"/>
              </a:rPr>
              <a:t>theo</a:t>
            </a:r>
            <a:r>
              <a:rPr lang="en-US" sz="2000" b="1" dirty="0">
                <a:solidFill>
                  <a:srgbClr val="0000CC"/>
                </a:solidFill>
                <a:latin typeface="Arial" pitchFamily="34" charset="0"/>
                <a:ea typeface="Times New Roman"/>
                <a:cs typeface="Arial" pitchFamily="34" charset="0"/>
              </a:rPr>
              <a:t> </a:t>
            </a:r>
            <a:r>
              <a:rPr lang="en-US" sz="2000" b="1" dirty="0" err="1">
                <a:solidFill>
                  <a:srgbClr val="0000CC"/>
                </a:solidFill>
                <a:latin typeface="Arial" pitchFamily="34" charset="0"/>
                <a:ea typeface="Times New Roman"/>
                <a:cs typeface="Arial" pitchFamily="34" charset="0"/>
              </a:rPr>
              <a:t>từng</a:t>
            </a:r>
            <a:r>
              <a:rPr lang="en-US" sz="2000" b="1" dirty="0">
                <a:solidFill>
                  <a:srgbClr val="0000CC"/>
                </a:solidFill>
                <a:latin typeface="Arial" pitchFamily="34" charset="0"/>
                <a:ea typeface="Times New Roman"/>
                <a:cs typeface="Arial" pitchFamily="34" charset="0"/>
              </a:rPr>
              <a:t> </a:t>
            </a:r>
            <a:r>
              <a:rPr lang="en-US" sz="2000" b="1" dirty="0" err="1">
                <a:solidFill>
                  <a:srgbClr val="0000CC"/>
                </a:solidFill>
                <a:latin typeface="Arial" pitchFamily="34" charset="0"/>
                <a:ea typeface="Times New Roman"/>
                <a:cs typeface="Arial" pitchFamily="34" charset="0"/>
              </a:rPr>
              <a:t>chức</a:t>
            </a:r>
            <a:r>
              <a:rPr lang="en-US" sz="2000" b="1" dirty="0">
                <a:solidFill>
                  <a:srgbClr val="0000CC"/>
                </a:solidFill>
                <a:latin typeface="Arial" pitchFamily="34" charset="0"/>
                <a:ea typeface="Times New Roman"/>
                <a:cs typeface="Arial" pitchFamily="34" charset="0"/>
              </a:rPr>
              <a:t> </a:t>
            </a:r>
            <a:r>
              <a:rPr lang="en-US" sz="2000" b="1" dirty="0" err="1">
                <a:solidFill>
                  <a:srgbClr val="0000CC"/>
                </a:solidFill>
                <a:latin typeface="Arial" pitchFamily="34" charset="0"/>
                <a:ea typeface="Times New Roman"/>
                <a:cs typeface="Arial" pitchFamily="34" charset="0"/>
              </a:rPr>
              <a:t>danh</a:t>
            </a:r>
            <a:r>
              <a:rPr lang="en-US" sz="2000" b="1" dirty="0">
                <a:solidFill>
                  <a:srgbClr val="0000CC"/>
                </a:solidFill>
                <a:latin typeface="Arial" pitchFamily="34" charset="0"/>
                <a:ea typeface="Times New Roman"/>
                <a:cs typeface="Arial" pitchFamily="34" charset="0"/>
              </a:rPr>
              <a:t> </a:t>
            </a:r>
            <a:r>
              <a:rPr lang="en-US" sz="2000" b="1" dirty="0" err="1">
                <a:solidFill>
                  <a:srgbClr val="0000CC"/>
                </a:solidFill>
                <a:latin typeface="Arial" pitchFamily="34" charset="0"/>
                <a:ea typeface="Times New Roman"/>
                <a:cs typeface="Arial" pitchFamily="34" charset="0"/>
              </a:rPr>
              <a:t>và</a:t>
            </a:r>
            <a:r>
              <a:rPr lang="en-US" sz="2000" b="1" dirty="0">
                <a:solidFill>
                  <a:srgbClr val="0000CC"/>
                </a:solidFill>
                <a:latin typeface="Arial" pitchFamily="34" charset="0"/>
                <a:ea typeface="Times New Roman"/>
                <a:cs typeface="Arial" pitchFamily="34" charset="0"/>
              </a:rPr>
              <a:t> </a:t>
            </a:r>
            <a:r>
              <a:rPr lang="en-US" sz="2000" b="1" dirty="0" err="1">
                <a:solidFill>
                  <a:srgbClr val="0000CC"/>
                </a:solidFill>
                <a:latin typeface="Arial" pitchFamily="34" charset="0"/>
                <a:ea typeface="Times New Roman"/>
                <a:cs typeface="Arial" pitchFamily="34" charset="0"/>
              </a:rPr>
              <a:t>thẩm</a:t>
            </a:r>
            <a:r>
              <a:rPr lang="en-US" sz="2000" b="1" dirty="0">
                <a:solidFill>
                  <a:srgbClr val="0000CC"/>
                </a:solidFill>
                <a:latin typeface="Arial" pitchFamily="34" charset="0"/>
                <a:ea typeface="Times New Roman"/>
                <a:cs typeface="Arial" pitchFamily="34" charset="0"/>
              </a:rPr>
              <a:t> </a:t>
            </a:r>
            <a:r>
              <a:rPr lang="en-US" sz="2000" b="1" dirty="0" err="1">
                <a:solidFill>
                  <a:srgbClr val="0000CC"/>
                </a:solidFill>
                <a:latin typeface="Arial" pitchFamily="34" charset="0"/>
                <a:ea typeface="Times New Roman"/>
                <a:cs typeface="Arial" pitchFamily="34" charset="0"/>
              </a:rPr>
              <a:t>quyền</a:t>
            </a:r>
            <a:r>
              <a:rPr lang="en-US" sz="2000" b="1" dirty="0">
                <a:solidFill>
                  <a:srgbClr val="0000CC"/>
                </a:solidFill>
                <a:latin typeface="Arial" pitchFamily="34" charset="0"/>
                <a:ea typeface="Times New Roman"/>
                <a:cs typeface="Arial" pitchFamily="34" charset="0"/>
              </a:rPr>
              <a:t> </a:t>
            </a:r>
            <a:r>
              <a:rPr lang="en-US" sz="2000" b="1" dirty="0" err="1">
                <a:solidFill>
                  <a:srgbClr val="0000CC"/>
                </a:solidFill>
                <a:latin typeface="Arial" pitchFamily="34" charset="0"/>
                <a:ea typeface="Times New Roman"/>
                <a:cs typeface="Arial" pitchFamily="34" charset="0"/>
              </a:rPr>
              <a:t>lập</a:t>
            </a:r>
            <a:r>
              <a:rPr lang="en-US" sz="2000" b="1" dirty="0">
                <a:solidFill>
                  <a:srgbClr val="0000CC"/>
                </a:solidFill>
                <a:latin typeface="Arial" pitchFamily="34" charset="0"/>
                <a:ea typeface="Times New Roman"/>
                <a:cs typeface="Arial" pitchFamily="34" charset="0"/>
              </a:rPr>
              <a:t> </a:t>
            </a:r>
            <a:r>
              <a:rPr lang="en-US" sz="2000" b="1" dirty="0" err="1">
                <a:solidFill>
                  <a:srgbClr val="0000CC"/>
                </a:solidFill>
                <a:latin typeface="Arial" pitchFamily="34" charset="0"/>
                <a:ea typeface="Times New Roman"/>
                <a:cs typeface="Arial" pitchFamily="34" charset="0"/>
              </a:rPr>
              <a:t>biên</a:t>
            </a:r>
            <a:r>
              <a:rPr lang="en-US" sz="2000" b="1" dirty="0">
                <a:solidFill>
                  <a:srgbClr val="0000CC"/>
                </a:solidFill>
                <a:latin typeface="Arial" pitchFamily="34" charset="0"/>
                <a:ea typeface="Times New Roman"/>
                <a:cs typeface="Arial" pitchFamily="34" charset="0"/>
              </a:rPr>
              <a:t> </a:t>
            </a:r>
            <a:r>
              <a:rPr lang="en-US" sz="2000" b="1" dirty="0" err="1">
                <a:solidFill>
                  <a:srgbClr val="0000CC"/>
                </a:solidFill>
                <a:latin typeface="Arial" pitchFamily="34" charset="0"/>
                <a:ea typeface="Times New Roman"/>
                <a:cs typeface="Arial" pitchFamily="34" charset="0"/>
              </a:rPr>
              <a:t>bản</a:t>
            </a:r>
            <a:r>
              <a:rPr lang="en-US" sz="2000" b="1" dirty="0">
                <a:solidFill>
                  <a:srgbClr val="0000CC"/>
                </a:solidFill>
                <a:latin typeface="Arial" pitchFamily="34" charset="0"/>
                <a:ea typeface="Times New Roman"/>
                <a:cs typeface="Arial" pitchFamily="34" charset="0"/>
              </a:rPr>
              <a:t> </a:t>
            </a:r>
            <a:r>
              <a:rPr lang="en-US" sz="2000" b="1" dirty="0" err="1">
                <a:solidFill>
                  <a:srgbClr val="0000CC"/>
                </a:solidFill>
                <a:latin typeface="Arial" pitchFamily="34" charset="0"/>
                <a:ea typeface="Times New Roman"/>
                <a:cs typeface="Arial" pitchFamily="34" charset="0"/>
              </a:rPr>
              <a:t>đối</a:t>
            </a:r>
            <a:r>
              <a:rPr lang="en-US" sz="2000" b="1" dirty="0">
                <a:solidFill>
                  <a:srgbClr val="0000CC"/>
                </a:solidFill>
                <a:latin typeface="Arial" pitchFamily="34" charset="0"/>
                <a:ea typeface="Times New Roman"/>
                <a:cs typeface="Arial" pitchFamily="34" charset="0"/>
              </a:rPr>
              <a:t> </a:t>
            </a:r>
            <a:r>
              <a:rPr lang="en-US" sz="2000" b="1" dirty="0" err="1">
                <a:solidFill>
                  <a:srgbClr val="0000CC"/>
                </a:solidFill>
                <a:latin typeface="Arial" pitchFamily="34" charset="0"/>
                <a:ea typeface="Times New Roman"/>
                <a:cs typeface="Arial" pitchFamily="34" charset="0"/>
              </a:rPr>
              <a:t>với</a:t>
            </a:r>
            <a:r>
              <a:rPr lang="en-US" sz="2000" b="1" dirty="0">
                <a:solidFill>
                  <a:srgbClr val="0000CC"/>
                </a:solidFill>
                <a:latin typeface="Arial" pitchFamily="34" charset="0"/>
                <a:ea typeface="Times New Roman"/>
                <a:cs typeface="Arial" pitchFamily="34" charset="0"/>
              </a:rPr>
              <a:t> VPHC; </a:t>
            </a:r>
            <a:r>
              <a:rPr lang="en-US" sz="2000" b="1" dirty="0" err="1">
                <a:solidFill>
                  <a:srgbClr val="0000CC"/>
                </a:solidFill>
                <a:latin typeface="Arial" pitchFamily="34" charset="0"/>
                <a:ea typeface="Times New Roman"/>
                <a:cs typeface="Arial" pitchFamily="34" charset="0"/>
              </a:rPr>
              <a:t>việc</a:t>
            </a:r>
            <a:r>
              <a:rPr lang="en-US" sz="2000" b="1" dirty="0">
                <a:solidFill>
                  <a:srgbClr val="0000CC"/>
                </a:solidFill>
                <a:latin typeface="Arial" pitchFamily="34" charset="0"/>
                <a:ea typeface="Times New Roman"/>
                <a:cs typeface="Arial" pitchFamily="34" charset="0"/>
              </a:rPr>
              <a:t> </a:t>
            </a:r>
            <a:r>
              <a:rPr lang="en-US" sz="2000" b="1" dirty="0" err="1">
                <a:solidFill>
                  <a:srgbClr val="0000CC"/>
                </a:solidFill>
                <a:latin typeface="Arial" pitchFamily="34" charset="0"/>
                <a:ea typeface="Times New Roman"/>
                <a:cs typeface="Arial" pitchFamily="34" charset="0"/>
              </a:rPr>
              <a:t>thi</a:t>
            </a:r>
            <a:r>
              <a:rPr lang="en-US" sz="2000" b="1" dirty="0">
                <a:solidFill>
                  <a:srgbClr val="0000CC"/>
                </a:solidFill>
                <a:latin typeface="Arial" pitchFamily="34" charset="0"/>
                <a:ea typeface="Times New Roman"/>
                <a:cs typeface="Arial" pitchFamily="34" charset="0"/>
              </a:rPr>
              <a:t> </a:t>
            </a:r>
            <a:r>
              <a:rPr lang="en-US" sz="2000" b="1" dirty="0" err="1">
                <a:solidFill>
                  <a:srgbClr val="0000CC"/>
                </a:solidFill>
                <a:latin typeface="Arial" pitchFamily="34" charset="0"/>
                <a:ea typeface="Times New Roman"/>
                <a:cs typeface="Arial" pitchFamily="34" charset="0"/>
              </a:rPr>
              <a:t>hành</a:t>
            </a:r>
            <a:r>
              <a:rPr lang="en-US" sz="2000" b="1" dirty="0">
                <a:solidFill>
                  <a:srgbClr val="0000CC"/>
                </a:solidFill>
                <a:latin typeface="Arial" pitchFamily="34" charset="0"/>
                <a:ea typeface="Times New Roman"/>
                <a:cs typeface="Arial" pitchFamily="34" charset="0"/>
              </a:rPr>
              <a:t> </a:t>
            </a:r>
            <a:r>
              <a:rPr lang="en-US" sz="2000" b="1" dirty="0" err="1">
                <a:solidFill>
                  <a:srgbClr val="0000CC"/>
                </a:solidFill>
                <a:latin typeface="Arial" pitchFamily="34" charset="0"/>
                <a:ea typeface="Times New Roman"/>
                <a:cs typeface="Arial" pitchFamily="34" charset="0"/>
              </a:rPr>
              <a:t>các</a:t>
            </a:r>
            <a:r>
              <a:rPr lang="en-US" sz="2000" b="1" dirty="0">
                <a:solidFill>
                  <a:srgbClr val="0000CC"/>
                </a:solidFill>
                <a:latin typeface="Arial" pitchFamily="34" charset="0"/>
                <a:ea typeface="Times New Roman"/>
                <a:cs typeface="Arial" pitchFamily="34" charset="0"/>
              </a:rPr>
              <a:t> </a:t>
            </a:r>
            <a:r>
              <a:rPr lang="en-US" sz="2000" b="1" dirty="0" err="1">
                <a:solidFill>
                  <a:srgbClr val="0000CC"/>
                </a:solidFill>
                <a:latin typeface="Arial" pitchFamily="34" charset="0"/>
                <a:ea typeface="Times New Roman"/>
                <a:cs typeface="Arial" pitchFamily="34" charset="0"/>
              </a:rPr>
              <a:t>hình</a:t>
            </a:r>
            <a:r>
              <a:rPr lang="en-US" sz="2000" b="1" dirty="0">
                <a:solidFill>
                  <a:srgbClr val="0000CC"/>
                </a:solidFill>
                <a:latin typeface="Arial" pitchFamily="34" charset="0"/>
                <a:ea typeface="Times New Roman"/>
                <a:cs typeface="Arial" pitchFamily="34" charset="0"/>
              </a:rPr>
              <a:t> </a:t>
            </a:r>
            <a:r>
              <a:rPr lang="en-US" sz="2000" b="1" dirty="0" err="1">
                <a:solidFill>
                  <a:srgbClr val="0000CC"/>
                </a:solidFill>
                <a:latin typeface="Arial" pitchFamily="34" charset="0"/>
                <a:ea typeface="Times New Roman"/>
                <a:cs typeface="Arial" pitchFamily="34" charset="0"/>
              </a:rPr>
              <a:t>thức</a:t>
            </a:r>
            <a:r>
              <a:rPr lang="en-US" sz="2000" b="1" dirty="0">
                <a:solidFill>
                  <a:srgbClr val="0000CC"/>
                </a:solidFill>
                <a:latin typeface="Arial" pitchFamily="34" charset="0"/>
                <a:ea typeface="Times New Roman"/>
                <a:cs typeface="Arial" pitchFamily="34" charset="0"/>
              </a:rPr>
              <a:t> XPVPHC, </a:t>
            </a:r>
            <a:r>
              <a:rPr lang="en-US" sz="2000" b="1" dirty="0" err="1">
                <a:solidFill>
                  <a:srgbClr val="0000CC"/>
                </a:solidFill>
                <a:latin typeface="Arial" pitchFamily="34" charset="0"/>
                <a:ea typeface="Times New Roman"/>
                <a:cs typeface="Arial" pitchFamily="34" charset="0"/>
              </a:rPr>
              <a:t>các</a:t>
            </a:r>
            <a:r>
              <a:rPr lang="en-US" sz="2000" b="1" dirty="0">
                <a:solidFill>
                  <a:srgbClr val="0000CC"/>
                </a:solidFill>
                <a:latin typeface="Arial" pitchFamily="34" charset="0"/>
                <a:ea typeface="Times New Roman"/>
                <a:cs typeface="Arial" pitchFamily="34" charset="0"/>
              </a:rPr>
              <a:t> </a:t>
            </a:r>
            <a:r>
              <a:rPr lang="en-US" sz="2000" b="1" dirty="0" err="1">
                <a:solidFill>
                  <a:srgbClr val="0000CC"/>
                </a:solidFill>
                <a:latin typeface="Arial" pitchFamily="34" charset="0"/>
                <a:ea typeface="Times New Roman"/>
                <a:cs typeface="Arial" pitchFamily="34" charset="0"/>
              </a:rPr>
              <a:t>biện</a:t>
            </a:r>
            <a:r>
              <a:rPr lang="en-US" sz="2000" b="1" dirty="0">
                <a:solidFill>
                  <a:srgbClr val="0000CC"/>
                </a:solidFill>
                <a:latin typeface="Arial" pitchFamily="34" charset="0"/>
                <a:ea typeface="Times New Roman"/>
                <a:cs typeface="Arial" pitchFamily="34" charset="0"/>
              </a:rPr>
              <a:t> </a:t>
            </a:r>
            <a:r>
              <a:rPr lang="en-US" sz="2000" b="1" dirty="0" err="1">
                <a:solidFill>
                  <a:srgbClr val="0000CC"/>
                </a:solidFill>
                <a:latin typeface="Arial" pitchFamily="34" charset="0"/>
                <a:ea typeface="Times New Roman"/>
                <a:cs typeface="Arial" pitchFamily="34" charset="0"/>
              </a:rPr>
              <a:t>pháp</a:t>
            </a:r>
            <a:r>
              <a:rPr lang="en-US" sz="2000" b="1" dirty="0">
                <a:solidFill>
                  <a:srgbClr val="0000CC"/>
                </a:solidFill>
                <a:latin typeface="Arial" pitchFamily="34" charset="0"/>
                <a:ea typeface="Times New Roman"/>
                <a:cs typeface="Arial" pitchFamily="34" charset="0"/>
              </a:rPr>
              <a:t> </a:t>
            </a:r>
            <a:r>
              <a:rPr lang="en-US" sz="2000" b="1" dirty="0" err="1">
                <a:solidFill>
                  <a:srgbClr val="0000CC"/>
                </a:solidFill>
                <a:latin typeface="Arial" pitchFamily="34" charset="0"/>
                <a:ea typeface="Times New Roman"/>
                <a:cs typeface="Arial" pitchFamily="34" charset="0"/>
              </a:rPr>
              <a:t>khắc</a:t>
            </a:r>
            <a:r>
              <a:rPr lang="en-US" sz="2000" b="1" dirty="0">
                <a:solidFill>
                  <a:srgbClr val="0000CC"/>
                </a:solidFill>
                <a:latin typeface="Arial" pitchFamily="34" charset="0"/>
                <a:ea typeface="Times New Roman"/>
                <a:cs typeface="Arial" pitchFamily="34" charset="0"/>
              </a:rPr>
              <a:t> </a:t>
            </a:r>
            <a:r>
              <a:rPr lang="en-US" sz="2000" b="1" dirty="0" err="1">
                <a:solidFill>
                  <a:srgbClr val="0000CC"/>
                </a:solidFill>
                <a:latin typeface="Arial" pitchFamily="34" charset="0"/>
                <a:ea typeface="Times New Roman"/>
                <a:cs typeface="Arial" pitchFamily="34" charset="0"/>
              </a:rPr>
              <a:t>phục</a:t>
            </a:r>
            <a:r>
              <a:rPr lang="en-US" sz="2000" b="1" dirty="0">
                <a:solidFill>
                  <a:srgbClr val="0000CC"/>
                </a:solidFill>
                <a:latin typeface="Arial" pitchFamily="34" charset="0"/>
                <a:ea typeface="Times New Roman"/>
                <a:cs typeface="Arial" pitchFamily="34" charset="0"/>
              </a:rPr>
              <a:t> </a:t>
            </a:r>
            <a:r>
              <a:rPr lang="en-US" sz="2000" b="1" dirty="0" err="1">
                <a:solidFill>
                  <a:srgbClr val="0000CC"/>
                </a:solidFill>
                <a:latin typeface="Arial" pitchFamily="34" charset="0"/>
                <a:ea typeface="Times New Roman"/>
                <a:cs typeface="Arial" pitchFamily="34" charset="0"/>
              </a:rPr>
              <a:t>hậu</a:t>
            </a:r>
            <a:r>
              <a:rPr lang="en-US" sz="2000" b="1" dirty="0">
                <a:solidFill>
                  <a:srgbClr val="0000CC"/>
                </a:solidFill>
                <a:latin typeface="Arial" pitchFamily="34" charset="0"/>
                <a:ea typeface="Times New Roman"/>
                <a:cs typeface="Arial" pitchFamily="34" charset="0"/>
              </a:rPr>
              <a:t> </a:t>
            </a:r>
            <a:r>
              <a:rPr lang="en-US" sz="2000" b="1" dirty="0" err="1">
                <a:solidFill>
                  <a:srgbClr val="0000CC"/>
                </a:solidFill>
                <a:latin typeface="Arial" pitchFamily="34" charset="0"/>
                <a:ea typeface="Times New Roman"/>
                <a:cs typeface="Arial" pitchFamily="34" charset="0"/>
              </a:rPr>
              <a:t>quả</a:t>
            </a:r>
            <a:r>
              <a:rPr lang="en-US" sz="2000" b="1" dirty="0">
                <a:solidFill>
                  <a:srgbClr val="0000CC"/>
                </a:solidFill>
                <a:latin typeface="Arial" pitchFamily="34" charset="0"/>
                <a:ea typeface="Times New Roman"/>
                <a:cs typeface="Arial" pitchFamily="34" charset="0"/>
              </a:rPr>
              <a:t> </a:t>
            </a:r>
            <a:r>
              <a:rPr lang="en-US" sz="2000" b="1" dirty="0" err="1">
                <a:solidFill>
                  <a:srgbClr val="0000CC"/>
                </a:solidFill>
                <a:latin typeface="Arial" pitchFamily="34" charset="0"/>
                <a:ea typeface="Times New Roman"/>
                <a:cs typeface="Arial" pitchFamily="34" charset="0"/>
              </a:rPr>
              <a:t>trong</a:t>
            </a:r>
            <a:r>
              <a:rPr lang="en-US" sz="2000" b="1" dirty="0">
                <a:solidFill>
                  <a:srgbClr val="0000CC"/>
                </a:solidFill>
                <a:latin typeface="Arial" pitchFamily="34" charset="0"/>
                <a:ea typeface="Times New Roman"/>
                <a:cs typeface="Arial" pitchFamily="34" charset="0"/>
              </a:rPr>
              <a:t> </a:t>
            </a:r>
            <a:r>
              <a:rPr lang="en-US" sz="2000" b="1" dirty="0" err="1">
                <a:solidFill>
                  <a:srgbClr val="0000CC"/>
                </a:solidFill>
                <a:latin typeface="Arial" pitchFamily="34" charset="0"/>
                <a:ea typeface="Times New Roman"/>
                <a:cs typeface="Arial" pitchFamily="34" charset="0"/>
              </a:rPr>
              <a:t>từng</a:t>
            </a:r>
            <a:r>
              <a:rPr lang="en-US" sz="2000" b="1" dirty="0">
                <a:solidFill>
                  <a:srgbClr val="0000CC"/>
                </a:solidFill>
                <a:latin typeface="Arial" pitchFamily="34" charset="0"/>
                <a:ea typeface="Times New Roman"/>
                <a:cs typeface="Arial" pitchFamily="34" charset="0"/>
              </a:rPr>
              <a:t> </a:t>
            </a:r>
            <a:r>
              <a:rPr lang="en-US" sz="2000" b="1" dirty="0" err="1">
                <a:solidFill>
                  <a:srgbClr val="0000CC"/>
                </a:solidFill>
                <a:latin typeface="Arial" pitchFamily="34" charset="0"/>
                <a:ea typeface="Times New Roman"/>
                <a:cs typeface="Arial" pitchFamily="34" charset="0"/>
              </a:rPr>
              <a:t>lĩnh</a:t>
            </a:r>
            <a:r>
              <a:rPr lang="en-US" sz="2000" b="1" dirty="0">
                <a:solidFill>
                  <a:srgbClr val="0000CC"/>
                </a:solidFill>
                <a:latin typeface="Arial" pitchFamily="34" charset="0"/>
                <a:ea typeface="Times New Roman"/>
                <a:cs typeface="Arial" pitchFamily="34" charset="0"/>
              </a:rPr>
              <a:t> </a:t>
            </a:r>
            <a:r>
              <a:rPr lang="en-US" sz="2000" b="1" dirty="0" err="1">
                <a:solidFill>
                  <a:srgbClr val="0000CC"/>
                </a:solidFill>
                <a:latin typeface="Arial" pitchFamily="34" charset="0"/>
                <a:ea typeface="Times New Roman"/>
                <a:cs typeface="Arial" pitchFamily="34" charset="0"/>
              </a:rPr>
              <a:t>vực</a:t>
            </a:r>
            <a:r>
              <a:rPr lang="en-US" sz="2000" b="1" dirty="0">
                <a:solidFill>
                  <a:srgbClr val="0000CC"/>
                </a:solidFill>
                <a:latin typeface="Arial" pitchFamily="34" charset="0"/>
                <a:ea typeface="Times New Roman"/>
                <a:cs typeface="Arial" pitchFamily="34" charset="0"/>
              </a:rPr>
              <a:t> QLNN</a:t>
            </a:r>
            <a:r>
              <a:rPr lang="en-US" sz="2000" dirty="0">
                <a:latin typeface="Arial" pitchFamily="34" charset="0"/>
                <a:ea typeface="Times New Roman"/>
                <a:cs typeface="Arial" pitchFamily="34" charset="0"/>
              </a:rPr>
              <a:t>;</a:t>
            </a:r>
          </a:p>
          <a:p>
            <a:pPr indent="0" algn="just">
              <a:lnSpc>
                <a:spcPts val="2700"/>
              </a:lnSpc>
              <a:spcBef>
                <a:spcPts val="0"/>
              </a:spcBef>
              <a:spcAft>
                <a:spcPts val="0"/>
              </a:spcAft>
              <a:buNone/>
              <a:tabLst>
                <a:tab pos="770890" algn="l"/>
              </a:tabLst>
              <a:defRPr/>
            </a:pPr>
            <a:r>
              <a:rPr lang="en-US" sz="2000" dirty="0">
                <a:latin typeface="Arial" pitchFamily="34" charset="0"/>
                <a:ea typeface="Times New Roman"/>
                <a:cs typeface="Arial" pitchFamily="34" charset="0"/>
              </a:rPr>
              <a:t>	b) </a:t>
            </a:r>
            <a:r>
              <a:rPr lang="en-US" sz="2000" dirty="0" err="1">
                <a:latin typeface="Arial" pitchFamily="34" charset="0"/>
                <a:ea typeface="Times New Roman"/>
                <a:cs typeface="Arial" pitchFamily="34" charset="0"/>
              </a:rPr>
              <a:t>Chế</a:t>
            </a:r>
            <a:r>
              <a:rPr lang="en-US" sz="2000" dirty="0">
                <a:latin typeface="Arial" pitchFamily="34" charset="0"/>
                <a:ea typeface="Times New Roman"/>
                <a:cs typeface="Arial" pitchFamily="34" charset="0"/>
              </a:rPr>
              <a:t> </a:t>
            </a:r>
            <a:r>
              <a:rPr lang="en-US" sz="2000" dirty="0" err="1">
                <a:latin typeface="Arial" pitchFamily="34" charset="0"/>
                <a:ea typeface="Times New Roman"/>
                <a:cs typeface="Arial" pitchFamily="34" charset="0"/>
              </a:rPr>
              <a:t>độ</a:t>
            </a:r>
            <a:r>
              <a:rPr lang="en-US" sz="2000" dirty="0">
                <a:latin typeface="Arial" pitchFamily="34" charset="0"/>
                <a:ea typeface="Times New Roman"/>
                <a:cs typeface="Arial" pitchFamily="34" charset="0"/>
              </a:rPr>
              <a:t> </a:t>
            </a:r>
            <a:r>
              <a:rPr lang="en-US" sz="2000" dirty="0" err="1">
                <a:latin typeface="Arial" pitchFamily="34" charset="0"/>
                <a:ea typeface="Times New Roman"/>
                <a:cs typeface="Arial" pitchFamily="34" charset="0"/>
              </a:rPr>
              <a:t>áp</a:t>
            </a:r>
            <a:r>
              <a:rPr lang="en-US" sz="2000" dirty="0">
                <a:latin typeface="Arial" pitchFamily="34" charset="0"/>
                <a:ea typeface="Times New Roman"/>
                <a:cs typeface="Arial" pitchFamily="34" charset="0"/>
              </a:rPr>
              <a:t> </a:t>
            </a:r>
            <a:r>
              <a:rPr lang="en-US" sz="2000" dirty="0" err="1">
                <a:latin typeface="Arial" pitchFamily="34" charset="0"/>
                <a:ea typeface="Times New Roman"/>
                <a:cs typeface="Arial" pitchFamily="34" charset="0"/>
              </a:rPr>
              <a:t>dụng</a:t>
            </a:r>
            <a:r>
              <a:rPr lang="en-US" sz="2000" dirty="0">
                <a:latin typeface="Arial" pitchFamily="34" charset="0"/>
                <a:ea typeface="Times New Roman"/>
                <a:cs typeface="Arial" pitchFamily="34" charset="0"/>
              </a:rPr>
              <a:t> </a:t>
            </a:r>
            <a:r>
              <a:rPr lang="en-US" sz="2000" dirty="0" err="1">
                <a:latin typeface="Arial" pitchFamily="34" charset="0"/>
                <a:ea typeface="Times New Roman"/>
                <a:cs typeface="Arial" pitchFamily="34" charset="0"/>
              </a:rPr>
              <a:t>các</a:t>
            </a:r>
            <a:r>
              <a:rPr lang="en-US" sz="2000" dirty="0">
                <a:latin typeface="Arial" pitchFamily="34" charset="0"/>
                <a:ea typeface="Times New Roman"/>
                <a:cs typeface="Arial" pitchFamily="34" charset="0"/>
              </a:rPr>
              <a:t> BPXLHC.</a:t>
            </a:r>
          </a:p>
          <a:p>
            <a:pPr indent="0" algn="just">
              <a:lnSpc>
                <a:spcPts val="2700"/>
              </a:lnSpc>
              <a:spcBef>
                <a:spcPts val="0"/>
              </a:spcBef>
              <a:spcAft>
                <a:spcPts val="0"/>
              </a:spcAft>
              <a:buNone/>
              <a:tabLst>
                <a:tab pos="694690" algn="l"/>
              </a:tabLst>
              <a:defRPr/>
            </a:pPr>
            <a:r>
              <a:rPr lang="en-US" sz="2000" dirty="0">
                <a:latin typeface="Arial" pitchFamily="34" charset="0"/>
                <a:ea typeface="Times New Roman"/>
                <a:cs typeface="Arial" pitchFamily="34" charset="0"/>
              </a:rPr>
              <a:t>	2. </a:t>
            </a:r>
            <a:r>
              <a:rPr lang="en-US" sz="2000" b="1" dirty="0" err="1">
                <a:solidFill>
                  <a:srgbClr val="0000CC"/>
                </a:solidFill>
                <a:latin typeface="Arial" pitchFamily="34" charset="0"/>
                <a:ea typeface="Times New Roman"/>
                <a:cs typeface="Arial" pitchFamily="34" charset="0"/>
              </a:rPr>
              <a:t>Biểu</a:t>
            </a:r>
            <a:r>
              <a:rPr lang="en-US" sz="2000" b="1" dirty="0">
                <a:solidFill>
                  <a:srgbClr val="0000CC"/>
                </a:solidFill>
                <a:latin typeface="Arial" pitchFamily="34" charset="0"/>
                <a:ea typeface="Times New Roman"/>
                <a:cs typeface="Arial" pitchFamily="34" charset="0"/>
              </a:rPr>
              <a:t> </a:t>
            </a:r>
            <a:r>
              <a:rPr lang="en-US" sz="2000" b="1" dirty="0" err="1">
                <a:solidFill>
                  <a:srgbClr val="0000CC"/>
                </a:solidFill>
                <a:latin typeface="Arial" pitchFamily="34" charset="0"/>
                <a:ea typeface="Times New Roman"/>
                <a:cs typeface="Arial" pitchFamily="34" charset="0"/>
              </a:rPr>
              <a:t>mẫu</a:t>
            </a:r>
            <a:r>
              <a:rPr lang="en-US" sz="2000" b="1" dirty="0">
                <a:solidFill>
                  <a:srgbClr val="0000CC"/>
                </a:solidFill>
                <a:latin typeface="Arial" pitchFamily="34" charset="0"/>
                <a:ea typeface="Times New Roman"/>
                <a:cs typeface="Arial" pitchFamily="34" charset="0"/>
              </a:rPr>
              <a:t> </a:t>
            </a:r>
            <a:r>
              <a:rPr lang="en-US" sz="2000" b="1" dirty="0" err="1">
                <a:solidFill>
                  <a:srgbClr val="0000CC"/>
                </a:solidFill>
                <a:latin typeface="Arial" pitchFamily="34" charset="0"/>
                <a:ea typeface="Times New Roman"/>
                <a:cs typeface="Arial" pitchFamily="34" charset="0"/>
              </a:rPr>
              <a:t>sử</a:t>
            </a:r>
            <a:r>
              <a:rPr lang="en-US" sz="2000" b="1" dirty="0">
                <a:solidFill>
                  <a:srgbClr val="0000CC"/>
                </a:solidFill>
                <a:latin typeface="Arial" pitchFamily="34" charset="0"/>
                <a:ea typeface="Times New Roman"/>
                <a:cs typeface="Arial" pitchFamily="34" charset="0"/>
              </a:rPr>
              <a:t> </a:t>
            </a:r>
            <a:r>
              <a:rPr lang="en-US" sz="2000" b="1" dirty="0" err="1">
                <a:solidFill>
                  <a:srgbClr val="0000CC"/>
                </a:solidFill>
                <a:latin typeface="Arial" pitchFamily="34" charset="0"/>
                <a:ea typeface="Times New Roman"/>
                <a:cs typeface="Arial" pitchFamily="34" charset="0"/>
              </a:rPr>
              <a:t>dụng</a:t>
            </a:r>
            <a:r>
              <a:rPr lang="en-US" sz="2000" b="1" dirty="0">
                <a:solidFill>
                  <a:srgbClr val="0000CC"/>
                </a:solidFill>
                <a:latin typeface="Arial" pitchFamily="34" charset="0"/>
                <a:ea typeface="Times New Roman"/>
                <a:cs typeface="Arial" pitchFamily="34" charset="0"/>
              </a:rPr>
              <a:t> </a:t>
            </a:r>
            <a:r>
              <a:rPr lang="en-US" sz="2000" b="1" dirty="0" err="1">
                <a:solidFill>
                  <a:srgbClr val="0000CC"/>
                </a:solidFill>
                <a:latin typeface="Arial" pitchFamily="34" charset="0"/>
                <a:ea typeface="Times New Roman"/>
                <a:cs typeface="Arial" pitchFamily="34" charset="0"/>
              </a:rPr>
              <a:t>trong</a:t>
            </a:r>
            <a:r>
              <a:rPr lang="en-US" sz="2000" b="1" dirty="0">
                <a:solidFill>
                  <a:srgbClr val="0000CC"/>
                </a:solidFill>
                <a:latin typeface="Arial" pitchFamily="34" charset="0"/>
                <a:ea typeface="Times New Roman"/>
                <a:cs typeface="Arial" pitchFamily="34" charset="0"/>
              </a:rPr>
              <a:t> XLVPHC </a:t>
            </a:r>
            <a:r>
              <a:rPr lang="en-US" sz="2000" b="1" dirty="0" err="1">
                <a:solidFill>
                  <a:srgbClr val="0000CC"/>
                </a:solidFill>
                <a:latin typeface="Arial" pitchFamily="34" charset="0"/>
                <a:ea typeface="Times New Roman"/>
                <a:cs typeface="Arial" pitchFamily="34" charset="0"/>
              </a:rPr>
              <a:t>được</a:t>
            </a:r>
            <a:r>
              <a:rPr lang="en-US" sz="2000" b="1" dirty="0">
                <a:solidFill>
                  <a:srgbClr val="0000CC"/>
                </a:solidFill>
                <a:latin typeface="Arial" pitchFamily="34" charset="0"/>
                <a:ea typeface="Times New Roman"/>
                <a:cs typeface="Arial" pitchFamily="34" charset="0"/>
              </a:rPr>
              <a:t> </a:t>
            </a:r>
            <a:r>
              <a:rPr lang="en-US" sz="2000" b="1" dirty="0" err="1">
                <a:solidFill>
                  <a:srgbClr val="0000CC"/>
                </a:solidFill>
                <a:latin typeface="Arial" pitchFamily="34" charset="0"/>
                <a:ea typeface="Times New Roman"/>
                <a:cs typeface="Arial" pitchFamily="34" charset="0"/>
              </a:rPr>
              <a:t>thực</a:t>
            </a:r>
            <a:r>
              <a:rPr lang="en-US" sz="2000" b="1" dirty="0">
                <a:solidFill>
                  <a:srgbClr val="0000CC"/>
                </a:solidFill>
                <a:latin typeface="Arial" pitchFamily="34" charset="0"/>
                <a:ea typeface="Times New Roman"/>
                <a:cs typeface="Arial" pitchFamily="34" charset="0"/>
              </a:rPr>
              <a:t> </a:t>
            </a:r>
            <a:r>
              <a:rPr lang="en-US" sz="2000" b="1" dirty="0" err="1">
                <a:solidFill>
                  <a:srgbClr val="0000CC"/>
                </a:solidFill>
                <a:latin typeface="Arial" pitchFamily="34" charset="0"/>
                <a:ea typeface="Times New Roman"/>
                <a:cs typeface="Arial" pitchFamily="34" charset="0"/>
              </a:rPr>
              <a:t>hiện</a:t>
            </a:r>
            <a:r>
              <a:rPr lang="en-US" sz="2000" b="1" dirty="0">
                <a:solidFill>
                  <a:srgbClr val="0000CC"/>
                </a:solidFill>
                <a:latin typeface="Arial" pitchFamily="34" charset="0"/>
                <a:ea typeface="Times New Roman"/>
                <a:cs typeface="Arial" pitchFamily="34" charset="0"/>
              </a:rPr>
              <a:t> </a:t>
            </a:r>
            <a:r>
              <a:rPr lang="en-US" sz="2000" b="1" dirty="0" err="1">
                <a:solidFill>
                  <a:srgbClr val="0000CC"/>
                </a:solidFill>
                <a:latin typeface="Arial" pitchFamily="34" charset="0"/>
                <a:ea typeface="Times New Roman"/>
                <a:cs typeface="Arial" pitchFamily="34" charset="0"/>
              </a:rPr>
              <a:t>theo</a:t>
            </a:r>
            <a:r>
              <a:rPr lang="en-US" sz="2000" b="1" dirty="0">
                <a:solidFill>
                  <a:srgbClr val="0000CC"/>
                </a:solidFill>
                <a:latin typeface="Arial" pitchFamily="34" charset="0"/>
                <a:ea typeface="Times New Roman"/>
                <a:cs typeface="Arial" pitchFamily="34" charset="0"/>
              </a:rPr>
              <a:t> </a:t>
            </a:r>
            <a:r>
              <a:rPr lang="en-US" sz="2000" b="1" dirty="0" err="1">
                <a:solidFill>
                  <a:srgbClr val="0000CC"/>
                </a:solidFill>
                <a:latin typeface="Arial" pitchFamily="34" charset="0"/>
                <a:ea typeface="Times New Roman"/>
                <a:cs typeface="Arial" pitchFamily="34" charset="0"/>
              </a:rPr>
              <a:t>quy</a:t>
            </a:r>
            <a:r>
              <a:rPr lang="en-US" sz="2000" b="1" dirty="0">
                <a:solidFill>
                  <a:srgbClr val="0000CC"/>
                </a:solidFill>
                <a:latin typeface="Arial" pitchFamily="34" charset="0"/>
                <a:ea typeface="Times New Roman"/>
                <a:cs typeface="Arial" pitchFamily="34" charset="0"/>
              </a:rPr>
              <a:t> </a:t>
            </a:r>
            <a:r>
              <a:rPr lang="en-US" sz="2000" b="1" dirty="0" err="1">
                <a:solidFill>
                  <a:srgbClr val="0000CC"/>
                </a:solidFill>
                <a:latin typeface="Arial" pitchFamily="34" charset="0"/>
                <a:ea typeface="Times New Roman"/>
                <a:cs typeface="Arial" pitchFamily="34" charset="0"/>
              </a:rPr>
              <a:t>định</a:t>
            </a:r>
            <a:r>
              <a:rPr lang="en-US" sz="2000" b="1" dirty="0">
                <a:solidFill>
                  <a:srgbClr val="0000CC"/>
                </a:solidFill>
                <a:latin typeface="Arial" pitchFamily="34" charset="0"/>
                <a:ea typeface="Times New Roman"/>
                <a:cs typeface="Arial" pitchFamily="34" charset="0"/>
              </a:rPr>
              <a:t> </a:t>
            </a:r>
            <a:r>
              <a:rPr lang="en-US" sz="2000" b="1" dirty="0" err="1">
                <a:solidFill>
                  <a:srgbClr val="0000CC"/>
                </a:solidFill>
                <a:latin typeface="Arial" pitchFamily="34" charset="0"/>
                <a:ea typeface="Times New Roman"/>
                <a:cs typeface="Arial" pitchFamily="34" charset="0"/>
              </a:rPr>
              <a:t>của</a:t>
            </a:r>
            <a:r>
              <a:rPr lang="en-US" sz="2000" b="1" dirty="0">
                <a:solidFill>
                  <a:srgbClr val="0000CC"/>
                </a:solidFill>
                <a:latin typeface="Arial" pitchFamily="34" charset="0"/>
                <a:ea typeface="Times New Roman"/>
                <a:cs typeface="Arial" pitchFamily="34" charset="0"/>
              </a:rPr>
              <a:t> </a:t>
            </a:r>
            <a:r>
              <a:rPr lang="en-US" sz="2000" b="1" dirty="0" err="1">
                <a:solidFill>
                  <a:srgbClr val="0000CC"/>
                </a:solidFill>
                <a:latin typeface="Arial" pitchFamily="34" charset="0"/>
                <a:ea typeface="Times New Roman"/>
                <a:cs typeface="Arial" pitchFamily="34" charset="0"/>
              </a:rPr>
              <a:t>Chính</a:t>
            </a:r>
            <a:r>
              <a:rPr lang="en-US" sz="2000" b="1" dirty="0">
                <a:solidFill>
                  <a:srgbClr val="0000CC"/>
                </a:solidFill>
                <a:latin typeface="Arial" pitchFamily="34" charset="0"/>
                <a:ea typeface="Times New Roman"/>
                <a:cs typeface="Arial" pitchFamily="34" charset="0"/>
              </a:rPr>
              <a:t> </a:t>
            </a:r>
            <a:r>
              <a:rPr lang="en-US" sz="2000" b="1" dirty="0" err="1">
                <a:solidFill>
                  <a:srgbClr val="0000CC"/>
                </a:solidFill>
                <a:latin typeface="Arial" pitchFamily="34" charset="0"/>
                <a:ea typeface="Times New Roman"/>
                <a:cs typeface="Arial" pitchFamily="34" charset="0"/>
              </a:rPr>
              <a:t>phủ</a:t>
            </a:r>
            <a:r>
              <a:rPr lang="en-US" sz="2000" dirty="0">
                <a:latin typeface="Arial" pitchFamily="34" charset="0"/>
                <a:ea typeface="Times New Roman"/>
                <a:cs typeface="Arial" pitchFamily="34" charset="0"/>
              </a:rPr>
              <a:t>. (</a:t>
            </a:r>
            <a:r>
              <a:rPr lang="en-US" sz="2000" dirty="0" err="1">
                <a:latin typeface="Arial" pitchFamily="34" charset="0"/>
                <a:ea typeface="Times New Roman"/>
                <a:cs typeface="Arial" pitchFamily="34" charset="0"/>
              </a:rPr>
              <a:t>tách</a:t>
            </a:r>
            <a:r>
              <a:rPr lang="en-US" sz="2000" dirty="0">
                <a:latin typeface="Arial" pitchFamily="34" charset="0"/>
                <a:ea typeface="Times New Roman"/>
                <a:cs typeface="Arial" pitchFamily="34" charset="0"/>
              </a:rPr>
              <a:t> </a:t>
            </a:r>
            <a:r>
              <a:rPr lang="en-US" sz="2000" dirty="0" err="1">
                <a:latin typeface="Arial" pitchFamily="34" charset="0"/>
                <a:ea typeface="Times New Roman"/>
                <a:cs typeface="Arial" pitchFamily="34" charset="0"/>
              </a:rPr>
              <a:t>làm</a:t>
            </a:r>
            <a:r>
              <a:rPr lang="en-US" sz="2000" dirty="0">
                <a:latin typeface="Arial" pitchFamily="34" charset="0"/>
                <a:ea typeface="Times New Roman"/>
                <a:cs typeface="Arial" pitchFamily="34" charset="0"/>
              </a:rPr>
              <a:t> 02 </a:t>
            </a:r>
            <a:r>
              <a:rPr lang="en-US" sz="2000" dirty="0" err="1">
                <a:latin typeface="Arial" pitchFamily="34" charset="0"/>
                <a:ea typeface="Times New Roman"/>
                <a:cs typeface="Arial" pitchFamily="34" charset="0"/>
              </a:rPr>
              <a:t>loại</a:t>
            </a:r>
            <a:r>
              <a:rPr lang="en-US" sz="2000" dirty="0">
                <a:latin typeface="Arial" pitchFamily="34" charset="0"/>
                <a:ea typeface="Times New Roman"/>
                <a:cs typeface="Arial" pitchFamily="34" charset="0"/>
              </a:rPr>
              <a:t> </a:t>
            </a:r>
            <a:r>
              <a:rPr lang="en-US" sz="2000" dirty="0" err="1">
                <a:latin typeface="Arial" pitchFamily="34" charset="0"/>
                <a:ea typeface="Times New Roman"/>
                <a:cs typeface="Arial" pitchFamily="34" charset="0"/>
              </a:rPr>
              <a:t>XPVPHC</a:t>
            </a:r>
            <a:r>
              <a:rPr lang="en-US" sz="2000" dirty="0">
                <a:latin typeface="Arial" pitchFamily="34" charset="0"/>
                <a:ea typeface="Times New Roman"/>
                <a:cs typeface="Arial" pitchFamily="34" charset="0"/>
              </a:rPr>
              <a:t>-74 </a:t>
            </a:r>
            <a:r>
              <a:rPr lang="en-US" sz="2000" dirty="0" err="1">
                <a:latin typeface="Arial" pitchFamily="34" charset="0"/>
                <a:ea typeface="Times New Roman"/>
                <a:cs typeface="Arial" pitchFamily="34" charset="0"/>
              </a:rPr>
              <a:t>mẫu</a:t>
            </a:r>
            <a:r>
              <a:rPr lang="en-US" sz="2000" dirty="0">
                <a:latin typeface="Arial" pitchFamily="34" charset="0"/>
                <a:ea typeface="Times New Roman"/>
                <a:cs typeface="Arial" pitchFamily="34" charset="0"/>
              </a:rPr>
              <a:t> </a:t>
            </a:r>
            <a:r>
              <a:rPr lang="en-US" sz="2000" dirty="0" err="1">
                <a:latin typeface="Arial" pitchFamily="34" charset="0"/>
                <a:ea typeface="Times New Roman"/>
                <a:cs typeface="Arial" pitchFamily="34" charset="0"/>
              </a:rPr>
              <a:t>và</a:t>
            </a:r>
            <a:r>
              <a:rPr lang="en-US" sz="2000" dirty="0">
                <a:latin typeface="Arial" pitchFamily="34" charset="0"/>
                <a:ea typeface="Times New Roman"/>
                <a:cs typeface="Arial" pitchFamily="34" charset="0"/>
              </a:rPr>
              <a:t> </a:t>
            </a:r>
            <a:r>
              <a:rPr lang="en-US" sz="2000" dirty="0" err="1">
                <a:latin typeface="Arial" pitchFamily="34" charset="0"/>
                <a:ea typeface="Times New Roman"/>
                <a:cs typeface="Arial" pitchFamily="34" charset="0"/>
              </a:rPr>
              <a:t>áp</a:t>
            </a:r>
            <a:r>
              <a:rPr lang="en-US" sz="2000" dirty="0">
                <a:latin typeface="Arial" pitchFamily="34" charset="0"/>
                <a:ea typeface="Times New Roman"/>
                <a:cs typeface="Arial" pitchFamily="34" charset="0"/>
              </a:rPr>
              <a:t> </a:t>
            </a:r>
            <a:r>
              <a:rPr lang="en-US" sz="2000" dirty="0" err="1">
                <a:latin typeface="Arial" pitchFamily="34" charset="0"/>
                <a:ea typeface="Times New Roman"/>
                <a:cs typeface="Arial" pitchFamily="34" charset="0"/>
              </a:rPr>
              <a:t>dụng</a:t>
            </a:r>
            <a:r>
              <a:rPr lang="en-US" sz="2000" dirty="0">
                <a:latin typeface="Arial" pitchFamily="34" charset="0"/>
                <a:ea typeface="Times New Roman"/>
                <a:cs typeface="Arial" pitchFamily="34" charset="0"/>
              </a:rPr>
              <a:t> </a:t>
            </a:r>
            <a:r>
              <a:rPr lang="en-US" sz="2000" dirty="0" err="1">
                <a:latin typeface="Arial" pitchFamily="34" charset="0"/>
                <a:ea typeface="Times New Roman"/>
                <a:cs typeface="Arial" pitchFamily="34" charset="0"/>
              </a:rPr>
              <a:t>BPXLHC</a:t>
            </a:r>
            <a:r>
              <a:rPr lang="en-US" sz="2000" dirty="0">
                <a:latin typeface="Arial" pitchFamily="34" charset="0"/>
                <a:ea typeface="Times New Roman"/>
                <a:cs typeface="Arial" pitchFamily="34" charset="0"/>
              </a:rPr>
              <a:t> ban </a:t>
            </a:r>
            <a:r>
              <a:rPr lang="en-US" sz="2000" dirty="0" err="1">
                <a:latin typeface="Arial" pitchFamily="34" charset="0"/>
                <a:ea typeface="Times New Roman"/>
                <a:cs typeface="Arial" pitchFamily="34" charset="0"/>
              </a:rPr>
              <a:t>hành</a:t>
            </a:r>
            <a:r>
              <a:rPr lang="en-US" sz="2000" dirty="0">
                <a:latin typeface="Arial" pitchFamily="34" charset="0"/>
                <a:ea typeface="Times New Roman"/>
                <a:cs typeface="Arial" pitchFamily="34" charset="0"/>
              </a:rPr>
              <a:t> </a:t>
            </a:r>
            <a:r>
              <a:rPr lang="en-US" sz="2000" dirty="0" err="1">
                <a:latin typeface="Arial" pitchFamily="34" charset="0"/>
                <a:ea typeface="Times New Roman"/>
                <a:cs typeface="Arial" pitchFamily="34" charset="0"/>
              </a:rPr>
              <a:t>theo</a:t>
            </a:r>
            <a:r>
              <a:rPr lang="en-US" sz="2000" dirty="0">
                <a:latin typeface="Arial" pitchFamily="34" charset="0"/>
                <a:ea typeface="Times New Roman"/>
                <a:cs typeface="Arial" pitchFamily="34" charset="0"/>
              </a:rPr>
              <a:t> </a:t>
            </a:r>
            <a:r>
              <a:rPr lang="en-US" sz="2000" dirty="0" err="1">
                <a:latin typeface="Arial" pitchFamily="34" charset="0"/>
                <a:ea typeface="Times New Roman"/>
                <a:cs typeface="Arial" pitchFamily="34" charset="0"/>
              </a:rPr>
              <a:t>các</a:t>
            </a:r>
            <a:r>
              <a:rPr lang="en-US" sz="2000" dirty="0">
                <a:latin typeface="Arial" pitchFamily="34" charset="0"/>
                <a:ea typeface="Times New Roman"/>
                <a:cs typeface="Arial" pitchFamily="34" charset="0"/>
              </a:rPr>
              <a:t> </a:t>
            </a:r>
            <a:r>
              <a:rPr lang="en-US" sz="2000" dirty="0" err="1">
                <a:latin typeface="Arial" pitchFamily="34" charset="0"/>
                <a:ea typeface="Times New Roman"/>
                <a:cs typeface="Arial" pitchFamily="34" charset="0"/>
              </a:rPr>
              <a:t>nghị</a:t>
            </a:r>
            <a:r>
              <a:rPr lang="en-US" sz="2000" dirty="0">
                <a:latin typeface="Arial" pitchFamily="34" charset="0"/>
                <a:ea typeface="Times New Roman"/>
                <a:cs typeface="Arial" pitchFamily="34" charset="0"/>
              </a:rPr>
              <a:t> </a:t>
            </a:r>
            <a:r>
              <a:rPr lang="en-US" sz="2000" dirty="0" err="1">
                <a:latin typeface="Arial" pitchFamily="34" charset="0"/>
                <a:ea typeface="Times New Roman"/>
                <a:cs typeface="Arial" pitchFamily="34" charset="0"/>
              </a:rPr>
              <a:t>định</a:t>
            </a:r>
            <a:r>
              <a:rPr lang="en-US" sz="2000" dirty="0">
                <a:latin typeface="Arial" pitchFamily="34" charset="0"/>
                <a:ea typeface="Times New Roman"/>
                <a:cs typeface="Arial" pitchFamily="34" charset="0"/>
              </a:rPr>
              <a:t>- </a:t>
            </a:r>
            <a:r>
              <a:rPr lang="en-US" sz="2000" dirty="0" err="1">
                <a:latin typeface="Arial" pitchFamily="34" charset="0"/>
                <a:ea typeface="Times New Roman"/>
                <a:cs typeface="Arial" pitchFamily="34" charset="0"/>
              </a:rPr>
              <a:t>XPTT</a:t>
            </a:r>
            <a:r>
              <a:rPr lang="en-US" sz="2000" dirty="0">
                <a:latin typeface="Arial" pitchFamily="34" charset="0"/>
                <a:ea typeface="Times New Roman"/>
                <a:cs typeface="Arial" pitchFamily="34" charset="0"/>
              </a:rPr>
              <a:t>: </a:t>
            </a:r>
            <a:r>
              <a:rPr lang="en-US" sz="2000" dirty="0" err="1">
                <a:latin typeface="Arial" pitchFamily="34" charset="0"/>
                <a:ea typeface="Times New Roman"/>
                <a:cs typeface="Arial" pitchFamily="34" charset="0"/>
              </a:rPr>
              <a:t>hơn</a:t>
            </a:r>
            <a:r>
              <a:rPr lang="en-US" sz="2000" dirty="0">
                <a:latin typeface="Arial" pitchFamily="34" charset="0"/>
                <a:ea typeface="Times New Roman"/>
                <a:cs typeface="Arial" pitchFamily="34" charset="0"/>
              </a:rPr>
              <a:t> 30 </a:t>
            </a:r>
            <a:r>
              <a:rPr lang="en-US" sz="2000" dirty="0" err="1">
                <a:latin typeface="Arial" pitchFamily="34" charset="0"/>
                <a:ea typeface="Times New Roman"/>
                <a:cs typeface="Arial" pitchFamily="34" charset="0"/>
              </a:rPr>
              <a:t>biểu</a:t>
            </a:r>
            <a:r>
              <a:rPr lang="en-US" sz="2000" dirty="0">
                <a:latin typeface="Arial" pitchFamily="34" charset="0"/>
                <a:ea typeface="Times New Roman"/>
                <a:cs typeface="Arial" pitchFamily="34" charset="0"/>
              </a:rPr>
              <a:t> </a:t>
            </a:r>
            <a:r>
              <a:rPr lang="en-US" sz="2000" dirty="0" err="1">
                <a:latin typeface="Arial" pitchFamily="34" charset="0"/>
                <a:ea typeface="Times New Roman"/>
                <a:cs typeface="Arial" pitchFamily="34" charset="0"/>
              </a:rPr>
              <a:t>mẫu</a:t>
            </a:r>
            <a:r>
              <a:rPr lang="en-US" sz="2000" dirty="0">
                <a:latin typeface="Arial" pitchFamily="34" charset="0"/>
                <a:ea typeface="Times New Roman"/>
                <a:cs typeface="Arial" pitchFamily="34" charset="0"/>
              </a:rPr>
              <a:t>)</a:t>
            </a:r>
          </a:p>
          <a:p>
            <a:pPr indent="0" algn="just">
              <a:lnSpc>
                <a:spcPts val="2700"/>
              </a:lnSpc>
              <a:spcBef>
                <a:spcPts val="0"/>
              </a:spcBef>
              <a:spcAft>
                <a:spcPts val="0"/>
              </a:spcAft>
              <a:buNone/>
              <a:tabLst>
                <a:tab pos="694690" algn="l"/>
              </a:tabLst>
              <a:defRPr/>
            </a:pPr>
            <a:r>
              <a:rPr lang="en-US" sz="2000" dirty="0">
                <a:latin typeface="Arial" pitchFamily="34" charset="0"/>
                <a:ea typeface="Times New Roman"/>
                <a:cs typeface="Arial" pitchFamily="34" charset="0"/>
              </a:rPr>
              <a:t>	3. </a:t>
            </a:r>
            <a:r>
              <a:rPr lang="en-US" sz="2000" dirty="0" err="1">
                <a:latin typeface="Arial" pitchFamily="34" charset="0"/>
                <a:ea typeface="Times New Roman"/>
                <a:cs typeface="Arial" pitchFamily="34" charset="0"/>
              </a:rPr>
              <a:t>Căn</a:t>
            </a:r>
            <a:r>
              <a:rPr lang="en-US" sz="2000" dirty="0">
                <a:latin typeface="Arial" pitchFamily="34" charset="0"/>
                <a:ea typeface="Times New Roman"/>
                <a:cs typeface="Arial" pitchFamily="34" charset="0"/>
              </a:rPr>
              <a:t> </a:t>
            </a:r>
            <a:r>
              <a:rPr lang="en-US" sz="2000" dirty="0" err="1">
                <a:latin typeface="Arial" pitchFamily="34" charset="0"/>
                <a:ea typeface="Times New Roman"/>
                <a:cs typeface="Arial" pitchFamily="34" charset="0"/>
              </a:rPr>
              <a:t>cứ</a:t>
            </a:r>
            <a:r>
              <a:rPr lang="en-US" sz="2000" dirty="0">
                <a:latin typeface="Arial" pitchFamily="34" charset="0"/>
                <a:ea typeface="Times New Roman"/>
                <a:cs typeface="Arial" pitchFamily="34" charset="0"/>
              </a:rPr>
              <a:t> </a:t>
            </a:r>
            <a:r>
              <a:rPr lang="en-US" sz="2000" dirty="0" err="1">
                <a:latin typeface="Arial" pitchFamily="34" charset="0"/>
                <a:ea typeface="Times New Roman"/>
                <a:cs typeface="Arial" pitchFamily="34" charset="0"/>
              </a:rPr>
              <a:t>quy</a:t>
            </a:r>
            <a:r>
              <a:rPr lang="en-US" sz="2000" dirty="0">
                <a:latin typeface="Arial" pitchFamily="34" charset="0"/>
                <a:ea typeface="Times New Roman"/>
                <a:cs typeface="Arial" pitchFamily="34" charset="0"/>
              </a:rPr>
              <a:t> </a:t>
            </a:r>
            <a:r>
              <a:rPr lang="en-US" sz="2000" dirty="0" err="1">
                <a:latin typeface="Arial" pitchFamily="34" charset="0"/>
                <a:ea typeface="Times New Roman"/>
                <a:cs typeface="Arial" pitchFamily="34" charset="0"/>
              </a:rPr>
              <a:t>định</a:t>
            </a:r>
            <a:r>
              <a:rPr lang="en-US" sz="2000" dirty="0">
                <a:latin typeface="Arial" pitchFamily="34" charset="0"/>
                <a:ea typeface="Times New Roman"/>
                <a:cs typeface="Arial" pitchFamily="34" charset="0"/>
              </a:rPr>
              <a:t> </a:t>
            </a:r>
            <a:r>
              <a:rPr lang="en-US" sz="2000" dirty="0" err="1">
                <a:latin typeface="Arial" pitchFamily="34" charset="0"/>
                <a:ea typeface="Times New Roman"/>
                <a:cs typeface="Arial" pitchFamily="34" charset="0"/>
              </a:rPr>
              <a:t>của</a:t>
            </a:r>
            <a:r>
              <a:rPr lang="en-US" sz="2000" dirty="0">
                <a:latin typeface="Arial" pitchFamily="34" charset="0"/>
                <a:ea typeface="Times New Roman"/>
                <a:cs typeface="Arial" pitchFamily="34" charset="0"/>
              </a:rPr>
              <a:t> </a:t>
            </a:r>
            <a:r>
              <a:rPr lang="en-US" sz="2000" dirty="0" err="1">
                <a:latin typeface="Arial" pitchFamily="34" charset="0"/>
                <a:ea typeface="Times New Roman"/>
                <a:cs typeface="Arial" pitchFamily="34" charset="0"/>
              </a:rPr>
              <a:t>Luật</a:t>
            </a:r>
            <a:r>
              <a:rPr lang="en-US" sz="2000" dirty="0">
                <a:latin typeface="Arial" pitchFamily="34" charset="0"/>
                <a:ea typeface="Times New Roman"/>
                <a:cs typeface="Arial" pitchFamily="34" charset="0"/>
              </a:rPr>
              <a:t> </a:t>
            </a:r>
            <a:r>
              <a:rPr lang="en-US" sz="2000" dirty="0" err="1">
                <a:latin typeface="Arial" pitchFamily="34" charset="0"/>
                <a:ea typeface="Times New Roman"/>
                <a:cs typeface="Arial" pitchFamily="34" charset="0"/>
              </a:rPr>
              <a:t>này</a:t>
            </a:r>
            <a:r>
              <a:rPr lang="en-US" sz="2000" dirty="0">
                <a:latin typeface="Arial" pitchFamily="34" charset="0"/>
                <a:ea typeface="Times New Roman"/>
                <a:cs typeface="Arial" pitchFamily="34" charset="0"/>
              </a:rPr>
              <a:t>, </a:t>
            </a:r>
            <a:r>
              <a:rPr lang="en-US" sz="2000" b="1" dirty="0">
                <a:solidFill>
                  <a:srgbClr val="0000CC"/>
                </a:solidFill>
                <a:latin typeface="Arial" pitchFamily="34" charset="0"/>
                <a:ea typeface="Times New Roman"/>
                <a:cs typeface="Arial" pitchFamily="34" charset="0"/>
              </a:rPr>
              <a:t>UBTVQH </a:t>
            </a:r>
            <a:r>
              <a:rPr lang="en-US" sz="2000" b="1" dirty="0" err="1">
                <a:solidFill>
                  <a:srgbClr val="0000CC"/>
                </a:solidFill>
                <a:latin typeface="Arial" pitchFamily="34" charset="0"/>
                <a:ea typeface="Times New Roman"/>
                <a:cs typeface="Arial" pitchFamily="34" charset="0"/>
              </a:rPr>
              <a:t>quy</a:t>
            </a:r>
            <a:r>
              <a:rPr lang="en-US" sz="2000" b="1" dirty="0">
                <a:solidFill>
                  <a:srgbClr val="0000CC"/>
                </a:solidFill>
                <a:latin typeface="Arial" pitchFamily="34" charset="0"/>
                <a:ea typeface="Times New Roman"/>
                <a:cs typeface="Arial" pitchFamily="34" charset="0"/>
              </a:rPr>
              <a:t> </a:t>
            </a:r>
            <a:r>
              <a:rPr lang="en-US" sz="2000" b="1" dirty="0" err="1">
                <a:solidFill>
                  <a:srgbClr val="0000CC"/>
                </a:solidFill>
                <a:latin typeface="Arial" pitchFamily="34" charset="0"/>
                <a:ea typeface="Times New Roman"/>
                <a:cs typeface="Arial" pitchFamily="34" charset="0"/>
              </a:rPr>
              <a:t>định</a:t>
            </a:r>
            <a:r>
              <a:rPr lang="en-US" sz="2000" b="1" dirty="0">
                <a:solidFill>
                  <a:srgbClr val="0000CC"/>
                </a:solidFill>
                <a:latin typeface="Arial" pitchFamily="34" charset="0"/>
                <a:ea typeface="Times New Roman"/>
                <a:cs typeface="Arial" pitchFamily="34" charset="0"/>
              </a:rPr>
              <a:t> </a:t>
            </a:r>
            <a:r>
              <a:rPr lang="en-US" sz="2000" b="1" dirty="0" err="1">
                <a:solidFill>
                  <a:srgbClr val="0000CC"/>
                </a:solidFill>
                <a:latin typeface="Arial" pitchFamily="34" charset="0"/>
                <a:ea typeface="Times New Roman"/>
                <a:cs typeface="Arial" pitchFamily="34" charset="0"/>
              </a:rPr>
              <a:t>về</a:t>
            </a:r>
            <a:r>
              <a:rPr lang="en-US" sz="2000" b="1" dirty="0">
                <a:solidFill>
                  <a:srgbClr val="0000CC"/>
                </a:solidFill>
                <a:latin typeface="Arial" pitchFamily="34" charset="0"/>
                <a:ea typeface="Times New Roman"/>
                <a:cs typeface="Arial" pitchFamily="34" charset="0"/>
              </a:rPr>
              <a:t> XPVPHC </a:t>
            </a:r>
            <a:r>
              <a:rPr lang="en-US" sz="2000" b="1" dirty="0" err="1">
                <a:solidFill>
                  <a:srgbClr val="0000CC"/>
                </a:solidFill>
                <a:latin typeface="Arial" pitchFamily="34" charset="0"/>
                <a:ea typeface="Times New Roman"/>
                <a:cs typeface="Arial" pitchFamily="34" charset="0"/>
              </a:rPr>
              <a:t>trong</a:t>
            </a:r>
            <a:r>
              <a:rPr lang="en-US" sz="2000" b="1" dirty="0">
                <a:solidFill>
                  <a:srgbClr val="0000CC"/>
                </a:solidFill>
                <a:latin typeface="Arial" pitchFamily="34" charset="0"/>
                <a:ea typeface="Times New Roman"/>
                <a:cs typeface="Arial" pitchFamily="34" charset="0"/>
              </a:rPr>
              <a:t> </a:t>
            </a:r>
            <a:r>
              <a:rPr lang="en-US" sz="2000" b="1" dirty="0" err="1">
                <a:solidFill>
                  <a:srgbClr val="0000CC"/>
                </a:solidFill>
                <a:latin typeface="Arial" pitchFamily="34" charset="0"/>
                <a:ea typeface="Times New Roman"/>
                <a:cs typeface="Arial" pitchFamily="34" charset="0"/>
              </a:rPr>
              <a:t>hoạt</a:t>
            </a:r>
            <a:r>
              <a:rPr lang="en-US" sz="2000" b="1" dirty="0">
                <a:solidFill>
                  <a:srgbClr val="0000CC"/>
                </a:solidFill>
                <a:latin typeface="Arial" pitchFamily="34" charset="0"/>
                <a:ea typeface="Times New Roman"/>
                <a:cs typeface="Arial" pitchFamily="34" charset="0"/>
              </a:rPr>
              <a:t> </a:t>
            </a:r>
            <a:r>
              <a:rPr lang="en-US" sz="2000" b="1" dirty="0" err="1">
                <a:solidFill>
                  <a:srgbClr val="0000CC"/>
                </a:solidFill>
                <a:latin typeface="Arial" pitchFamily="34" charset="0"/>
                <a:ea typeface="Times New Roman"/>
                <a:cs typeface="Arial" pitchFamily="34" charset="0"/>
              </a:rPr>
              <a:t>động</a:t>
            </a:r>
            <a:r>
              <a:rPr lang="en-US" sz="2000" b="1" dirty="0">
                <a:solidFill>
                  <a:srgbClr val="0000CC"/>
                </a:solidFill>
                <a:latin typeface="Arial" pitchFamily="34" charset="0"/>
                <a:ea typeface="Times New Roman"/>
                <a:cs typeface="Arial" pitchFamily="34" charset="0"/>
              </a:rPr>
              <a:t> </a:t>
            </a:r>
            <a:r>
              <a:rPr lang="en-US" sz="2000" b="1" dirty="0" err="1">
                <a:solidFill>
                  <a:srgbClr val="0000CC"/>
                </a:solidFill>
                <a:latin typeface="Arial" pitchFamily="34" charset="0"/>
                <a:ea typeface="Times New Roman"/>
                <a:cs typeface="Arial" pitchFamily="34" charset="0"/>
              </a:rPr>
              <a:t>kiểm</a:t>
            </a:r>
            <a:r>
              <a:rPr lang="en-US" sz="2000" b="1" dirty="0">
                <a:solidFill>
                  <a:srgbClr val="0000CC"/>
                </a:solidFill>
                <a:latin typeface="Arial" pitchFamily="34" charset="0"/>
                <a:ea typeface="Times New Roman"/>
                <a:cs typeface="Arial" pitchFamily="34" charset="0"/>
              </a:rPr>
              <a:t> </a:t>
            </a:r>
            <a:r>
              <a:rPr lang="en-US" sz="2000" b="1" dirty="0" err="1">
                <a:solidFill>
                  <a:srgbClr val="0000CC"/>
                </a:solidFill>
                <a:latin typeface="Arial" pitchFamily="34" charset="0"/>
                <a:ea typeface="Times New Roman"/>
                <a:cs typeface="Arial" pitchFamily="34" charset="0"/>
              </a:rPr>
              <a:t>toán</a:t>
            </a:r>
            <a:r>
              <a:rPr lang="en-US" sz="2000" b="1" dirty="0">
                <a:solidFill>
                  <a:srgbClr val="0000CC"/>
                </a:solidFill>
                <a:latin typeface="Arial" pitchFamily="34" charset="0"/>
                <a:ea typeface="Times New Roman"/>
                <a:cs typeface="Arial" pitchFamily="34" charset="0"/>
              </a:rPr>
              <a:t> </a:t>
            </a:r>
            <a:r>
              <a:rPr lang="en-US" sz="2000" b="1" dirty="0" err="1">
                <a:solidFill>
                  <a:srgbClr val="0000CC"/>
                </a:solidFill>
                <a:latin typeface="Arial" pitchFamily="34" charset="0"/>
                <a:ea typeface="Times New Roman"/>
                <a:cs typeface="Arial" pitchFamily="34" charset="0"/>
              </a:rPr>
              <a:t>nhà</a:t>
            </a:r>
            <a:r>
              <a:rPr lang="en-US" sz="2000" b="1" dirty="0">
                <a:solidFill>
                  <a:srgbClr val="0000CC"/>
                </a:solidFill>
                <a:latin typeface="Arial" pitchFamily="34" charset="0"/>
                <a:ea typeface="Times New Roman"/>
                <a:cs typeface="Arial" pitchFamily="34" charset="0"/>
              </a:rPr>
              <a:t> </a:t>
            </a:r>
            <a:r>
              <a:rPr lang="en-US" sz="2000" b="1" dirty="0" err="1">
                <a:solidFill>
                  <a:srgbClr val="0000CC"/>
                </a:solidFill>
                <a:latin typeface="Arial" pitchFamily="34" charset="0"/>
                <a:ea typeface="Times New Roman"/>
                <a:cs typeface="Arial" pitchFamily="34" charset="0"/>
              </a:rPr>
              <a:t>nước</a:t>
            </a:r>
            <a:r>
              <a:rPr lang="en-US" sz="2000" b="1" dirty="0">
                <a:solidFill>
                  <a:srgbClr val="0000CC"/>
                </a:solidFill>
                <a:latin typeface="Arial" pitchFamily="34" charset="0"/>
                <a:ea typeface="Times New Roman"/>
                <a:cs typeface="Arial" pitchFamily="34" charset="0"/>
              </a:rPr>
              <a:t> </a:t>
            </a:r>
            <a:r>
              <a:rPr lang="en-US" sz="2000" b="1" dirty="0" err="1">
                <a:solidFill>
                  <a:srgbClr val="0000CC"/>
                </a:solidFill>
                <a:latin typeface="Arial" pitchFamily="34" charset="0"/>
                <a:ea typeface="Times New Roman"/>
                <a:cs typeface="Arial" pitchFamily="34" charset="0"/>
              </a:rPr>
              <a:t>và</a:t>
            </a:r>
            <a:r>
              <a:rPr lang="en-US" sz="2000" b="1" dirty="0">
                <a:solidFill>
                  <a:srgbClr val="0000CC"/>
                </a:solidFill>
                <a:latin typeface="Arial" pitchFamily="34" charset="0"/>
                <a:ea typeface="Times New Roman"/>
                <a:cs typeface="Arial" pitchFamily="34" charset="0"/>
              </a:rPr>
              <a:t> </a:t>
            </a:r>
            <a:r>
              <a:rPr lang="en-US" sz="2000" b="1" dirty="0" err="1">
                <a:solidFill>
                  <a:srgbClr val="0000CC"/>
                </a:solidFill>
                <a:latin typeface="Arial" pitchFamily="34" charset="0"/>
                <a:ea typeface="Times New Roman"/>
                <a:cs typeface="Arial" pitchFamily="34" charset="0"/>
              </a:rPr>
              <a:t>đối</a:t>
            </a:r>
            <a:r>
              <a:rPr lang="en-US" sz="2000" b="1" dirty="0">
                <a:solidFill>
                  <a:srgbClr val="0000CC"/>
                </a:solidFill>
                <a:latin typeface="Arial" pitchFamily="34" charset="0"/>
                <a:ea typeface="Times New Roman"/>
                <a:cs typeface="Arial" pitchFamily="34" charset="0"/>
              </a:rPr>
              <a:t> </a:t>
            </a:r>
            <a:r>
              <a:rPr lang="en-US" sz="2000" b="1" dirty="0" err="1">
                <a:solidFill>
                  <a:srgbClr val="0000CC"/>
                </a:solidFill>
                <a:latin typeface="Arial" pitchFamily="34" charset="0"/>
                <a:ea typeface="Times New Roman"/>
                <a:cs typeface="Arial" pitchFamily="34" charset="0"/>
              </a:rPr>
              <a:t>với</a:t>
            </a:r>
            <a:r>
              <a:rPr lang="en-US" sz="2000" b="1" dirty="0">
                <a:solidFill>
                  <a:srgbClr val="0000CC"/>
                </a:solidFill>
                <a:latin typeface="Arial" pitchFamily="34" charset="0"/>
                <a:ea typeface="Times New Roman"/>
                <a:cs typeface="Arial" pitchFamily="34" charset="0"/>
              </a:rPr>
              <a:t> </a:t>
            </a:r>
            <a:r>
              <a:rPr lang="en-US" sz="2000" b="1" dirty="0" err="1">
                <a:solidFill>
                  <a:srgbClr val="0000CC"/>
                </a:solidFill>
                <a:latin typeface="Arial" pitchFamily="34" charset="0"/>
                <a:ea typeface="Times New Roman"/>
                <a:cs typeface="Arial" pitchFamily="34" charset="0"/>
              </a:rPr>
              <a:t>hành</a:t>
            </a:r>
            <a:r>
              <a:rPr lang="en-US" sz="2000" b="1" dirty="0">
                <a:solidFill>
                  <a:srgbClr val="0000CC"/>
                </a:solidFill>
                <a:latin typeface="Arial" pitchFamily="34" charset="0"/>
                <a:ea typeface="Times New Roman"/>
                <a:cs typeface="Arial" pitchFamily="34" charset="0"/>
              </a:rPr>
              <a:t> vi </a:t>
            </a:r>
            <a:r>
              <a:rPr lang="en-US" sz="2000" b="1" dirty="0" err="1">
                <a:solidFill>
                  <a:srgbClr val="0000CC"/>
                </a:solidFill>
                <a:latin typeface="Arial" pitchFamily="34" charset="0"/>
                <a:ea typeface="Times New Roman"/>
                <a:cs typeface="Arial" pitchFamily="34" charset="0"/>
              </a:rPr>
              <a:t>cản</a:t>
            </a:r>
            <a:r>
              <a:rPr lang="en-US" sz="2000" b="1" dirty="0">
                <a:solidFill>
                  <a:srgbClr val="0000CC"/>
                </a:solidFill>
                <a:latin typeface="Arial" pitchFamily="34" charset="0"/>
                <a:ea typeface="Times New Roman"/>
                <a:cs typeface="Arial" pitchFamily="34" charset="0"/>
              </a:rPr>
              <a:t> </a:t>
            </a:r>
            <a:r>
              <a:rPr lang="en-US" sz="2000" b="1" dirty="0" err="1">
                <a:solidFill>
                  <a:srgbClr val="0000CC"/>
                </a:solidFill>
                <a:latin typeface="Arial" pitchFamily="34" charset="0"/>
                <a:ea typeface="Times New Roman"/>
                <a:cs typeface="Arial" pitchFamily="34" charset="0"/>
              </a:rPr>
              <a:t>trở</a:t>
            </a:r>
            <a:r>
              <a:rPr lang="en-US" sz="2000" b="1" dirty="0">
                <a:solidFill>
                  <a:srgbClr val="0000CC"/>
                </a:solidFill>
                <a:latin typeface="Arial" pitchFamily="34" charset="0"/>
                <a:ea typeface="Times New Roman"/>
                <a:cs typeface="Arial" pitchFamily="34" charset="0"/>
              </a:rPr>
              <a:t> </a:t>
            </a:r>
            <a:r>
              <a:rPr lang="en-US" sz="2000" b="1" dirty="0" err="1">
                <a:solidFill>
                  <a:srgbClr val="0000CC"/>
                </a:solidFill>
                <a:latin typeface="Arial" pitchFamily="34" charset="0"/>
                <a:ea typeface="Times New Roman"/>
                <a:cs typeface="Arial" pitchFamily="34" charset="0"/>
              </a:rPr>
              <a:t>hoạt</a:t>
            </a:r>
            <a:r>
              <a:rPr lang="en-US" sz="2000" b="1" dirty="0">
                <a:solidFill>
                  <a:srgbClr val="0000CC"/>
                </a:solidFill>
                <a:latin typeface="Arial" pitchFamily="34" charset="0"/>
                <a:ea typeface="Times New Roman"/>
                <a:cs typeface="Arial" pitchFamily="34" charset="0"/>
              </a:rPr>
              <a:t> </a:t>
            </a:r>
            <a:r>
              <a:rPr lang="en-US" sz="2000" b="1" dirty="0" err="1">
                <a:solidFill>
                  <a:srgbClr val="0000CC"/>
                </a:solidFill>
                <a:latin typeface="Arial" pitchFamily="34" charset="0"/>
                <a:ea typeface="Times New Roman"/>
                <a:cs typeface="Arial" pitchFamily="34" charset="0"/>
              </a:rPr>
              <a:t>động</a:t>
            </a:r>
            <a:r>
              <a:rPr lang="en-US" sz="2000" b="1" dirty="0">
                <a:solidFill>
                  <a:srgbClr val="0000CC"/>
                </a:solidFill>
                <a:latin typeface="Arial" pitchFamily="34" charset="0"/>
                <a:ea typeface="Times New Roman"/>
                <a:cs typeface="Arial" pitchFamily="34" charset="0"/>
              </a:rPr>
              <a:t> </a:t>
            </a:r>
            <a:r>
              <a:rPr lang="en-US" sz="2000" b="1" dirty="0" err="1">
                <a:solidFill>
                  <a:srgbClr val="0000CC"/>
                </a:solidFill>
                <a:latin typeface="Arial" pitchFamily="34" charset="0"/>
                <a:ea typeface="Times New Roman"/>
                <a:cs typeface="Arial" pitchFamily="34" charset="0"/>
              </a:rPr>
              <a:t>tố</a:t>
            </a:r>
            <a:r>
              <a:rPr lang="en-US" sz="2000" b="1" dirty="0">
                <a:solidFill>
                  <a:srgbClr val="0000CC"/>
                </a:solidFill>
                <a:latin typeface="Arial" pitchFamily="34" charset="0"/>
                <a:ea typeface="Times New Roman"/>
                <a:cs typeface="Arial" pitchFamily="34" charset="0"/>
              </a:rPr>
              <a:t> </a:t>
            </a:r>
            <a:r>
              <a:rPr lang="en-US" sz="2000" b="1" dirty="0" err="1">
                <a:solidFill>
                  <a:srgbClr val="0000CC"/>
                </a:solidFill>
                <a:latin typeface="Arial" pitchFamily="34" charset="0"/>
                <a:ea typeface="Times New Roman"/>
                <a:cs typeface="Arial" pitchFamily="34" charset="0"/>
              </a:rPr>
              <a:t>tụng</a:t>
            </a:r>
            <a:r>
              <a:rPr lang="en-US" sz="2000" dirty="0">
                <a:latin typeface="Arial" pitchFamily="34" charset="0"/>
                <a:ea typeface="Times New Roman"/>
                <a:cs typeface="Arial" pitchFamily="34" charset="0"/>
              </a:rPr>
              <a:t>.”.</a:t>
            </a:r>
          </a:p>
          <a:p>
            <a:pPr>
              <a:lnSpc>
                <a:spcPts val="2700"/>
              </a:lnSpc>
              <a:spcBef>
                <a:spcPts val="0"/>
              </a:spcBef>
              <a:spcAft>
                <a:spcPts val="0"/>
              </a:spcAft>
              <a:defRPr/>
            </a:pPr>
            <a:endParaRPr lang="en-US" sz="2400" dirty="0">
              <a:latin typeface="Arial" pitchFamily="34" charset="0"/>
              <a:cs typeface="Arial" pitchFamily="34" charset="0"/>
            </a:endParaRPr>
          </a:p>
        </p:txBody>
      </p:sp>
      <p:sp>
        <p:nvSpPr>
          <p:cNvPr id="4" name="Date Placeholder 3"/>
          <p:cNvSpPr>
            <a:spLocks noGrp="1"/>
          </p:cNvSpPr>
          <p:nvPr>
            <p:ph type="dt" sz="quarter" idx="10"/>
          </p:nvPr>
        </p:nvSpPr>
        <p:spPr/>
        <p:txBody>
          <a:bodyPr/>
          <a:lstStyle/>
          <a:p>
            <a:pPr>
              <a:defRPr/>
            </a:pPr>
            <a:fld id="{578C433B-FD3D-483B-AB6E-AF55ACBFF1C4}" type="datetime1">
              <a:rPr lang="en-US" smtClean="0"/>
              <a:pPr>
                <a:defRPr/>
              </a:pPr>
              <a:t>2/27/2023</a:t>
            </a:fld>
            <a:endParaRPr lang="en-US" dirty="0"/>
          </a:p>
        </p:txBody>
      </p:sp>
      <p:sp>
        <p:nvSpPr>
          <p:cNvPr id="5" name="Slide Number Placeholder 4"/>
          <p:cNvSpPr>
            <a:spLocks noGrp="1"/>
          </p:cNvSpPr>
          <p:nvPr>
            <p:ph type="sldNum" sz="quarter" idx="12"/>
          </p:nvPr>
        </p:nvSpPr>
        <p:spPr/>
        <p:txBody>
          <a:bodyPr/>
          <a:lstStyle/>
          <a:p>
            <a:pPr>
              <a:defRPr/>
            </a:pPr>
            <a:fld id="{17107D03-9435-475D-BC49-39FB7857B2D9}" type="slidenum">
              <a:rPr lang="en-US" smtClean="0"/>
              <a:pPr>
                <a:defRPr/>
              </a:pPr>
              <a:t>17</a:t>
            </a:fld>
            <a:endParaRPr lang="en-US"/>
          </a:p>
        </p:txBody>
      </p:sp>
    </p:spTree>
  </p:cSld>
  <p:clrMapOvr>
    <a:masterClrMapping/>
  </p:clrMapOvr>
  <p:transition spd="slow">
    <p:wheel spokes="1"/>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1"/>
          <p:cNvSpPr>
            <a:spLocks noGrp="1"/>
          </p:cNvSpPr>
          <p:nvPr>
            <p:ph type="title"/>
          </p:nvPr>
        </p:nvSpPr>
        <p:spPr>
          <a:xfrm>
            <a:off x="1992314" y="115889"/>
            <a:ext cx="8207375" cy="504825"/>
          </a:xfrm>
        </p:spPr>
        <p:txBody>
          <a:bodyPr/>
          <a:lstStyle/>
          <a:p>
            <a:pPr eaLnBrk="1" hangingPunct="1">
              <a:lnSpc>
                <a:spcPct val="85000"/>
              </a:lnSpc>
            </a:pPr>
            <a:r>
              <a:rPr lang="en-US" sz="2800" b="1">
                <a:solidFill>
                  <a:srgbClr val="000000"/>
                </a:solidFill>
                <a:latin typeface="Arial" charset="0"/>
                <a:cs typeface="Arial" charset="0"/>
              </a:rPr>
              <a:t>NỘI DUNG CƠ BẢN LUẬT SĐBS LUẠT XLVPHC</a:t>
            </a:r>
            <a:endParaRPr lang="en-US" sz="3600" b="1"/>
          </a:p>
        </p:txBody>
      </p:sp>
      <p:sp>
        <p:nvSpPr>
          <p:cNvPr id="12293" name="Content Placeholder 2"/>
          <p:cNvSpPr>
            <a:spLocks noGrp="1"/>
          </p:cNvSpPr>
          <p:nvPr>
            <p:ph idx="1"/>
          </p:nvPr>
        </p:nvSpPr>
        <p:spPr>
          <a:xfrm>
            <a:off x="1774825" y="620714"/>
            <a:ext cx="8713788" cy="6237287"/>
          </a:xfrm>
        </p:spPr>
        <p:txBody>
          <a:bodyPr rtlCol="0">
            <a:normAutofit/>
          </a:bodyPr>
          <a:lstStyle/>
          <a:p>
            <a:pPr indent="0" algn="just">
              <a:lnSpc>
                <a:spcPts val="2500"/>
              </a:lnSpc>
              <a:spcBef>
                <a:spcPts val="0"/>
              </a:spcBef>
              <a:spcAft>
                <a:spcPts val="0"/>
              </a:spcAft>
              <a:buNone/>
              <a:defRPr/>
            </a:pPr>
            <a:r>
              <a:rPr lang="en-US" sz="2800" b="1" spc="-20" dirty="0">
                <a:latin typeface="Times New Roman"/>
                <a:ea typeface="Calibri"/>
              </a:rPr>
              <a:t>	</a:t>
            </a:r>
            <a:r>
              <a:rPr lang="en-US" sz="2200" b="1" spc="-20" dirty="0" err="1">
                <a:latin typeface="Arial" pitchFamily="34" charset="0"/>
                <a:ea typeface="Calibri"/>
                <a:cs typeface="Arial" pitchFamily="34" charset="0"/>
              </a:rPr>
              <a:t>VỀ</a:t>
            </a:r>
            <a:r>
              <a:rPr lang="en-US" sz="2200" b="1" spc="-20" dirty="0">
                <a:latin typeface="Arial" pitchFamily="34" charset="0"/>
                <a:ea typeface="Calibri"/>
                <a:cs typeface="Arial" pitchFamily="34" charset="0"/>
              </a:rPr>
              <a:t> </a:t>
            </a:r>
            <a:r>
              <a:rPr lang="en-US" sz="2200" b="1" spc="-20" dirty="0" err="1">
                <a:latin typeface="Arial" pitchFamily="34" charset="0"/>
                <a:ea typeface="Calibri"/>
                <a:cs typeface="Arial" pitchFamily="34" charset="0"/>
              </a:rPr>
              <a:t>SĐBS</a:t>
            </a:r>
            <a:r>
              <a:rPr lang="en-US" sz="2200" b="1" spc="-20" dirty="0">
                <a:latin typeface="Arial" pitchFamily="34" charset="0"/>
                <a:ea typeface="Calibri"/>
                <a:cs typeface="Arial" pitchFamily="34" charset="0"/>
              </a:rPr>
              <a:t> </a:t>
            </a:r>
            <a:r>
              <a:rPr lang="en-US" sz="2200" b="1" dirty="0" err="1">
                <a:latin typeface="Arial" pitchFamily="34" charset="0"/>
                <a:ea typeface="Calibri"/>
                <a:cs typeface="Arial" pitchFamily="34" charset="0"/>
              </a:rPr>
              <a:t>MỨC</a:t>
            </a:r>
            <a:r>
              <a:rPr lang="en-US" sz="2200" b="1" dirty="0">
                <a:latin typeface="Arial" pitchFamily="34" charset="0"/>
                <a:ea typeface="Calibri"/>
                <a:cs typeface="Arial" pitchFamily="34" charset="0"/>
              </a:rPr>
              <a:t> </a:t>
            </a:r>
            <a:r>
              <a:rPr lang="en-US" sz="2200" b="1" dirty="0" err="1">
                <a:latin typeface="Arial" pitchFamily="34" charset="0"/>
                <a:ea typeface="Calibri"/>
                <a:cs typeface="Arial" pitchFamily="34" charset="0"/>
              </a:rPr>
              <a:t>PHẠT</a:t>
            </a:r>
            <a:r>
              <a:rPr lang="en-US" sz="2200" b="1" dirty="0">
                <a:latin typeface="Arial" pitchFamily="34" charset="0"/>
                <a:ea typeface="Calibri"/>
                <a:cs typeface="Arial" pitchFamily="34" charset="0"/>
              </a:rPr>
              <a:t> </a:t>
            </a:r>
            <a:r>
              <a:rPr lang="en-US" sz="2200" b="1" dirty="0" err="1">
                <a:latin typeface="Arial" pitchFamily="34" charset="0"/>
                <a:ea typeface="Calibri"/>
                <a:cs typeface="Arial" pitchFamily="34" charset="0"/>
              </a:rPr>
              <a:t>TIỀN</a:t>
            </a:r>
            <a:r>
              <a:rPr lang="en-US" sz="2200" b="1" dirty="0">
                <a:latin typeface="Arial" pitchFamily="34" charset="0"/>
                <a:ea typeface="Calibri"/>
                <a:cs typeface="Arial" pitchFamily="34" charset="0"/>
              </a:rPr>
              <a:t> </a:t>
            </a:r>
            <a:r>
              <a:rPr lang="en-US" sz="2200" b="1" dirty="0" err="1">
                <a:latin typeface="Arial" pitchFamily="34" charset="0"/>
                <a:ea typeface="Calibri"/>
                <a:cs typeface="Arial" pitchFamily="34" charset="0"/>
              </a:rPr>
              <a:t>TỐI</a:t>
            </a:r>
            <a:r>
              <a:rPr lang="en-US" sz="2200" b="1" dirty="0">
                <a:latin typeface="Arial" pitchFamily="34" charset="0"/>
                <a:ea typeface="Calibri"/>
                <a:cs typeface="Arial" pitchFamily="34" charset="0"/>
              </a:rPr>
              <a:t> </a:t>
            </a:r>
            <a:r>
              <a:rPr lang="en-US" sz="2200" b="1" dirty="0" err="1">
                <a:latin typeface="Arial" pitchFamily="34" charset="0"/>
                <a:ea typeface="Calibri"/>
                <a:cs typeface="Arial" pitchFamily="34" charset="0"/>
              </a:rPr>
              <a:t>ĐA</a:t>
            </a:r>
            <a:r>
              <a:rPr lang="en-US" sz="2200" b="1" dirty="0">
                <a:latin typeface="Arial" pitchFamily="34" charset="0"/>
                <a:ea typeface="Calibri"/>
                <a:cs typeface="Arial" pitchFamily="34" charset="0"/>
              </a:rPr>
              <a:t> </a:t>
            </a:r>
            <a:r>
              <a:rPr lang="en-US" sz="2200" b="1" dirty="0" err="1">
                <a:latin typeface="Arial" pitchFamily="34" charset="0"/>
                <a:ea typeface="Calibri"/>
                <a:cs typeface="Arial" pitchFamily="34" charset="0"/>
              </a:rPr>
              <a:t>TRONG</a:t>
            </a:r>
            <a:r>
              <a:rPr lang="en-US" sz="2200" b="1" dirty="0">
                <a:latin typeface="Arial" pitchFamily="34" charset="0"/>
                <a:ea typeface="Calibri"/>
                <a:cs typeface="Arial" pitchFamily="34" charset="0"/>
              </a:rPr>
              <a:t> </a:t>
            </a:r>
            <a:r>
              <a:rPr lang="en-US" sz="2200" b="1" dirty="0" err="1">
                <a:latin typeface="Arial" pitchFamily="34" charset="0"/>
                <a:ea typeface="Calibri"/>
                <a:cs typeface="Arial" pitchFamily="34" charset="0"/>
              </a:rPr>
              <a:t>CÁC</a:t>
            </a:r>
            <a:r>
              <a:rPr lang="en-US" sz="2200" b="1" dirty="0">
                <a:latin typeface="Arial" pitchFamily="34" charset="0"/>
                <a:ea typeface="Calibri"/>
                <a:cs typeface="Arial" pitchFamily="34" charset="0"/>
              </a:rPr>
              <a:t> </a:t>
            </a:r>
            <a:r>
              <a:rPr lang="en-US" sz="2200" b="1" dirty="0" err="1">
                <a:latin typeface="Arial" pitchFamily="34" charset="0"/>
                <a:ea typeface="Calibri"/>
                <a:cs typeface="Arial" pitchFamily="34" charset="0"/>
              </a:rPr>
              <a:t>LĨNH</a:t>
            </a:r>
            <a:r>
              <a:rPr lang="en-US" sz="2200" b="1" dirty="0">
                <a:latin typeface="Arial" pitchFamily="34" charset="0"/>
                <a:ea typeface="Calibri"/>
                <a:cs typeface="Arial" pitchFamily="34" charset="0"/>
              </a:rPr>
              <a:t> </a:t>
            </a:r>
            <a:r>
              <a:rPr lang="en-US" sz="2200" b="1" dirty="0" err="1">
                <a:latin typeface="Arial" pitchFamily="34" charset="0"/>
                <a:ea typeface="Calibri"/>
                <a:cs typeface="Arial" pitchFamily="34" charset="0"/>
              </a:rPr>
              <a:t>VỰC</a:t>
            </a:r>
            <a:r>
              <a:rPr lang="en-US" sz="2200" b="1" dirty="0">
                <a:latin typeface="Arial" pitchFamily="34" charset="0"/>
                <a:ea typeface="Calibri"/>
                <a:cs typeface="Arial" pitchFamily="34" charset="0"/>
              </a:rPr>
              <a:t> </a:t>
            </a:r>
            <a:r>
              <a:rPr lang="en-US" sz="2200" b="1" dirty="0" err="1">
                <a:latin typeface="Arial" pitchFamily="34" charset="0"/>
                <a:ea typeface="Calibri"/>
                <a:cs typeface="Arial" pitchFamily="34" charset="0"/>
              </a:rPr>
              <a:t>QLNN</a:t>
            </a:r>
            <a:endParaRPr lang="en-US" sz="2200" dirty="0">
              <a:latin typeface="Arial" pitchFamily="34" charset="0"/>
              <a:ea typeface="Times New Roman"/>
              <a:cs typeface="Arial" pitchFamily="34" charset="0"/>
            </a:endParaRPr>
          </a:p>
          <a:p>
            <a:pPr indent="0" algn="just">
              <a:lnSpc>
                <a:spcPts val="2500"/>
              </a:lnSpc>
              <a:spcBef>
                <a:spcPts val="0"/>
              </a:spcBef>
              <a:spcAft>
                <a:spcPts val="0"/>
              </a:spcAft>
              <a:buNone/>
              <a:defRPr/>
            </a:pPr>
            <a:r>
              <a:rPr lang="en-US" sz="2200" spc="-20" dirty="0">
                <a:latin typeface="Arial" pitchFamily="34" charset="0"/>
                <a:ea typeface="Calibri"/>
                <a:cs typeface="Arial" pitchFamily="34" charset="0"/>
              </a:rPr>
              <a:t>	</a:t>
            </a:r>
            <a:r>
              <a:rPr lang="vi-VN" sz="2400" spc="-20" dirty="0">
                <a:ea typeface="Calibri"/>
                <a:cs typeface="Arial" pitchFamily="34" charset="0"/>
              </a:rPr>
              <a:t> </a:t>
            </a:r>
            <a:r>
              <a:rPr lang="en-US" sz="2400" b="1" spc="-20" dirty="0">
                <a:ea typeface="Calibri"/>
                <a:cs typeface="Arial" pitchFamily="34" charset="0"/>
              </a:rPr>
              <a:t>(i) </a:t>
            </a:r>
            <a:r>
              <a:rPr lang="vi-VN" sz="2400" spc="-20" dirty="0">
                <a:ea typeface="Calibri"/>
                <a:cs typeface="Arial" pitchFamily="34" charset="0"/>
              </a:rPr>
              <a:t>Tăng mức phạt tiền tối đa của </a:t>
            </a:r>
            <a:r>
              <a:rPr lang="en-US" sz="2400" b="1" u="sng" spc="-20" dirty="0">
                <a:solidFill>
                  <a:srgbClr val="0000CC"/>
                </a:solidFill>
                <a:ea typeface="Calibri"/>
                <a:cs typeface="Arial" pitchFamily="34" charset="0"/>
              </a:rPr>
              <a:t>10</a:t>
            </a:r>
            <a:r>
              <a:rPr lang="vi-VN" sz="2400" b="1" u="sng" spc="-20" dirty="0">
                <a:solidFill>
                  <a:srgbClr val="0000CC"/>
                </a:solidFill>
                <a:ea typeface="Calibri"/>
                <a:cs typeface="Arial" pitchFamily="34" charset="0"/>
              </a:rPr>
              <a:t> lĩnh vực </a:t>
            </a:r>
            <a:r>
              <a:rPr lang="en-US" sz="2400" spc="-20" dirty="0" err="1">
                <a:ea typeface="Calibri"/>
                <a:cs typeface="Arial" pitchFamily="34" charset="0"/>
              </a:rPr>
              <a:t>bao</a:t>
            </a:r>
            <a:r>
              <a:rPr lang="en-US" sz="2400" spc="-20" dirty="0">
                <a:ea typeface="Calibri"/>
                <a:cs typeface="Arial" pitchFamily="34" charset="0"/>
              </a:rPr>
              <a:t> </a:t>
            </a:r>
            <a:r>
              <a:rPr lang="en-US" sz="2400" spc="-20" dirty="0" err="1">
                <a:ea typeface="Calibri"/>
                <a:cs typeface="Arial" pitchFamily="34" charset="0"/>
              </a:rPr>
              <a:t>gồm</a:t>
            </a:r>
            <a:r>
              <a:rPr lang="vi-VN" sz="2400" spc="-20" dirty="0">
                <a:ea typeface="Calibri"/>
                <a:cs typeface="Arial" pitchFamily="34" charset="0"/>
              </a:rPr>
              <a:t>: Giao thông đường bộ</a:t>
            </a:r>
            <a:r>
              <a:rPr lang="en-US" sz="2400" spc="-20" dirty="0">
                <a:ea typeface="Calibri"/>
                <a:cs typeface="Arial" pitchFamily="34" charset="0"/>
              </a:rPr>
              <a:t>-</a:t>
            </a:r>
            <a:r>
              <a:rPr lang="en-US" sz="2400" spc="-20" dirty="0" err="1">
                <a:ea typeface="Calibri"/>
                <a:cs typeface="Arial" pitchFamily="34" charset="0"/>
              </a:rPr>
              <a:t>75tr</a:t>
            </a:r>
            <a:r>
              <a:rPr lang="vi-VN" sz="2400" spc="-20" dirty="0">
                <a:ea typeface="Calibri"/>
                <a:cs typeface="Arial" pitchFamily="34" charset="0"/>
              </a:rPr>
              <a:t>; phòng, chống tệ nạn xã hội</a:t>
            </a:r>
            <a:r>
              <a:rPr lang="en-US" sz="2400" spc="-20" dirty="0">
                <a:ea typeface="Calibri"/>
                <a:cs typeface="Arial" pitchFamily="34" charset="0"/>
              </a:rPr>
              <a:t>-</a:t>
            </a:r>
            <a:r>
              <a:rPr lang="en-US" sz="2400" spc="-20" dirty="0" err="1">
                <a:ea typeface="Calibri"/>
                <a:cs typeface="Arial" pitchFamily="34" charset="0"/>
              </a:rPr>
              <a:t>75tr</a:t>
            </a:r>
            <a:r>
              <a:rPr lang="vi-VN" sz="2400" spc="-20" dirty="0">
                <a:ea typeface="Calibri"/>
                <a:cs typeface="Arial" pitchFamily="34" charset="0"/>
              </a:rPr>
              <a:t>; cơ yếu</a:t>
            </a:r>
            <a:r>
              <a:rPr lang="en-US" sz="2400" spc="-20" dirty="0">
                <a:ea typeface="Calibri"/>
                <a:cs typeface="Arial" pitchFamily="34" charset="0"/>
              </a:rPr>
              <a:t>-</a:t>
            </a:r>
            <a:r>
              <a:rPr lang="en-US" sz="2400" spc="-20" dirty="0" err="1">
                <a:ea typeface="Calibri"/>
                <a:cs typeface="Arial" pitchFamily="34" charset="0"/>
              </a:rPr>
              <a:t>75tr</a:t>
            </a:r>
            <a:r>
              <a:rPr lang="en-US" sz="2400" spc="-20" dirty="0">
                <a:ea typeface="Calibri"/>
                <a:cs typeface="Arial" pitchFamily="34" charset="0"/>
              </a:rPr>
              <a:t>;</a:t>
            </a:r>
            <a:r>
              <a:rPr lang="vi-VN" sz="2400" spc="-20" dirty="0">
                <a:ea typeface="Calibri"/>
                <a:cs typeface="Arial" pitchFamily="34" charset="0"/>
              </a:rPr>
              <a:t> quản lý và bảo vệ biên giới quốc gia</a:t>
            </a:r>
            <a:r>
              <a:rPr lang="en-US" sz="2400" spc="-20" dirty="0">
                <a:ea typeface="Calibri"/>
                <a:cs typeface="Arial" pitchFamily="34" charset="0"/>
              </a:rPr>
              <a:t>-</a:t>
            </a:r>
            <a:r>
              <a:rPr lang="en-US" sz="2400" spc="-20" dirty="0" err="1">
                <a:ea typeface="Calibri"/>
                <a:cs typeface="Arial" pitchFamily="34" charset="0"/>
              </a:rPr>
              <a:t>75tr</a:t>
            </a:r>
            <a:r>
              <a:rPr lang="en-US" sz="2400" spc="-20" dirty="0">
                <a:ea typeface="Calibri"/>
                <a:cs typeface="Arial" pitchFamily="34" charset="0"/>
              </a:rPr>
              <a:t>;</a:t>
            </a:r>
            <a:r>
              <a:rPr lang="vi-VN" sz="2400" spc="-20" dirty="0">
                <a:ea typeface="Calibri"/>
                <a:cs typeface="Arial" pitchFamily="34" charset="0"/>
              </a:rPr>
              <a:t> giáo dục</a:t>
            </a:r>
            <a:r>
              <a:rPr lang="en-US" sz="2400" spc="-20" dirty="0">
                <a:ea typeface="Calibri"/>
                <a:cs typeface="Arial" pitchFamily="34" charset="0"/>
              </a:rPr>
              <a:t>-</a:t>
            </a:r>
            <a:r>
              <a:rPr lang="en-US" sz="2400" spc="-20" dirty="0" err="1">
                <a:ea typeface="Calibri"/>
                <a:cs typeface="Arial" pitchFamily="34" charset="0"/>
              </a:rPr>
              <a:t>75tr</a:t>
            </a:r>
            <a:r>
              <a:rPr lang="vi-VN" sz="2400" spc="-20" dirty="0">
                <a:ea typeface="Calibri"/>
                <a:cs typeface="Arial" pitchFamily="34" charset="0"/>
              </a:rPr>
              <a:t>; điện lực</a:t>
            </a:r>
            <a:r>
              <a:rPr lang="en-US" sz="2400" spc="-20" dirty="0">
                <a:ea typeface="Calibri"/>
                <a:cs typeface="Arial" pitchFamily="34" charset="0"/>
              </a:rPr>
              <a:t>-</a:t>
            </a:r>
            <a:r>
              <a:rPr lang="en-US" sz="2400" spc="-20" dirty="0" err="1">
                <a:ea typeface="Calibri"/>
                <a:cs typeface="Arial" pitchFamily="34" charset="0"/>
              </a:rPr>
              <a:t>100tr</a:t>
            </a:r>
            <a:r>
              <a:rPr lang="vi-VN" sz="2400" spc="-20" dirty="0">
                <a:ea typeface="Calibri"/>
                <a:cs typeface="Arial" pitchFamily="34" charset="0"/>
              </a:rPr>
              <a:t>; bảo vệ quyền lợi người tiêu dùng</a:t>
            </a:r>
            <a:r>
              <a:rPr lang="en-US" sz="2400" spc="-20" dirty="0">
                <a:ea typeface="Calibri"/>
                <a:cs typeface="Arial" pitchFamily="34" charset="0"/>
              </a:rPr>
              <a:t>-</a:t>
            </a:r>
            <a:r>
              <a:rPr lang="en-US" sz="2400" spc="-20" dirty="0" err="1">
                <a:ea typeface="Calibri"/>
                <a:cs typeface="Arial" pitchFamily="34" charset="0"/>
              </a:rPr>
              <a:t>200tr</a:t>
            </a:r>
            <a:r>
              <a:rPr lang="vi-VN" sz="2400" spc="-20" dirty="0">
                <a:ea typeface="Calibri"/>
                <a:cs typeface="Arial" pitchFamily="34" charset="0"/>
              </a:rPr>
              <a:t>; thủy lợi</a:t>
            </a:r>
            <a:r>
              <a:rPr lang="en-US" sz="2400" spc="-20" dirty="0">
                <a:ea typeface="Calibri"/>
                <a:cs typeface="Arial" pitchFamily="34" charset="0"/>
              </a:rPr>
              <a:t>-</a:t>
            </a:r>
            <a:r>
              <a:rPr lang="en-US" sz="2400" spc="-20" dirty="0" err="1">
                <a:ea typeface="Calibri"/>
                <a:cs typeface="Arial" pitchFamily="34" charset="0"/>
              </a:rPr>
              <a:t>250tr</a:t>
            </a:r>
            <a:r>
              <a:rPr lang="en-US" sz="2400" spc="-20" dirty="0">
                <a:ea typeface="Calibri"/>
                <a:cs typeface="Arial" pitchFamily="34" charset="0"/>
              </a:rPr>
              <a:t>;</a:t>
            </a:r>
            <a:r>
              <a:rPr lang="vi-VN" sz="2400" spc="-20" dirty="0">
                <a:ea typeface="Calibri"/>
                <a:cs typeface="Arial" pitchFamily="34" charset="0"/>
              </a:rPr>
              <a:t> báo chí</a:t>
            </a:r>
            <a:r>
              <a:rPr lang="en-US" sz="2400" spc="-20" dirty="0">
                <a:ea typeface="Calibri"/>
                <a:cs typeface="Arial" pitchFamily="34" charset="0"/>
              </a:rPr>
              <a:t>-</a:t>
            </a:r>
            <a:r>
              <a:rPr lang="en-US" sz="2400" spc="-20" dirty="0" err="1">
                <a:ea typeface="Calibri"/>
                <a:cs typeface="Arial" pitchFamily="34" charset="0"/>
              </a:rPr>
              <a:t>250tr</a:t>
            </a:r>
            <a:r>
              <a:rPr lang="vi-VN" sz="2400" spc="-20" dirty="0">
                <a:ea typeface="Calibri"/>
                <a:cs typeface="Arial" pitchFamily="34" charset="0"/>
              </a:rPr>
              <a:t>; kinh doanh bất động sản</a:t>
            </a:r>
            <a:r>
              <a:rPr lang="en-US" sz="2400" spc="-20" dirty="0">
                <a:ea typeface="Calibri"/>
                <a:cs typeface="Arial" pitchFamily="34" charset="0"/>
              </a:rPr>
              <a:t>-</a:t>
            </a:r>
            <a:r>
              <a:rPr lang="en-US" sz="2400" spc="-20" dirty="0" err="1">
                <a:ea typeface="Calibri"/>
                <a:cs typeface="Arial" pitchFamily="34" charset="0"/>
              </a:rPr>
              <a:t>500tr</a:t>
            </a:r>
            <a:r>
              <a:rPr lang="en-US" sz="2400" spc="-20" dirty="0">
                <a:ea typeface="Calibri"/>
                <a:cs typeface="Arial" pitchFamily="34" charset="0"/>
              </a:rPr>
              <a:t>. </a:t>
            </a:r>
          </a:p>
          <a:p>
            <a:pPr indent="0" algn="just">
              <a:lnSpc>
                <a:spcPts val="2500"/>
              </a:lnSpc>
              <a:spcBef>
                <a:spcPts val="0"/>
              </a:spcBef>
              <a:spcAft>
                <a:spcPts val="0"/>
              </a:spcAft>
              <a:buNone/>
              <a:defRPr/>
            </a:pPr>
            <a:r>
              <a:rPr lang="en-US" sz="2400" b="1" spc="-20" dirty="0">
                <a:ea typeface="Calibri"/>
                <a:cs typeface="Arial" pitchFamily="34" charset="0"/>
              </a:rPr>
              <a:t>	</a:t>
            </a:r>
            <a:r>
              <a:rPr lang="vi-VN" sz="2400" b="1" spc="-20" dirty="0">
                <a:ea typeface="Calibri"/>
                <a:cs typeface="Arial" pitchFamily="34" charset="0"/>
              </a:rPr>
              <a:t>(ii)</a:t>
            </a:r>
            <a:r>
              <a:rPr lang="vi-VN" sz="2400" spc="-20" dirty="0">
                <a:ea typeface="Calibri"/>
                <a:cs typeface="Arial" pitchFamily="34" charset="0"/>
              </a:rPr>
              <a:t> </a:t>
            </a:r>
            <a:r>
              <a:rPr lang="vi-VN" sz="2400" b="1" spc="-20" dirty="0">
                <a:solidFill>
                  <a:srgbClr val="FF0000"/>
                </a:solidFill>
                <a:ea typeface="Calibri"/>
                <a:cs typeface="Arial" pitchFamily="34" charset="0"/>
              </a:rPr>
              <a:t>Bổ sung quy định mức phạt tiền tối đa của </a:t>
            </a:r>
            <a:r>
              <a:rPr lang="en-US" sz="2400" b="1" spc="-20" dirty="0" err="1">
                <a:solidFill>
                  <a:srgbClr val="FF0000"/>
                </a:solidFill>
                <a:ea typeface="Calibri"/>
                <a:cs typeface="Arial" pitchFamily="34" charset="0"/>
              </a:rPr>
              <a:t>một</a:t>
            </a:r>
            <a:r>
              <a:rPr lang="en-US" sz="2400" b="1" spc="-20" dirty="0">
                <a:solidFill>
                  <a:srgbClr val="FF0000"/>
                </a:solidFill>
                <a:ea typeface="Calibri"/>
                <a:cs typeface="Arial" pitchFamily="34" charset="0"/>
              </a:rPr>
              <a:t> </a:t>
            </a:r>
            <a:r>
              <a:rPr lang="en-US" sz="2400" b="1" spc="-20" dirty="0" err="1">
                <a:solidFill>
                  <a:srgbClr val="FF0000"/>
                </a:solidFill>
                <a:ea typeface="Calibri"/>
                <a:cs typeface="Arial" pitchFamily="34" charset="0"/>
              </a:rPr>
              <a:t>số</a:t>
            </a:r>
            <a:r>
              <a:rPr lang="vi-VN" sz="2400" b="1" spc="-20" dirty="0">
                <a:solidFill>
                  <a:srgbClr val="FF0000"/>
                </a:solidFill>
                <a:ea typeface="Calibri"/>
                <a:cs typeface="Arial" pitchFamily="34" charset="0"/>
              </a:rPr>
              <a:t> lĩnh vực</a:t>
            </a:r>
            <a:r>
              <a:rPr lang="vi-VN" sz="2400" spc="-20" dirty="0">
                <a:ea typeface="Calibri"/>
                <a:cs typeface="Arial" pitchFamily="34" charset="0"/>
              </a:rPr>
              <a:t> </a:t>
            </a:r>
            <a:r>
              <a:rPr lang="en-US" sz="2400" spc="-20" dirty="0" err="1">
                <a:ea typeface="Calibri"/>
                <a:cs typeface="Arial" pitchFamily="34" charset="0"/>
              </a:rPr>
              <a:t>như</a:t>
            </a:r>
            <a:r>
              <a:rPr lang="vi-VN" sz="2400" spc="-20" dirty="0">
                <a:ea typeface="Calibri"/>
                <a:cs typeface="Arial" pitchFamily="34" charset="0"/>
              </a:rPr>
              <a:t>: </a:t>
            </a:r>
            <a:r>
              <a:rPr lang="vi-VN" sz="2400" i="1" spc="-20" dirty="0">
                <a:ea typeface="Calibri"/>
                <a:cs typeface="Arial" pitchFamily="34" charset="0"/>
              </a:rPr>
              <a:t>Tín ngưỡng</a:t>
            </a:r>
            <a:r>
              <a:rPr lang="en-US" sz="2400" i="1" spc="-20" dirty="0">
                <a:ea typeface="Calibri"/>
                <a:cs typeface="Arial" pitchFamily="34" charset="0"/>
              </a:rPr>
              <a:t>-30;</a:t>
            </a:r>
            <a:r>
              <a:rPr lang="vi-VN" sz="2400" i="1" spc="-20" dirty="0">
                <a:ea typeface="Calibri"/>
                <a:cs typeface="Arial" pitchFamily="34" charset="0"/>
              </a:rPr>
              <a:t> đối ngoại</a:t>
            </a:r>
            <a:r>
              <a:rPr lang="en-US" sz="2400" i="1" spc="-20" dirty="0">
                <a:ea typeface="Calibri"/>
                <a:cs typeface="Arial" pitchFamily="34" charset="0"/>
              </a:rPr>
              <a:t>-30</a:t>
            </a:r>
            <a:r>
              <a:rPr lang="vi-VN" sz="2400" i="1" spc="-20" dirty="0">
                <a:ea typeface="Calibri"/>
                <a:cs typeface="Arial" pitchFamily="34" charset="0"/>
              </a:rPr>
              <a:t>; </a:t>
            </a:r>
            <a:r>
              <a:rPr lang="vi-VN" sz="2400" i="1" spc="-20" dirty="0">
                <a:solidFill>
                  <a:srgbClr val="FF0000"/>
                </a:solidFill>
                <a:ea typeface="Calibri"/>
                <a:cs typeface="Arial" pitchFamily="34" charset="0"/>
              </a:rPr>
              <a:t>cứu nạn, cứu hộ</a:t>
            </a:r>
            <a:r>
              <a:rPr lang="en-US" sz="2400" i="1" spc="-20" dirty="0">
                <a:solidFill>
                  <a:srgbClr val="FF0000"/>
                </a:solidFill>
                <a:ea typeface="Calibri"/>
                <a:cs typeface="Arial" pitchFamily="34" charset="0"/>
              </a:rPr>
              <a:t> 50</a:t>
            </a:r>
            <a:r>
              <a:rPr lang="en-US" sz="2400" i="1" spc="-20" dirty="0">
                <a:ea typeface="Calibri"/>
                <a:cs typeface="Arial" pitchFamily="34" charset="0"/>
              </a:rPr>
              <a:t>;</a:t>
            </a:r>
            <a:r>
              <a:rPr lang="vi-VN" sz="2400" i="1" spc="-20" dirty="0">
                <a:ea typeface="Calibri"/>
                <a:cs typeface="Arial" pitchFamily="34" charset="0"/>
              </a:rPr>
              <a:t> in</a:t>
            </a:r>
            <a:r>
              <a:rPr lang="en-US" sz="2400" i="1" spc="-20" dirty="0">
                <a:ea typeface="Calibri"/>
                <a:cs typeface="Arial" pitchFamily="34" charset="0"/>
              </a:rPr>
              <a:t>-100; an </a:t>
            </a:r>
            <a:r>
              <a:rPr lang="en-US" sz="2400" i="1" spc="-20" dirty="0" err="1">
                <a:ea typeface="Calibri"/>
                <a:cs typeface="Arial" pitchFamily="34" charset="0"/>
              </a:rPr>
              <a:t>ninh</a:t>
            </a:r>
            <a:r>
              <a:rPr lang="en-US" sz="2400" i="1" spc="-20" dirty="0">
                <a:ea typeface="Calibri"/>
                <a:cs typeface="Arial" pitchFamily="34" charset="0"/>
              </a:rPr>
              <a:t> </a:t>
            </a:r>
            <a:r>
              <a:rPr lang="en-US" sz="2400" i="1" spc="-20" dirty="0" err="1">
                <a:ea typeface="Calibri"/>
                <a:cs typeface="Arial" pitchFamily="34" charset="0"/>
              </a:rPr>
              <a:t>mạng</a:t>
            </a:r>
            <a:r>
              <a:rPr lang="en-US" sz="2400" i="1" spc="-20" dirty="0">
                <a:ea typeface="Calibri"/>
                <a:cs typeface="Arial" pitchFamily="34" charset="0"/>
              </a:rPr>
              <a:t>-100; </a:t>
            </a:r>
            <a:r>
              <a:rPr lang="vi-VN" sz="2400" i="1" spc="-20" dirty="0">
                <a:ea typeface="Calibri"/>
                <a:cs typeface="Arial" pitchFamily="34" charset="0"/>
              </a:rPr>
              <a:t>an toàn thông tin mạng</a:t>
            </a:r>
            <a:r>
              <a:rPr lang="en-US" sz="2400" i="1" spc="-20" dirty="0">
                <a:ea typeface="Calibri"/>
                <a:cs typeface="Arial" pitchFamily="34" charset="0"/>
              </a:rPr>
              <a:t>-100; </a:t>
            </a:r>
            <a:r>
              <a:rPr lang="en-US" sz="2400" i="1" spc="-20" dirty="0" err="1">
                <a:ea typeface="Calibri"/>
                <a:cs typeface="Arial" pitchFamily="34" charset="0"/>
              </a:rPr>
              <a:t>kiểm</a:t>
            </a:r>
            <a:r>
              <a:rPr lang="en-US" sz="2400" i="1" spc="-20" dirty="0">
                <a:ea typeface="Calibri"/>
                <a:cs typeface="Arial" pitchFamily="34" charset="0"/>
              </a:rPr>
              <a:t> </a:t>
            </a:r>
            <a:r>
              <a:rPr lang="en-US" sz="2400" i="1" spc="-20" dirty="0" err="1">
                <a:ea typeface="Calibri"/>
                <a:cs typeface="Arial" pitchFamily="34" charset="0"/>
              </a:rPr>
              <a:t>toán</a:t>
            </a:r>
            <a:r>
              <a:rPr lang="en-US" sz="2400" i="1" spc="-20" dirty="0">
                <a:ea typeface="Calibri"/>
                <a:cs typeface="Arial" pitchFamily="34" charset="0"/>
              </a:rPr>
              <a:t> </a:t>
            </a:r>
            <a:r>
              <a:rPr lang="en-US" sz="2400" i="1" spc="-20" dirty="0" err="1">
                <a:ea typeface="Calibri"/>
                <a:cs typeface="Arial" pitchFamily="34" charset="0"/>
              </a:rPr>
              <a:t>nhà</a:t>
            </a:r>
            <a:r>
              <a:rPr lang="en-US" sz="2400" i="1" spc="-20" dirty="0">
                <a:ea typeface="Calibri"/>
                <a:cs typeface="Arial" pitchFamily="34" charset="0"/>
              </a:rPr>
              <a:t> nước-50;- </a:t>
            </a:r>
            <a:r>
              <a:rPr lang="en-US" sz="2400" i="1" spc="-20" dirty="0" err="1">
                <a:ea typeface="Calibri"/>
                <a:cs typeface="Arial" pitchFamily="34" charset="0"/>
              </a:rPr>
              <a:t>cản</a:t>
            </a:r>
            <a:r>
              <a:rPr lang="en-US" sz="2400" i="1" spc="-20" dirty="0">
                <a:ea typeface="Calibri"/>
                <a:cs typeface="Arial" pitchFamily="34" charset="0"/>
              </a:rPr>
              <a:t> </a:t>
            </a:r>
            <a:r>
              <a:rPr lang="en-US" sz="2400" i="1" spc="-20" dirty="0" err="1">
                <a:ea typeface="Calibri"/>
                <a:cs typeface="Arial" pitchFamily="34" charset="0"/>
              </a:rPr>
              <a:t>trở</a:t>
            </a:r>
            <a:r>
              <a:rPr lang="en-US" sz="2400" i="1" spc="-20" dirty="0">
                <a:ea typeface="Calibri"/>
                <a:cs typeface="Arial" pitchFamily="34" charset="0"/>
              </a:rPr>
              <a:t> </a:t>
            </a:r>
            <a:r>
              <a:rPr lang="en-US" sz="2400" i="1" spc="-20" dirty="0" err="1">
                <a:ea typeface="Calibri"/>
                <a:cs typeface="Arial" pitchFamily="34" charset="0"/>
              </a:rPr>
              <a:t>hoạt</a:t>
            </a:r>
            <a:r>
              <a:rPr lang="en-US" sz="2400" i="1" spc="-20" dirty="0">
                <a:ea typeface="Calibri"/>
                <a:cs typeface="Arial" pitchFamily="34" charset="0"/>
              </a:rPr>
              <a:t> </a:t>
            </a:r>
            <a:r>
              <a:rPr lang="en-US" sz="2400" i="1" spc="-20" dirty="0" err="1">
                <a:ea typeface="Calibri"/>
                <a:cs typeface="Arial" pitchFamily="34" charset="0"/>
              </a:rPr>
              <a:t>động</a:t>
            </a:r>
            <a:r>
              <a:rPr lang="en-US" sz="2400" i="1" spc="-20" dirty="0">
                <a:ea typeface="Calibri"/>
                <a:cs typeface="Arial" pitchFamily="34" charset="0"/>
              </a:rPr>
              <a:t> </a:t>
            </a:r>
            <a:r>
              <a:rPr lang="en-US" sz="2400" i="1" spc="-20" dirty="0" err="1">
                <a:ea typeface="Calibri"/>
                <a:cs typeface="Arial" pitchFamily="34" charset="0"/>
              </a:rPr>
              <a:t>tố</a:t>
            </a:r>
            <a:r>
              <a:rPr lang="en-US" sz="2400" i="1" spc="-20" dirty="0">
                <a:ea typeface="Calibri"/>
                <a:cs typeface="Arial" pitchFamily="34" charset="0"/>
              </a:rPr>
              <a:t> tụng-40. </a:t>
            </a:r>
          </a:p>
          <a:p>
            <a:pPr indent="0" algn="just">
              <a:lnSpc>
                <a:spcPts val="2500"/>
              </a:lnSpc>
              <a:spcBef>
                <a:spcPts val="0"/>
              </a:spcBef>
              <a:spcAft>
                <a:spcPts val="0"/>
              </a:spcAft>
              <a:buNone/>
              <a:defRPr/>
            </a:pPr>
            <a:r>
              <a:rPr lang="en-US" sz="2400" b="1" spc="-20" dirty="0">
                <a:ea typeface="Calibri"/>
                <a:cs typeface="Arial" pitchFamily="34" charset="0"/>
              </a:rPr>
              <a:t>	</a:t>
            </a:r>
            <a:r>
              <a:rPr lang="vi-VN" sz="2400" b="1" spc="-20" dirty="0">
                <a:ea typeface="Calibri"/>
                <a:cs typeface="Arial" pitchFamily="34" charset="0"/>
              </a:rPr>
              <a:t>(iii) </a:t>
            </a:r>
            <a:r>
              <a:rPr lang="vi-VN" sz="2400" spc="-20" dirty="0">
                <a:ea typeface="Calibri"/>
                <a:cs typeface="Arial" pitchFamily="34" charset="0"/>
              </a:rPr>
              <a:t>Sửa đổi tên của </a:t>
            </a:r>
            <a:r>
              <a:rPr lang="en-US" sz="2400" spc="-20" dirty="0" err="1">
                <a:ea typeface="Calibri"/>
                <a:cs typeface="Arial" pitchFamily="34" charset="0"/>
              </a:rPr>
              <a:t>một</a:t>
            </a:r>
            <a:r>
              <a:rPr lang="en-US" sz="2400" spc="-20" dirty="0">
                <a:ea typeface="Calibri"/>
                <a:cs typeface="Arial" pitchFamily="34" charset="0"/>
              </a:rPr>
              <a:t> </a:t>
            </a:r>
            <a:r>
              <a:rPr lang="en-US" sz="2400" spc="-20" dirty="0" err="1">
                <a:ea typeface="Calibri"/>
                <a:cs typeface="Arial" pitchFamily="34" charset="0"/>
              </a:rPr>
              <a:t>số</a:t>
            </a:r>
            <a:r>
              <a:rPr lang="vi-VN" sz="2400" spc="-20" dirty="0">
                <a:ea typeface="Calibri"/>
                <a:cs typeface="Arial" pitchFamily="34" charset="0"/>
              </a:rPr>
              <a:t> lĩnh vực</a:t>
            </a:r>
            <a:r>
              <a:rPr lang="en-US" sz="2400" spc="-20" dirty="0">
                <a:ea typeface="Calibri"/>
                <a:cs typeface="Arial" pitchFamily="34" charset="0"/>
              </a:rPr>
              <a:t> </a:t>
            </a:r>
            <a:r>
              <a:rPr lang="en-US" sz="2400" spc="-20" dirty="0" err="1">
                <a:ea typeface="Calibri"/>
                <a:cs typeface="Arial" pitchFamily="34" charset="0"/>
              </a:rPr>
              <a:t>như</a:t>
            </a:r>
            <a:r>
              <a:rPr lang="vi-VN" sz="2400" spc="-20" dirty="0">
                <a:ea typeface="Calibri"/>
                <a:cs typeface="Arial" pitchFamily="34" charset="0"/>
              </a:rPr>
              <a:t>: Lĩnh vực sản xuất, kinh doanh giống vật nuôi, cây trồng </a:t>
            </a:r>
            <a:r>
              <a:rPr lang="vi-VN" sz="2400" b="1" spc="-20" dirty="0">
                <a:ea typeface="Calibri"/>
                <a:cs typeface="Arial" pitchFamily="34" charset="0"/>
              </a:rPr>
              <a:t>thành</a:t>
            </a:r>
            <a:r>
              <a:rPr lang="vi-VN" sz="2400" spc="-20" dirty="0">
                <a:ea typeface="Calibri"/>
                <a:cs typeface="Arial" pitchFamily="34" charset="0"/>
              </a:rPr>
              <a:t> trồng trọt; sản xuất, kinh doanh thức ăn chăn nuôi </a:t>
            </a:r>
            <a:r>
              <a:rPr lang="vi-VN" sz="2400" b="1" spc="-20" dirty="0">
                <a:ea typeface="Calibri"/>
                <a:cs typeface="Arial" pitchFamily="34" charset="0"/>
              </a:rPr>
              <a:t>thành</a:t>
            </a:r>
            <a:r>
              <a:rPr lang="vi-VN" sz="2400" spc="-20" dirty="0">
                <a:ea typeface="Calibri"/>
                <a:cs typeface="Arial" pitchFamily="34" charset="0"/>
              </a:rPr>
              <a:t> chăn nuôi; dạy nghề </a:t>
            </a:r>
            <a:r>
              <a:rPr lang="vi-VN" sz="2400" b="1" spc="-20" dirty="0">
                <a:ea typeface="Calibri"/>
                <a:cs typeface="Arial" pitchFamily="34" charset="0"/>
              </a:rPr>
              <a:t>thành</a:t>
            </a:r>
            <a:r>
              <a:rPr lang="vi-VN" sz="2400" spc="-20" dirty="0">
                <a:ea typeface="Calibri"/>
                <a:cs typeface="Arial" pitchFamily="34" charset="0"/>
              </a:rPr>
              <a:t> giáo dục nghề nghiệp; quản lý rừng, lâm sản </a:t>
            </a:r>
            <a:r>
              <a:rPr lang="vi-VN" sz="2400" b="1" spc="-20" dirty="0">
                <a:ea typeface="Calibri"/>
                <a:cs typeface="Arial" pitchFamily="34" charset="0"/>
              </a:rPr>
              <a:t>thành</a:t>
            </a:r>
            <a:r>
              <a:rPr lang="vi-VN" sz="2400" spc="-20" dirty="0">
                <a:ea typeface="Calibri"/>
                <a:cs typeface="Arial" pitchFamily="34" charset="0"/>
              </a:rPr>
              <a:t> lâm nghiệp; thăm dò, khai thác dầu khí và các loại khoáng sản khác </a:t>
            </a:r>
            <a:r>
              <a:rPr lang="vi-VN" sz="2400" b="1" spc="-20" dirty="0">
                <a:ea typeface="Calibri"/>
                <a:cs typeface="Arial" pitchFamily="34" charset="0"/>
              </a:rPr>
              <a:t>thành</a:t>
            </a:r>
            <a:r>
              <a:rPr lang="vi-VN" sz="2400" spc="-20" dirty="0">
                <a:ea typeface="Calibri"/>
                <a:cs typeface="Arial" pitchFamily="34" charset="0"/>
              </a:rPr>
              <a:t> hoạt động dầu khí và hoạt động khoáng sản khác; hạn chế cạnh tranh </a:t>
            </a:r>
            <a:r>
              <a:rPr lang="vi-VN" sz="2400" b="1" spc="-20" dirty="0">
                <a:ea typeface="Calibri"/>
                <a:cs typeface="Arial" pitchFamily="34" charset="0"/>
              </a:rPr>
              <a:t>thành</a:t>
            </a:r>
            <a:r>
              <a:rPr lang="vi-VN" sz="2400" spc="-20" dirty="0">
                <a:ea typeface="Calibri"/>
                <a:cs typeface="Arial" pitchFamily="34" charset="0"/>
              </a:rPr>
              <a:t> cạnh tranh…</a:t>
            </a:r>
            <a:endParaRPr lang="en-US" sz="2400" dirty="0">
              <a:ea typeface="Times New Roman"/>
              <a:cs typeface="Arial" pitchFamily="34" charset="0"/>
            </a:endParaRPr>
          </a:p>
        </p:txBody>
      </p:sp>
      <p:sp>
        <p:nvSpPr>
          <p:cNvPr id="23556" name="Rectangle 4"/>
          <p:cNvSpPr>
            <a:spLocks noGrp="1" noChangeArrowheads="1"/>
          </p:cNvSpPr>
          <p:nvPr>
            <p:ph type="dt"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Arial" charset="0"/>
                <a:cs typeface="Arial" charset="0"/>
              </a:defRPr>
            </a:lvl1pPr>
            <a:lvl2pPr marL="742950" indent="-285750" eaLnBrk="0" hangingPunct="0">
              <a:defRPr sz="2400">
                <a:solidFill>
                  <a:schemeClr val="tx1"/>
                </a:solidFill>
                <a:latin typeface="Arial" charset="0"/>
                <a:cs typeface="Arial" charset="0"/>
              </a:defRPr>
            </a:lvl2pPr>
            <a:lvl3pPr marL="1143000" indent="-228600" eaLnBrk="0" hangingPunct="0">
              <a:defRPr sz="2400">
                <a:solidFill>
                  <a:schemeClr val="tx1"/>
                </a:solidFill>
                <a:latin typeface="Arial" charset="0"/>
                <a:cs typeface="Arial" charset="0"/>
              </a:defRPr>
            </a:lvl3pPr>
            <a:lvl4pPr marL="1600200" indent="-228600" eaLnBrk="0" hangingPunct="0">
              <a:defRPr sz="2400">
                <a:solidFill>
                  <a:schemeClr val="tx1"/>
                </a:solidFill>
                <a:latin typeface="Arial" charset="0"/>
                <a:cs typeface="Arial" charset="0"/>
              </a:defRPr>
            </a:lvl4pPr>
            <a:lvl5pPr marL="2057400" indent="-228600" eaLnBrk="0" hangingPunct="0">
              <a:defRPr sz="2400">
                <a:solidFill>
                  <a:schemeClr val="tx1"/>
                </a:solidFill>
                <a:latin typeface="Arial" charset="0"/>
                <a:cs typeface="Arial" charset="0"/>
              </a:defRPr>
            </a:lvl5pPr>
            <a:lvl6pPr marL="2514600" indent="-228600" eaLnBrk="0" fontAlgn="base" hangingPunct="0">
              <a:spcBef>
                <a:spcPct val="0"/>
              </a:spcBef>
              <a:spcAft>
                <a:spcPct val="0"/>
              </a:spcAft>
              <a:defRPr sz="2400">
                <a:solidFill>
                  <a:schemeClr val="tx1"/>
                </a:solidFill>
                <a:latin typeface="Arial" charset="0"/>
                <a:cs typeface="Arial" charset="0"/>
              </a:defRPr>
            </a:lvl6pPr>
            <a:lvl7pPr marL="2971800" indent="-228600" eaLnBrk="0" fontAlgn="base" hangingPunct="0">
              <a:spcBef>
                <a:spcPct val="0"/>
              </a:spcBef>
              <a:spcAft>
                <a:spcPct val="0"/>
              </a:spcAft>
              <a:defRPr sz="2400">
                <a:solidFill>
                  <a:schemeClr val="tx1"/>
                </a:solidFill>
                <a:latin typeface="Arial" charset="0"/>
                <a:cs typeface="Arial" charset="0"/>
              </a:defRPr>
            </a:lvl7pPr>
            <a:lvl8pPr marL="3429000" indent="-228600" eaLnBrk="0" fontAlgn="base" hangingPunct="0">
              <a:spcBef>
                <a:spcPct val="0"/>
              </a:spcBef>
              <a:spcAft>
                <a:spcPct val="0"/>
              </a:spcAft>
              <a:defRPr sz="2400">
                <a:solidFill>
                  <a:schemeClr val="tx1"/>
                </a:solidFill>
                <a:latin typeface="Arial" charset="0"/>
                <a:cs typeface="Arial" charset="0"/>
              </a:defRPr>
            </a:lvl8pPr>
            <a:lvl9pPr marL="3886200" indent="-228600" eaLnBrk="0" fontAlgn="base" hangingPunct="0">
              <a:spcBef>
                <a:spcPct val="0"/>
              </a:spcBef>
              <a:spcAft>
                <a:spcPct val="0"/>
              </a:spcAft>
              <a:defRPr sz="2400">
                <a:solidFill>
                  <a:schemeClr val="tx1"/>
                </a:solidFill>
                <a:latin typeface="Arial" charset="0"/>
                <a:cs typeface="Arial" charset="0"/>
              </a:defRPr>
            </a:lvl9pPr>
          </a:lstStyle>
          <a:p>
            <a:pPr eaLnBrk="1" hangingPunct="1"/>
            <a:fld id="{B6D7FE0D-A4DD-44BC-83B7-BD35898D7D3C}" type="datetime1">
              <a:rPr lang="en-US" sz="1400"/>
              <a:pPr eaLnBrk="1" hangingPunct="1"/>
              <a:t>2/27/2023</a:t>
            </a:fld>
            <a:endParaRPr lang="en-US" sz="1400"/>
          </a:p>
        </p:txBody>
      </p:sp>
      <p:sp>
        <p:nvSpPr>
          <p:cNvPr id="23557" name="Rectangle 6"/>
          <p:cNvSpPr>
            <a:spLocks noGrp="1" noChangeArrowheads="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Arial" charset="0"/>
                <a:cs typeface="Arial" charset="0"/>
              </a:defRPr>
            </a:lvl1pPr>
            <a:lvl2pPr marL="742950" indent="-285750" eaLnBrk="0" hangingPunct="0">
              <a:defRPr sz="2400">
                <a:solidFill>
                  <a:schemeClr val="tx1"/>
                </a:solidFill>
                <a:latin typeface="Arial" charset="0"/>
                <a:cs typeface="Arial" charset="0"/>
              </a:defRPr>
            </a:lvl2pPr>
            <a:lvl3pPr marL="1143000" indent="-228600" eaLnBrk="0" hangingPunct="0">
              <a:defRPr sz="2400">
                <a:solidFill>
                  <a:schemeClr val="tx1"/>
                </a:solidFill>
                <a:latin typeface="Arial" charset="0"/>
                <a:cs typeface="Arial" charset="0"/>
              </a:defRPr>
            </a:lvl3pPr>
            <a:lvl4pPr marL="1600200" indent="-228600" eaLnBrk="0" hangingPunct="0">
              <a:defRPr sz="2400">
                <a:solidFill>
                  <a:schemeClr val="tx1"/>
                </a:solidFill>
                <a:latin typeface="Arial" charset="0"/>
                <a:cs typeface="Arial" charset="0"/>
              </a:defRPr>
            </a:lvl4pPr>
            <a:lvl5pPr marL="2057400" indent="-228600" eaLnBrk="0" hangingPunct="0">
              <a:defRPr sz="2400">
                <a:solidFill>
                  <a:schemeClr val="tx1"/>
                </a:solidFill>
                <a:latin typeface="Arial" charset="0"/>
                <a:cs typeface="Arial" charset="0"/>
              </a:defRPr>
            </a:lvl5pPr>
            <a:lvl6pPr marL="2514600" indent="-228600" eaLnBrk="0" fontAlgn="base" hangingPunct="0">
              <a:spcBef>
                <a:spcPct val="0"/>
              </a:spcBef>
              <a:spcAft>
                <a:spcPct val="0"/>
              </a:spcAft>
              <a:defRPr sz="2400">
                <a:solidFill>
                  <a:schemeClr val="tx1"/>
                </a:solidFill>
                <a:latin typeface="Arial" charset="0"/>
                <a:cs typeface="Arial" charset="0"/>
              </a:defRPr>
            </a:lvl6pPr>
            <a:lvl7pPr marL="2971800" indent="-228600" eaLnBrk="0" fontAlgn="base" hangingPunct="0">
              <a:spcBef>
                <a:spcPct val="0"/>
              </a:spcBef>
              <a:spcAft>
                <a:spcPct val="0"/>
              </a:spcAft>
              <a:defRPr sz="2400">
                <a:solidFill>
                  <a:schemeClr val="tx1"/>
                </a:solidFill>
                <a:latin typeface="Arial" charset="0"/>
                <a:cs typeface="Arial" charset="0"/>
              </a:defRPr>
            </a:lvl7pPr>
            <a:lvl8pPr marL="3429000" indent="-228600" eaLnBrk="0" fontAlgn="base" hangingPunct="0">
              <a:spcBef>
                <a:spcPct val="0"/>
              </a:spcBef>
              <a:spcAft>
                <a:spcPct val="0"/>
              </a:spcAft>
              <a:defRPr sz="2400">
                <a:solidFill>
                  <a:schemeClr val="tx1"/>
                </a:solidFill>
                <a:latin typeface="Arial" charset="0"/>
                <a:cs typeface="Arial" charset="0"/>
              </a:defRPr>
            </a:lvl8pPr>
            <a:lvl9pPr marL="3886200" indent="-228600" eaLnBrk="0" fontAlgn="base" hangingPunct="0">
              <a:spcBef>
                <a:spcPct val="0"/>
              </a:spcBef>
              <a:spcAft>
                <a:spcPct val="0"/>
              </a:spcAft>
              <a:defRPr sz="2400">
                <a:solidFill>
                  <a:schemeClr val="tx1"/>
                </a:solidFill>
                <a:latin typeface="Arial" charset="0"/>
                <a:cs typeface="Arial" charset="0"/>
              </a:defRPr>
            </a:lvl9pPr>
          </a:lstStyle>
          <a:p>
            <a:pPr eaLnBrk="1" hangingPunct="1"/>
            <a:fld id="{70FBC9F4-8EB5-4955-8CE5-2911BAB1C638}" type="slidenum">
              <a:rPr lang="en-US" sz="1400"/>
              <a:pPr eaLnBrk="1" hangingPunct="1"/>
              <a:t>18</a:t>
            </a:fld>
            <a:endParaRPr lang="en-US" sz="1400"/>
          </a:p>
        </p:txBody>
      </p:sp>
    </p:spTree>
  </p:cSld>
  <p:clrMapOvr>
    <a:masterClrMapping/>
  </p:clrMapOvr>
  <p:transition spd="slow">
    <p:wheel spokes="1"/>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a:xfrm>
            <a:off x="1992313" y="44451"/>
            <a:ext cx="8229600" cy="504825"/>
          </a:xfrm>
        </p:spPr>
        <p:txBody>
          <a:bodyPr/>
          <a:lstStyle/>
          <a:p>
            <a:pPr eaLnBrk="1" hangingPunct="1">
              <a:lnSpc>
                <a:spcPct val="85000"/>
              </a:lnSpc>
            </a:pPr>
            <a:r>
              <a:rPr lang="en-US" sz="2600" b="1">
                <a:solidFill>
                  <a:srgbClr val="000000"/>
                </a:solidFill>
                <a:latin typeface="Arial" charset="0"/>
                <a:cs typeface="Arial" charset="0"/>
              </a:rPr>
              <a:t>NỘI DUNG CƠ BẢN LUẬT SĐBS LUẠT XLVPHC</a:t>
            </a:r>
            <a:endParaRPr lang="en-US" sz="2600"/>
          </a:p>
        </p:txBody>
      </p:sp>
      <p:sp>
        <p:nvSpPr>
          <p:cNvPr id="17411" name="Rectangle 3"/>
          <p:cNvSpPr>
            <a:spLocks noGrp="1" noChangeArrowheads="1"/>
          </p:cNvSpPr>
          <p:nvPr>
            <p:ph idx="1"/>
          </p:nvPr>
        </p:nvSpPr>
        <p:spPr>
          <a:xfrm>
            <a:off x="1343025" y="476250"/>
            <a:ext cx="9145588" cy="6381750"/>
          </a:xfrm>
        </p:spPr>
        <p:txBody>
          <a:bodyPr/>
          <a:lstStyle/>
          <a:p>
            <a:pPr indent="0" algn="just">
              <a:lnSpc>
                <a:spcPts val="2700"/>
              </a:lnSpc>
              <a:spcBef>
                <a:spcPts val="0"/>
              </a:spcBef>
              <a:spcAft>
                <a:spcPts val="0"/>
              </a:spcAft>
              <a:buNone/>
              <a:defRPr/>
            </a:pPr>
            <a:r>
              <a:rPr lang="en-US" sz="2000" b="1" dirty="0"/>
              <a:t>	</a:t>
            </a:r>
            <a:r>
              <a:rPr lang="en-US" sz="2000" b="1" dirty="0" err="1">
                <a:latin typeface="Arial" pitchFamily="34" charset="0"/>
                <a:ea typeface="Calibri"/>
                <a:cs typeface="Arial" pitchFamily="34" charset="0"/>
              </a:rPr>
              <a:t>VỀ</a:t>
            </a:r>
            <a:r>
              <a:rPr lang="en-US" sz="2000" b="1" dirty="0">
                <a:latin typeface="Arial" pitchFamily="34" charset="0"/>
                <a:ea typeface="Calibri"/>
                <a:cs typeface="Arial" pitchFamily="34" charset="0"/>
              </a:rPr>
              <a:t> </a:t>
            </a:r>
            <a:r>
              <a:rPr lang="en-US" sz="2000" b="1" dirty="0" err="1">
                <a:latin typeface="Arial" pitchFamily="34" charset="0"/>
                <a:ea typeface="Calibri"/>
                <a:cs typeface="Arial" pitchFamily="34" charset="0"/>
              </a:rPr>
              <a:t>THẨM</a:t>
            </a:r>
            <a:r>
              <a:rPr lang="en-US" sz="2000" b="1" dirty="0">
                <a:latin typeface="Arial" pitchFamily="34" charset="0"/>
                <a:ea typeface="Calibri"/>
                <a:cs typeface="Arial" pitchFamily="34" charset="0"/>
              </a:rPr>
              <a:t> </a:t>
            </a:r>
            <a:r>
              <a:rPr lang="en-US" sz="2000" b="1" dirty="0" err="1">
                <a:latin typeface="Arial" pitchFamily="34" charset="0"/>
                <a:ea typeface="Calibri"/>
                <a:cs typeface="Arial" pitchFamily="34" charset="0"/>
              </a:rPr>
              <a:t>QUYỀN</a:t>
            </a:r>
            <a:r>
              <a:rPr lang="en-US" sz="2000" b="1" dirty="0">
                <a:latin typeface="Arial" pitchFamily="34" charset="0"/>
                <a:ea typeface="Calibri"/>
                <a:cs typeface="Arial" pitchFamily="34" charset="0"/>
              </a:rPr>
              <a:t> </a:t>
            </a:r>
            <a:r>
              <a:rPr lang="en-US" sz="2000" b="1" dirty="0" err="1">
                <a:latin typeface="Arial" pitchFamily="34" charset="0"/>
                <a:ea typeface="Calibri"/>
                <a:cs typeface="Arial" pitchFamily="34" charset="0"/>
              </a:rPr>
              <a:t>XỬ</a:t>
            </a:r>
            <a:r>
              <a:rPr lang="en-US" sz="2000" b="1" dirty="0">
                <a:latin typeface="Arial" pitchFamily="34" charset="0"/>
                <a:ea typeface="Calibri"/>
                <a:cs typeface="Arial" pitchFamily="34" charset="0"/>
              </a:rPr>
              <a:t> </a:t>
            </a:r>
            <a:r>
              <a:rPr lang="en-US" sz="2000" b="1" dirty="0" err="1">
                <a:latin typeface="Arial" pitchFamily="34" charset="0"/>
                <a:ea typeface="Calibri"/>
                <a:cs typeface="Arial" pitchFamily="34" charset="0"/>
              </a:rPr>
              <a:t>PHẠT</a:t>
            </a:r>
            <a:r>
              <a:rPr lang="en-US" sz="2000" b="1" dirty="0">
                <a:latin typeface="Arial" pitchFamily="34" charset="0"/>
                <a:ea typeface="Calibri"/>
                <a:cs typeface="Arial" pitchFamily="34" charset="0"/>
              </a:rPr>
              <a:t> VI </a:t>
            </a:r>
            <a:r>
              <a:rPr lang="en-US" sz="2000" b="1" dirty="0" err="1">
                <a:latin typeface="Arial" pitchFamily="34" charset="0"/>
                <a:ea typeface="Calibri"/>
                <a:cs typeface="Arial" pitchFamily="34" charset="0"/>
              </a:rPr>
              <a:t>PHẠM</a:t>
            </a:r>
            <a:r>
              <a:rPr lang="en-US" sz="2000" b="1" dirty="0">
                <a:latin typeface="Arial" pitchFamily="34" charset="0"/>
                <a:ea typeface="Calibri"/>
                <a:cs typeface="Arial" pitchFamily="34" charset="0"/>
              </a:rPr>
              <a:t> </a:t>
            </a:r>
            <a:r>
              <a:rPr lang="en-US" sz="2000" b="1" dirty="0" err="1">
                <a:latin typeface="Arial" pitchFamily="34" charset="0"/>
                <a:ea typeface="Calibri"/>
                <a:cs typeface="Arial" pitchFamily="34" charset="0"/>
              </a:rPr>
              <a:t>HÀNH</a:t>
            </a:r>
            <a:r>
              <a:rPr lang="en-US" sz="2000" b="1" dirty="0">
                <a:latin typeface="Arial" pitchFamily="34" charset="0"/>
                <a:ea typeface="Calibri"/>
                <a:cs typeface="Arial" pitchFamily="34" charset="0"/>
              </a:rPr>
              <a:t> </a:t>
            </a:r>
            <a:r>
              <a:rPr lang="en-US" sz="2000" b="1" dirty="0" err="1">
                <a:latin typeface="Arial" pitchFamily="34" charset="0"/>
                <a:ea typeface="Calibri"/>
                <a:cs typeface="Arial" pitchFamily="34" charset="0"/>
              </a:rPr>
              <a:t>CHÍNH</a:t>
            </a:r>
            <a:endParaRPr lang="en-US" sz="2000" b="1" dirty="0">
              <a:latin typeface="Arial" pitchFamily="34" charset="0"/>
              <a:ea typeface="Calibri"/>
              <a:cs typeface="Arial" pitchFamily="34" charset="0"/>
            </a:endParaRPr>
          </a:p>
          <a:p>
            <a:pPr indent="0" algn="just">
              <a:lnSpc>
                <a:spcPts val="2700"/>
              </a:lnSpc>
              <a:spcBef>
                <a:spcPts val="0"/>
              </a:spcBef>
              <a:spcAft>
                <a:spcPts val="0"/>
              </a:spcAft>
              <a:buNone/>
              <a:defRPr/>
            </a:pPr>
            <a:r>
              <a:rPr lang="en-US" sz="2000" dirty="0">
                <a:latin typeface="Arial" pitchFamily="34" charset="0"/>
                <a:ea typeface="Calibri"/>
                <a:cs typeface="Arial" pitchFamily="34" charset="0"/>
              </a:rPr>
              <a:t>	</a:t>
            </a:r>
            <a:r>
              <a:rPr lang="en-US" sz="2200" dirty="0">
                <a:latin typeface="Arial" pitchFamily="34" charset="0"/>
                <a:ea typeface="Calibri"/>
                <a:cs typeface="Arial" pitchFamily="34" charset="0"/>
              </a:rPr>
              <a:t>- </a:t>
            </a:r>
            <a:r>
              <a:rPr lang="en-US" sz="2200" dirty="0" err="1">
                <a:solidFill>
                  <a:prstClr val="black"/>
                </a:solidFill>
                <a:latin typeface="Arial" pitchFamily="34" charset="0"/>
                <a:ea typeface="Calibri"/>
                <a:cs typeface="Arial" pitchFamily="34" charset="0"/>
              </a:rPr>
              <a:t>Luật</a:t>
            </a:r>
            <a:r>
              <a:rPr lang="en-US" sz="2200" dirty="0">
                <a:solidFill>
                  <a:prstClr val="black"/>
                </a:solidFill>
                <a:latin typeface="Arial" pitchFamily="34" charset="0"/>
                <a:ea typeface="Calibri"/>
                <a:cs typeface="Arial" pitchFamily="34" charset="0"/>
              </a:rPr>
              <a:t>  </a:t>
            </a:r>
            <a:r>
              <a:rPr lang="en-US" sz="2200" dirty="0" err="1">
                <a:solidFill>
                  <a:prstClr val="black"/>
                </a:solidFill>
                <a:latin typeface="Arial" pitchFamily="34" charset="0"/>
                <a:ea typeface="Calibri"/>
                <a:cs typeface="Arial" pitchFamily="34" charset="0"/>
              </a:rPr>
              <a:t>số</a:t>
            </a:r>
            <a:r>
              <a:rPr lang="en-US" sz="2200" dirty="0">
                <a:solidFill>
                  <a:prstClr val="black"/>
                </a:solidFill>
                <a:latin typeface="Arial" pitchFamily="34" charset="0"/>
                <a:ea typeface="Calibri"/>
                <a:cs typeface="Arial" pitchFamily="34" charset="0"/>
              </a:rPr>
              <a:t> 15 XLVPHC </a:t>
            </a:r>
            <a:r>
              <a:rPr lang="en-US" sz="2200" dirty="0" err="1">
                <a:solidFill>
                  <a:prstClr val="black"/>
                </a:solidFill>
                <a:latin typeface="Arial" pitchFamily="34" charset="0"/>
                <a:ea typeface="Calibri"/>
                <a:cs typeface="Arial" pitchFamily="34" charset="0"/>
              </a:rPr>
              <a:t>hiện</a:t>
            </a:r>
            <a:r>
              <a:rPr lang="en-US" sz="2200" dirty="0">
                <a:solidFill>
                  <a:prstClr val="black"/>
                </a:solidFill>
                <a:latin typeface="Arial" pitchFamily="34" charset="0"/>
                <a:ea typeface="Calibri"/>
                <a:cs typeface="Arial" pitchFamily="34" charset="0"/>
              </a:rPr>
              <a:t> </a:t>
            </a:r>
            <a:r>
              <a:rPr lang="en-US" sz="2200" dirty="0" err="1">
                <a:solidFill>
                  <a:prstClr val="black"/>
                </a:solidFill>
                <a:latin typeface="Arial" pitchFamily="34" charset="0"/>
                <a:ea typeface="Calibri"/>
                <a:cs typeface="Arial" pitchFamily="34" charset="0"/>
              </a:rPr>
              <a:t>hành</a:t>
            </a:r>
            <a:r>
              <a:rPr lang="en-US" sz="2200" dirty="0">
                <a:solidFill>
                  <a:prstClr val="black"/>
                </a:solidFill>
                <a:latin typeface="Arial" pitchFamily="34" charset="0"/>
                <a:ea typeface="Calibri"/>
                <a:cs typeface="Arial" pitchFamily="34" charset="0"/>
              </a:rPr>
              <a:t> </a:t>
            </a:r>
            <a:r>
              <a:rPr lang="en-US" sz="2200" dirty="0" err="1">
                <a:solidFill>
                  <a:prstClr val="black"/>
                </a:solidFill>
                <a:latin typeface="Arial" pitchFamily="34" charset="0"/>
                <a:ea typeface="Calibri"/>
                <a:cs typeface="Arial" pitchFamily="34" charset="0"/>
              </a:rPr>
              <a:t>có</a:t>
            </a:r>
            <a:r>
              <a:rPr lang="en-US" sz="2200" dirty="0">
                <a:solidFill>
                  <a:prstClr val="black"/>
                </a:solidFill>
                <a:latin typeface="Arial" pitchFamily="34" charset="0"/>
                <a:ea typeface="Calibri"/>
                <a:cs typeface="Arial" pitchFamily="34" charset="0"/>
              </a:rPr>
              <a:t> </a:t>
            </a:r>
            <a:r>
              <a:rPr lang="en-US" sz="2200" b="1" dirty="0">
                <a:solidFill>
                  <a:srgbClr val="0000CC"/>
                </a:solidFill>
                <a:latin typeface="Arial" pitchFamily="34" charset="0"/>
                <a:ea typeface="Calibri"/>
                <a:cs typeface="Arial" pitchFamily="34" charset="0"/>
              </a:rPr>
              <a:t>118 </a:t>
            </a:r>
            <a:r>
              <a:rPr lang="en-US" sz="2200" b="1" dirty="0" err="1">
                <a:solidFill>
                  <a:srgbClr val="0000CC"/>
                </a:solidFill>
                <a:latin typeface="Arial" pitchFamily="34" charset="0"/>
                <a:ea typeface="Calibri"/>
                <a:cs typeface="Arial" pitchFamily="34" charset="0"/>
              </a:rPr>
              <a:t>chức</a:t>
            </a:r>
            <a:r>
              <a:rPr lang="en-US" sz="2200" b="1" dirty="0">
                <a:solidFill>
                  <a:srgbClr val="0000CC"/>
                </a:solidFill>
                <a:latin typeface="Arial" pitchFamily="34" charset="0"/>
                <a:ea typeface="Calibri"/>
                <a:cs typeface="Arial" pitchFamily="34" charset="0"/>
              </a:rPr>
              <a:t> </a:t>
            </a:r>
            <a:r>
              <a:rPr lang="en-US" sz="2200" b="1" dirty="0" err="1">
                <a:solidFill>
                  <a:srgbClr val="0000CC"/>
                </a:solidFill>
                <a:latin typeface="Arial" pitchFamily="34" charset="0"/>
                <a:ea typeface="Calibri"/>
                <a:cs typeface="Arial" pitchFamily="34" charset="0"/>
              </a:rPr>
              <a:t>danh</a:t>
            </a:r>
            <a:r>
              <a:rPr lang="en-US" sz="2200" dirty="0">
                <a:solidFill>
                  <a:srgbClr val="0000CC"/>
                </a:solidFill>
                <a:latin typeface="Arial" pitchFamily="34" charset="0"/>
                <a:ea typeface="Calibri"/>
                <a:cs typeface="Arial" pitchFamily="34" charset="0"/>
              </a:rPr>
              <a:t> </a:t>
            </a:r>
            <a:r>
              <a:rPr lang="en-US" sz="2200" dirty="0" err="1">
                <a:solidFill>
                  <a:prstClr val="black"/>
                </a:solidFill>
                <a:latin typeface="Arial" pitchFamily="34" charset="0"/>
                <a:ea typeface="Calibri"/>
                <a:cs typeface="Arial" pitchFamily="34" charset="0"/>
              </a:rPr>
              <a:t>có</a:t>
            </a:r>
            <a:r>
              <a:rPr lang="en-US" sz="2200" dirty="0">
                <a:solidFill>
                  <a:prstClr val="black"/>
                </a:solidFill>
                <a:latin typeface="Arial" pitchFamily="34" charset="0"/>
                <a:ea typeface="Calibri"/>
                <a:cs typeface="Arial" pitchFamily="34" charset="0"/>
              </a:rPr>
              <a:t> </a:t>
            </a:r>
            <a:r>
              <a:rPr lang="en-US" sz="2200" dirty="0" err="1">
                <a:solidFill>
                  <a:prstClr val="black"/>
                </a:solidFill>
                <a:latin typeface="Arial" pitchFamily="34" charset="0"/>
                <a:ea typeface="Calibri"/>
                <a:cs typeface="Arial" pitchFamily="34" charset="0"/>
              </a:rPr>
              <a:t>thẩm</a:t>
            </a:r>
            <a:r>
              <a:rPr lang="en-US" sz="2200" dirty="0">
                <a:solidFill>
                  <a:prstClr val="black"/>
                </a:solidFill>
                <a:latin typeface="Arial" pitchFamily="34" charset="0"/>
                <a:ea typeface="Calibri"/>
                <a:cs typeface="Arial" pitchFamily="34" charset="0"/>
              </a:rPr>
              <a:t> </a:t>
            </a:r>
            <a:r>
              <a:rPr lang="en-US" sz="2200" dirty="0" err="1">
                <a:solidFill>
                  <a:prstClr val="black"/>
                </a:solidFill>
                <a:latin typeface="Arial" pitchFamily="34" charset="0"/>
                <a:ea typeface="Calibri"/>
                <a:cs typeface="Arial" pitchFamily="34" charset="0"/>
              </a:rPr>
              <a:t>quyền</a:t>
            </a:r>
            <a:r>
              <a:rPr lang="en-US" sz="2200" dirty="0">
                <a:solidFill>
                  <a:prstClr val="black"/>
                </a:solidFill>
                <a:latin typeface="Arial" pitchFamily="34" charset="0"/>
                <a:ea typeface="Calibri"/>
                <a:cs typeface="Arial" pitchFamily="34" charset="0"/>
              </a:rPr>
              <a:t> </a:t>
            </a:r>
            <a:r>
              <a:rPr lang="en-US" sz="2200" dirty="0" err="1">
                <a:solidFill>
                  <a:prstClr val="black"/>
                </a:solidFill>
                <a:latin typeface="Arial" pitchFamily="34" charset="0"/>
                <a:ea typeface="Calibri"/>
                <a:cs typeface="Arial" pitchFamily="34" charset="0"/>
              </a:rPr>
              <a:t>xử</a:t>
            </a:r>
            <a:r>
              <a:rPr lang="en-US" sz="2200" dirty="0">
                <a:solidFill>
                  <a:prstClr val="black"/>
                </a:solidFill>
                <a:latin typeface="Arial" pitchFamily="34" charset="0"/>
                <a:ea typeface="Calibri"/>
                <a:cs typeface="Arial" pitchFamily="34" charset="0"/>
              </a:rPr>
              <a:t> </a:t>
            </a:r>
            <a:r>
              <a:rPr lang="en-US" sz="2200" dirty="0" err="1">
                <a:solidFill>
                  <a:prstClr val="black"/>
                </a:solidFill>
                <a:latin typeface="Arial" pitchFamily="34" charset="0"/>
                <a:ea typeface="Calibri"/>
                <a:cs typeface="Arial" pitchFamily="34" charset="0"/>
              </a:rPr>
              <a:t>phạt</a:t>
            </a:r>
            <a:r>
              <a:rPr lang="en-US" sz="2200" dirty="0">
                <a:solidFill>
                  <a:prstClr val="black"/>
                </a:solidFill>
                <a:latin typeface="Arial" pitchFamily="34" charset="0"/>
                <a:ea typeface="Calibri"/>
                <a:cs typeface="Arial" pitchFamily="34" charset="0"/>
              </a:rPr>
              <a:t> (</a:t>
            </a:r>
            <a:r>
              <a:rPr lang="en-US" sz="2200" dirty="0" err="1">
                <a:solidFill>
                  <a:prstClr val="black"/>
                </a:solidFill>
                <a:latin typeface="Arial" pitchFamily="34" charset="0"/>
                <a:ea typeface="Calibri"/>
                <a:cs typeface="Arial" pitchFamily="34" charset="0"/>
              </a:rPr>
              <a:t>chưa</a:t>
            </a:r>
            <a:r>
              <a:rPr lang="en-US" sz="2200" dirty="0">
                <a:solidFill>
                  <a:prstClr val="black"/>
                </a:solidFill>
                <a:latin typeface="Arial" pitchFamily="34" charset="0"/>
                <a:ea typeface="Calibri"/>
                <a:cs typeface="Arial" pitchFamily="34" charset="0"/>
              </a:rPr>
              <a:t> </a:t>
            </a:r>
            <a:r>
              <a:rPr lang="en-US" sz="2200" dirty="0" err="1">
                <a:solidFill>
                  <a:prstClr val="black"/>
                </a:solidFill>
                <a:latin typeface="Arial" pitchFamily="34" charset="0"/>
                <a:ea typeface="Calibri"/>
                <a:cs typeface="Arial" pitchFamily="34" charset="0"/>
              </a:rPr>
              <a:t>kể</a:t>
            </a:r>
            <a:r>
              <a:rPr lang="en-US" sz="2200" dirty="0">
                <a:solidFill>
                  <a:prstClr val="black"/>
                </a:solidFill>
                <a:latin typeface="Arial" pitchFamily="34" charset="0"/>
                <a:ea typeface="Calibri"/>
                <a:cs typeface="Arial" pitchFamily="34" charset="0"/>
              </a:rPr>
              <a:t> </a:t>
            </a:r>
            <a:r>
              <a:rPr lang="en-US" sz="2200" b="1" dirty="0">
                <a:solidFill>
                  <a:srgbClr val="0000CC"/>
                </a:solidFill>
                <a:latin typeface="Arial" pitchFamily="34" charset="0"/>
                <a:ea typeface="Calibri"/>
                <a:cs typeface="Arial" pitchFamily="34" charset="0"/>
              </a:rPr>
              <a:t>61</a:t>
            </a:r>
            <a:r>
              <a:rPr lang="en-US" sz="2200" dirty="0">
                <a:solidFill>
                  <a:prstClr val="black"/>
                </a:solidFill>
                <a:latin typeface="Arial" pitchFamily="34" charset="0"/>
                <a:ea typeface="Calibri"/>
                <a:cs typeface="Arial" pitchFamily="34" charset="0"/>
              </a:rPr>
              <a:t> </a:t>
            </a:r>
            <a:r>
              <a:rPr lang="en-US" sz="2200" dirty="0" err="1">
                <a:solidFill>
                  <a:prstClr val="black"/>
                </a:solidFill>
                <a:latin typeface="Arial" pitchFamily="34" charset="0"/>
                <a:ea typeface="Calibri"/>
                <a:cs typeface="Arial" pitchFamily="34" charset="0"/>
              </a:rPr>
              <a:t>chức</a:t>
            </a:r>
            <a:r>
              <a:rPr lang="en-US" sz="2200" dirty="0">
                <a:solidFill>
                  <a:prstClr val="black"/>
                </a:solidFill>
                <a:latin typeface="Arial" pitchFamily="34" charset="0"/>
                <a:ea typeface="Calibri"/>
                <a:cs typeface="Arial" pitchFamily="34" charset="0"/>
              </a:rPr>
              <a:t> </a:t>
            </a:r>
            <a:r>
              <a:rPr lang="en-US" sz="2200" dirty="0" err="1">
                <a:solidFill>
                  <a:prstClr val="black"/>
                </a:solidFill>
                <a:latin typeface="Arial" pitchFamily="34" charset="0"/>
                <a:ea typeface="Calibri"/>
                <a:cs typeface="Arial" pitchFamily="34" charset="0"/>
              </a:rPr>
              <a:t>danh</a:t>
            </a:r>
            <a:r>
              <a:rPr lang="en-US" sz="2200" dirty="0">
                <a:solidFill>
                  <a:prstClr val="black"/>
                </a:solidFill>
                <a:latin typeface="Arial" pitchFamily="34" charset="0"/>
                <a:ea typeface="Calibri"/>
                <a:cs typeface="Arial" pitchFamily="34" charset="0"/>
              </a:rPr>
              <a:t>  </a:t>
            </a:r>
            <a:r>
              <a:rPr lang="en-US" sz="2200" dirty="0" err="1">
                <a:solidFill>
                  <a:prstClr val="black"/>
                </a:solidFill>
                <a:latin typeface="Arial" pitchFamily="34" charset="0"/>
                <a:ea typeface="Calibri"/>
                <a:cs typeface="Arial" pitchFamily="34" charset="0"/>
              </a:rPr>
              <a:t>thuộc</a:t>
            </a:r>
            <a:r>
              <a:rPr lang="en-US" sz="2200" dirty="0">
                <a:solidFill>
                  <a:prstClr val="black"/>
                </a:solidFill>
                <a:latin typeface="Arial" pitchFamily="34" charset="0"/>
                <a:ea typeface="Calibri"/>
                <a:cs typeface="Arial" pitchFamily="34" charset="0"/>
              </a:rPr>
              <a:t> </a:t>
            </a:r>
            <a:r>
              <a:rPr lang="en-US" sz="2200" dirty="0" err="1">
                <a:solidFill>
                  <a:prstClr val="black"/>
                </a:solidFill>
                <a:latin typeface="Arial" pitchFamily="34" charset="0"/>
                <a:ea typeface="Calibri"/>
                <a:cs typeface="Arial" pitchFamily="34" charset="0"/>
              </a:rPr>
              <a:t>cơ</a:t>
            </a:r>
            <a:r>
              <a:rPr lang="en-US" sz="2200" dirty="0">
                <a:solidFill>
                  <a:prstClr val="black"/>
                </a:solidFill>
                <a:latin typeface="Arial" pitchFamily="34" charset="0"/>
                <a:ea typeface="Calibri"/>
                <a:cs typeface="Arial" pitchFamily="34" charset="0"/>
              </a:rPr>
              <a:t> </a:t>
            </a:r>
            <a:r>
              <a:rPr lang="en-US" sz="2200" dirty="0" err="1">
                <a:solidFill>
                  <a:prstClr val="black"/>
                </a:solidFill>
                <a:latin typeface="Arial" pitchFamily="34" charset="0"/>
                <a:ea typeface="Calibri"/>
                <a:cs typeface="Arial" pitchFamily="34" charset="0"/>
              </a:rPr>
              <a:t>quan</a:t>
            </a:r>
            <a:r>
              <a:rPr lang="en-US" sz="2200" dirty="0">
                <a:solidFill>
                  <a:prstClr val="black"/>
                </a:solidFill>
                <a:latin typeface="Arial" pitchFamily="34" charset="0"/>
                <a:ea typeface="Calibri"/>
                <a:cs typeface="Arial" pitchFamily="34" charset="0"/>
              </a:rPr>
              <a:t> </a:t>
            </a:r>
            <a:r>
              <a:rPr lang="en-US" sz="2200" dirty="0" err="1">
                <a:solidFill>
                  <a:prstClr val="black"/>
                </a:solidFill>
                <a:latin typeface="Arial" pitchFamily="34" charset="0"/>
                <a:ea typeface="Calibri"/>
                <a:cs typeface="Arial" pitchFamily="34" charset="0"/>
              </a:rPr>
              <a:t>thanh</a:t>
            </a:r>
            <a:r>
              <a:rPr lang="en-US" sz="2200" dirty="0">
                <a:solidFill>
                  <a:prstClr val="black"/>
                </a:solidFill>
                <a:latin typeface="Arial" pitchFamily="34" charset="0"/>
                <a:ea typeface="Calibri"/>
                <a:cs typeface="Arial" pitchFamily="34" charset="0"/>
              </a:rPr>
              <a:t> </a:t>
            </a:r>
            <a:r>
              <a:rPr lang="en-US" sz="2200" dirty="0" err="1">
                <a:solidFill>
                  <a:prstClr val="black"/>
                </a:solidFill>
                <a:latin typeface="Arial" pitchFamily="34" charset="0"/>
                <a:ea typeface="Calibri"/>
                <a:cs typeface="Arial" pitchFamily="34" charset="0"/>
              </a:rPr>
              <a:t>tra</a:t>
            </a:r>
            <a:r>
              <a:rPr lang="en-US" sz="2200" dirty="0">
                <a:solidFill>
                  <a:prstClr val="black"/>
                </a:solidFill>
                <a:latin typeface="Arial" pitchFamily="34" charset="0"/>
                <a:ea typeface="Calibri"/>
                <a:cs typeface="Arial" pitchFamily="34" charset="0"/>
              </a:rPr>
              <a:t>, </a:t>
            </a:r>
            <a:r>
              <a:rPr lang="en-US" sz="2200" dirty="0" err="1">
                <a:solidFill>
                  <a:prstClr val="black"/>
                </a:solidFill>
                <a:latin typeface="Arial" pitchFamily="34" charset="0"/>
                <a:ea typeface="Calibri"/>
                <a:cs typeface="Arial" pitchFamily="34" charset="0"/>
              </a:rPr>
              <a:t>chức</a:t>
            </a:r>
            <a:r>
              <a:rPr lang="en-US" sz="2200" dirty="0">
                <a:solidFill>
                  <a:prstClr val="black"/>
                </a:solidFill>
                <a:latin typeface="Arial" pitchFamily="34" charset="0"/>
                <a:ea typeface="Calibri"/>
                <a:cs typeface="Arial" pitchFamily="34" charset="0"/>
              </a:rPr>
              <a:t> </a:t>
            </a:r>
            <a:r>
              <a:rPr lang="en-US" sz="2200" dirty="0" err="1">
                <a:solidFill>
                  <a:prstClr val="black"/>
                </a:solidFill>
                <a:latin typeface="Arial" pitchFamily="34" charset="0"/>
                <a:ea typeface="Calibri"/>
                <a:cs typeface="Arial" pitchFamily="34" charset="0"/>
              </a:rPr>
              <a:t>danh</a:t>
            </a:r>
            <a:r>
              <a:rPr lang="en-US" sz="2200" dirty="0">
                <a:solidFill>
                  <a:prstClr val="black"/>
                </a:solidFill>
                <a:latin typeface="Arial" pitchFamily="34" charset="0"/>
                <a:ea typeface="Calibri"/>
                <a:cs typeface="Arial" pitchFamily="34" charset="0"/>
              </a:rPr>
              <a:t> </a:t>
            </a:r>
            <a:r>
              <a:rPr lang="en-US" sz="2200" dirty="0" err="1">
                <a:solidFill>
                  <a:prstClr val="black"/>
                </a:solidFill>
                <a:latin typeface="Arial" pitchFamily="34" charset="0"/>
                <a:ea typeface="Calibri"/>
                <a:cs typeface="Arial" pitchFamily="34" charset="0"/>
              </a:rPr>
              <a:t>được</a:t>
            </a:r>
            <a:r>
              <a:rPr lang="en-US" sz="2200" dirty="0">
                <a:solidFill>
                  <a:prstClr val="black"/>
                </a:solidFill>
                <a:latin typeface="Arial" pitchFamily="34" charset="0"/>
                <a:ea typeface="Calibri"/>
                <a:cs typeface="Arial" pitchFamily="34" charset="0"/>
              </a:rPr>
              <a:t> </a:t>
            </a:r>
            <a:r>
              <a:rPr lang="en-US" sz="2200" dirty="0" err="1">
                <a:solidFill>
                  <a:prstClr val="black"/>
                </a:solidFill>
                <a:latin typeface="Arial" pitchFamily="34" charset="0"/>
                <a:ea typeface="Calibri"/>
                <a:cs typeface="Arial" pitchFamily="34" charset="0"/>
              </a:rPr>
              <a:t>giao</a:t>
            </a:r>
            <a:r>
              <a:rPr lang="en-US" sz="2200" dirty="0">
                <a:solidFill>
                  <a:prstClr val="black"/>
                </a:solidFill>
                <a:latin typeface="Arial" pitchFamily="34" charset="0"/>
                <a:ea typeface="Calibri"/>
                <a:cs typeface="Arial" pitchFamily="34" charset="0"/>
              </a:rPr>
              <a:t> </a:t>
            </a:r>
            <a:r>
              <a:rPr lang="en-US" sz="2200" dirty="0" err="1">
                <a:solidFill>
                  <a:prstClr val="black"/>
                </a:solidFill>
                <a:latin typeface="Arial" pitchFamily="34" charset="0"/>
                <a:ea typeface="Calibri"/>
                <a:cs typeface="Arial" pitchFamily="34" charset="0"/>
              </a:rPr>
              <a:t>nhiệm</a:t>
            </a:r>
            <a:r>
              <a:rPr lang="en-US" sz="2200" dirty="0">
                <a:solidFill>
                  <a:prstClr val="black"/>
                </a:solidFill>
                <a:latin typeface="Arial" pitchFamily="34" charset="0"/>
                <a:ea typeface="Calibri"/>
                <a:cs typeface="Arial" pitchFamily="34" charset="0"/>
              </a:rPr>
              <a:t> </a:t>
            </a:r>
            <a:r>
              <a:rPr lang="en-US" sz="2200" dirty="0" err="1">
                <a:solidFill>
                  <a:prstClr val="black"/>
                </a:solidFill>
                <a:latin typeface="Arial" pitchFamily="34" charset="0"/>
                <a:ea typeface="Calibri"/>
                <a:cs typeface="Arial" pitchFamily="34" charset="0"/>
              </a:rPr>
              <a:t>vụ</a:t>
            </a:r>
            <a:r>
              <a:rPr lang="en-US" sz="2200" dirty="0">
                <a:solidFill>
                  <a:prstClr val="black"/>
                </a:solidFill>
                <a:latin typeface="Arial" pitchFamily="34" charset="0"/>
                <a:ea typeface="Calibri"/>
                <a:cs typeface="Arial" pitchFamily="34" charset="0"/>
              </a:rPr>
              <a:t> TTCN </a:t>
            </a:r>
            <a:r>
              <a:rPr lang="en-US" sz="2200" dirty="0" err="1">
                <a:solidFill>
                  <a:prstClr val="black"/>
                </a:solidFill>
                <a:latin typeface="Arial" pitchFamily="34" charset="0"/>
                <a:ea typeface="Calibri"/>
                <a:cs typeface="Arial" pitchFamily="34" charset="0"/>
              </a:rPr>
              <a:t>và</a:t>
            </a:r>
            <a:r>
              <a:rPr lang="en-US" sz="2200" dirty="0">
                <a:solidFill>
                  <a:prstClr val="black"/>
                </a:solidFill>
                <a:latin typeface="Arial" pitchFamily="34" charset="0"/>
                <a:ea typeface="Calibri"/>
                <a:cs typeface="Arial" pitchFamily="34" charset="0"/>
              </a:rPr>
              <a:t> </a:t>
            </a:r>
            <a:r>
              <a:rPr lang="en-US" sz="2200" dirty="0" err="1">
                <a:solidFill>
                  <a:prstClr val="black"/>
                </a:solidFill>
                <a:latin typeface="Arial" pitchFamily="34" charset="0"/>
                <a:ea typeface="Calibri"/>
                <a:cs typeface="Arial" pitchFamily="34" charset="0"/>
              </a:rPr>
              <a:t>tương</a:t>
            </a:r>
            <a:r>
              <a:rPr lang="en-US" sz="2200" dirty="0">
                <a:solidFill>
                  <a:prstClr val="black"/>
                </a:solidFill>
                <a:latin typeface="Arial" pitchFamily="34" charset="0"/>
                <a:ea typeface="Calibri"/>
                <a:cs typeface="Arial" pitchFamily="34" charset="0"/>
              </a:rPr>
              <a:t> </a:t>
            </a:r>
            <a:r>
              <a:rPr lang="en-US" sz="2200" dirty="0" err="1">
                <a:solidFill>
                  <a:prstClr val="black"/>
                </a:solidFill>
                <a:latin typeface="Arial" pitchFamily="34" charset="0"/>
                <a:ea typeface="Calibri"/>
                <a:cs typeface="Arial" pitchFamily="34" charset="0"/>
              </a:rPr>
              <a:t>đương</a:t>
            </a:r>
            <a:r>
              <a:rPr lang="en-US" sz="2200" dirty="0">
                <a:solidFill>
                  <a:prstClr val="black"/>
                </a:solidFill>
                <a:latin typeface="Arial" pitchFamily="34" charset="0"/>
                <a:ea typeface="Calibri"/>
                <a:cs typeface="Arial" pitchFamily="34" charset="0"/>
              </a:rPr>
              <a:t> </a:t>
            </a:r>
            <a:r>
              <a:rPr lang="en-US" sz="2200" dirty="0" err="1">
                <a:solidFill>
                  <a:prstClr val="black"/>
                </a:solidFill>
                <a:latin typeface="Arial" pitchFamily="34" charset="0"/>
                <a:ea typeface="Calibri"/>
                <a:cs typeface="Arial" pitchFamily="34" charset="0"/>
              </a:rPr>
              <a:t>được</a:t>
            </a:r>
            <a:r>
              <a:rPr lang="en-US" sz="2200" dirty="0">
                <a:solidFill>
                  <a:prstClr val="black"/>
                </a:solidFill>
                <a:latin typeface="Arial" pitchFamily="34" charset="0"/>
                <a:ea typeface="Calibri"/>
                <a:cs typeface="Arial" pitchFamily="34" charset="0"/>
              </a:rPr>
              <a:t> </a:t>
            </a:r>
            <a:r>
              <a:rPr lang="en-US" sz="2200" dirty="0" err="1">
                <a:solidFill>
                  <a:prstClr val="black"/>
                </a:solidFill>
                <a:latin typeface="Arial" pitchFamily="34" charset="0"/>
                <a:ea typeface="Calibri"/>
                <a:cs typeface="Arial" pitchFamily="34" charset="0"/>
              </a:rPr>
              <a:t>giao</a:t>
            </a:r>
            <a:r>
              <a:rPr lang="en-US" sz="2200" dirty="0">
                <a:solidFill>
                  <a:prstClr val="black"/>
                </a:solidFill>
                <a:latin typeface="Arial" pitchFamily="34" charset="0"/>
                <a:ea typeface="Calibri"/>
                <a:cs typeface="Arial" pitchFamily="34" charset="0"/>
              </a:rPr>
              <a:t> </a:t>
            </a:r>
            <a:r>
              <a:rPr lang="en-US" sz="2200" dirty="0" err="1">
                <a:solidFill>
                  <a:prstClr val="black"/>
                </a:solidFill>
                <a:latin typeface="Arial" pitchFamily="34" charset="0"/>
                <a:ea typeface="Calibri"/>
                <a:cs typeface="Arial" pitchFamily="34" charset="0"/>
              </a:rPr>
              <a:t>nghiệm</a:t>
            </a:r>
            <a:r>
              <a:rPr lang="en-US" sz="2200" dirty="0">
                <a:solidFill>
                  <a:prstClr val="black"/>
                </a:solidFill>
                <a:latin typeface="Arial" pitchFamily="34" charset="0"/>
                <a:ea typeface="Calibri"/>
                <a:cs typeface="Arial" pitchFamily="34" charset="0"/>
              </a:rPr>
              <a:t> </a:t>
            </a:r>
            <a:r>
              <a:rPr lang="en-US" sz="2200" dirty="0" err="1">
                <a:solidFill>
                  <a:prstClr val="black"/>
                </a:solidFill>
                <a:latin typeface="Arial" pitchFamily="34" charset="0"/>
                <a:ea typeface="Calibri"/>
                <a:cs typeface="Arial" pitchFamily="34" charset="0"/>
              </a:rPr>
              <a:t>vụ</a:t>
            </a:r>
            <a:r>
              <a:rPr lang="en-US" sz="2200" dirty="0">
                <a:solidFill>
                  <a:prstClr val="black"/>
                </a:solidFill>
                <a:latin typeface="Arial" pitchFamily="34" charset="0"/>
                <a:ea typeface="Calibri"/>
                <a:cs typeface="Arial" pitchFamily="34" charset="0"/>
              </a:rPr>
              <a:t> TTCN </a:t>
            </a:r>
            <a:r>
              <a:rPr lang="en-US" sz="2200" dirty="0" err="1">
                <a:solidFill>
                  <a:prstClr val="black"/>
                </a:solidFill>
                <a:latin typeface="Arial" pitchFamily="34" charset="0"/>
                <a:ea typeface="Calibri"/>
                <a:cs typeface="Arial" pitchFamily="34" charset="0"/>
              </a:rPr>
              <a:t>khi</a:t>
            </a:r>
            <a:r>
              <a:rPr lang="en-US" sz="2200" dirty="0">
                <a:solidFill>
                  <a:prstClr val="black"/>
                </a:solidFill>
                <a:latin typeface="Arial" pitchFamily="34" charset="0"/>
                <a:ea typeface="Calibri"/>
                <a:cs typeface="Arial" pitchFamily="34" charset="0"/>
              </a:rPr>
              <a:t> </a:t>
            </a:r>
            <a:r>
              <a:rPr lang="en-US" sz="2200" dirty="0" err="1">
                <a:solidFill>
                  <a:prstClr val="black"/>
                </a:solidFill>
                <a:latin typeface="Arial" pitchFamily="34" charset="0"/>
                <a:ea typeface="Calibri"/>
                <a:cs typeface="Arial" pitchFamily="34" charset="0"/>
              </a:rPr>
              <a:t>được</a:t>
            </a:r>
            <a:r>
              <a:rPr lang="en-US" sz="2200" dirty="0">
                <a:solidFill>
                  <a:prstClr val="black"/>
                </a:solidFill>
                <a:latin typeface="Arial" pitchFamily="34" charset="0"/>
                <a:ea typeface="Calibri"/>
                <a:cs typeface="Arial" pitchFamily="34" charset="0"/>
              </a:rPr>
              <a:t> </a:t>
            </a:r>
            <a:r>
              <a:rPr lang="en-US" sz="2200" dirty="0" err="1">
                <a:solidFill>
                  <a:prstClr val="black"/>
                </a:solidFill>
                <a:latin typeface="Arial" pitchFamily="34" charset="0"/>
                <a:ea typeface="Calibri"/>
                <a:cs typeface="Arial" pitchFamily="34" charset="0"/>
              </a:rPr>
              <a:t>Chính</a:t>
            </a:r>
            <a:r>
              <a:rPr lang="en-US" sz="2200" dirty="0">
                <a:solidFill>
                  <a:prstClr val="black"/>
                </a:solidFill>
                <a:latin typeface="Arial" pitchFamily="34" charset="0"/>
                <a:ea typeface="Calibri"/>
                <a:cs typeface="Arial" pitchFamily="34" charset="0"/>
              </a:rPr>
              <a:t> </a:t>
            </a:r>
            <a:r>
              <a:rPr lang="en-US" sz="2200" dirty="0" err="1">
                <a:solidFill>
                  <a:prstClr val="black"/>
                </a:solidFill>
                <a:latin typeface="Arial" pitchFamily="34" charset="0"/>
                <a:ea typeface="Calibri"/>
                <a:cs typeface="Arial" pitchFamily="34" charset="0"/>
              </a:rPr>
              <a:t>phủ</a:t>
            </a:r>
            <a:r>
              <a:rPr lang="en-US" sz="2200" dirty="0">
                <a:solidFill>
                  <a:prstClr val="black"/>
                </a:solidFill>
                <a:latin typeface="Arial" pitchFamily="34" charset="0"/>
                <a:ea typeface="Calibri"/>
                <a:cs typeface="Arial" pitchFamily="34" charset="0"/>
              </a:rPr>
              <a:t> </a:t>
            </a:r>
            <a:r>
              <a:rPr lang="en-US" sz="2200" dirty="0" err="1">
                <a:solidFill>
                  <a:prstClr val="black"/>
                </a:solidFill>
                <a:latin typeface="Arial" pitchFamily="34" charset="0"/>
                <a:ea typeface="Calibri"/>
                <a:cs typeface="Arial" pitchFamily="34" charset="0"/>
              </a:rPr>
              <a:t>quy</a:t>
            </a:r>
            <a:r>
              <a:rPr lang="en-US" sz="2200" dirty="0">
                <a:solidFill>
                  <a:prstClr val="black"/>
                </a:solidFill>
                <a:latin typeface="Arial" pitchFamily="34" charset="0"/>
                <a:ea typeface="Calibri"/>
                <a:cs typeface="Arial" pitchFamily="34" charset="0"/>
              </a:rPr>
              <a:t> </a:t>
            </a:r>
            <a:r>
              <a:rPr lang="en-US" sz="2200" dirty="0" err="1">
                <a:solidFill>
                  <a:prstClr val="black"/>
                </a:solidFill>
                <a:latin typeface="Arial" pitchFamily="34" charset="0"/>
                <a:ea typeface="Calibri"/>
                <a:cs typeface="Arial" pitchFamily="34" charset="0"/>
              </a:rPr>
              <a:t>định</a:t>
            </a:r>
            <a:r>
              <a:rPr lang="en-US" sz="2200" dirty="0">
                <a:solidFill>
                  <a:prstClr val="black"/>
                </a:solidFill>
                <a:latin typeface="Arial" pitchFamily="34" charset="0"/>
                <a:ea typeface="Calibri"/>
                <a:cs typeface="Arial" pitchFamily="34" charset="0"/>
              </a:rPr>
              <a:t> </a:t>
            </a:r>
            <a:r>
              <a:rPr lang="en-US" sz="2200" dirty="0" err="1">
                <a:solidFill>
                  <a:prstClr val="black"/>
                </a:solidFill>
                <a:latin typeface="Arial" pitchFamily="34" charset="0"/>
                <a:ea typeface="Calibri"/>
                <a:cs typeface="Arial" pitchFamily="34" charset="0"/>
              </a:rPr>
              <a:t>thẩm</a:t>
            </a:r>
            <a:r>
              <a:rPr lang="en-US" sz="2200" dirty="0">
                <a:solidFill>
                  <a:prstClr val="black"/>
                </a:solidFill>
                <a:latin typeface="Arial" pitchFamily="34" charset="0"/>
                <a:ea typeface="Calibri"/>
                <a:cs typeface="Arial" pitchFamily="34" charset="0"/>
              </a:rPr>
              <a:t> </a:t>
            </a:r>
            <a:r>
              <a:rPr lang="en-US" sz="2200" dirty="0" err="1">
                <a:solidFill>
                  <a:prstClr val="black"/>
                </a:solidFill>
                <a:latin typeface="Arial" pitchFamily="34" charset="0"/>
                <a:ea typeface="Calibri"/>
                <a:cs typeface="Arial" pitchFamily="34" charset="0"/>
              </a:rPr>
              <a:t>quyền</a:t>
            </a:r>
            <a:r>
              <a:rPr lang="en-US" sz="2200" dirty="0">
                <a:solidFill>
                  <a:prstClr val="black"/>
                </a:solidFill>
                <a:latin typeface="Arial" pitchFamily="34" charset="0"/>
                <a:ea typeface="Calibri"/>
                <a:cs typeface="Arial" pitchFamily="34" charset="0"/>
              </a:rPr>
              <a:t> </a:t>
            </a:r>
            <a:r>
              <a:rPr lang="en-US" sz="2200" dirty="0" err="1">
                <a:solidFill>
                  <a:prstClr val="black"/>
                </a:solidFill>
                <a:latin typeface="Arial" pitchFamily="34" charset="0"/>
                <a:ea typeface="Calibri"/>
                <a:cs typeface="Arial" pitchFamily="34" charset="0"/>
              </a:rPr>
              <a:t>xử</a:t>
            </a:r>
            <a:r>
              <a:rPr lang="en-US" sz="2200" dirty="0">
                <a:solidFill>
                  <a:prstClr val="black"/>
                </a:solidFill>
                <a:latin typeface="Arial" pitchFamily="34" charset="0"/>
                <a:ea typeface="Calibri"/>
                <a:cs typeface="Arial" pitchFamily="34" charset="0"/>
              </a:rPr>
              <a:t> </a:t>
            </a:r>
            <a:r>
              <a:rPr lang="en-US" sz="2200" dirty="0" err="1">
                <a:solidFill>
                  <a:prstClr val="black"/>
                </a:solidFill>
                <a:latin typeface="Arial" pitchFamily="34" charset="0"/>
                <a:ea typeface="Calibri"/>
                <a:cs typeface="Arial" pitchFamily="34" charset="0"/>
              </a:rPr>
              <a:t>phạt</a:t>
            </a:r>
            <a:r>
              <a:rPr lang="en-US" sz="2200" dirty="0">
                <a:solidFill>
                  <a:prstClr val="black"/>
                </a:solidFill>
                <a:latin typeface="Arial" pitchFamily="34" charset="0"/>
                <a:ea typeface="Calibri"/>
                <a:cs typeface="Arial" pitchFamily="34" charset="0"/>
              </a:rPr>
              <a:t> </a:t>
            </a:r>
            <a:r>
              <a:rPr lang="en-US" sz="2200" b="1" dirty="0">
                <a:solidFill>
                  <a:prstClr val="black"/>
                </a:solidFill>
                <a:latin typeface="Arial" pitchFamily="34" charset="0"/>
                <a:ea typeface="Calibri"/>
                <a:cs typeface="Arial" pitchFamily="34" charset="0"/>
              </a:rPr>
              <a:t>- Đ46)</a:t>
            </a:r>
            <a:r>
              <a:rPr lang="en-US" sz="2200" dirty="0">
                <a:solidFill>
                  <a:prstClr val="black"/>
                </a:solidFill>
                <a:latin typeface="Arial" pitchFamily="34" charset="0"/>
                <a:ea typeface="Calibri"/>
                <a:cs typeface="Arial" pitchFamily="34" charset="0"/>
              </a:rPr>
              <a:t>. </a:t>
            </a:r>
            <a:r>
              <a:rPr lang="en-US" sz="2200" dirty="0" err="1">
                <a:solidFill>
                  <a:prstClr val="black"/>
                </a:solidFill>
                <a:latin typeface="Arial" pitchFamily="34" charset="0"/>
                <a:ea typeface="Calibri"/>
                <a:cs typeface="Arial" pitchFamily="34" charset="0"/>
              </a:rPr>
              <a:t>Tổng</a:t>
            </a:r>
            <a:r>
              <a:rPr lang="en-US" sz="2200" dirty="0">
                <a:solidFill>
                  <a:prstClr val="black"/>
                </a:solidFill>
                <a:latin typeface="Arial" pitchFamily="34" charset="0"/>
                <a:ea typeface="Calibri"/>
                <a:cs typeface="Arial" pitchFamily="34" charset="0"/>
              </a:rPr>
              <a:t> </a:t>
            </a:r>
            <a:r>
              <a:rPr lang="en-US" sz="2200" dirty="0" err="1">
                <a:solidFill>
                  <a:prstClr val="black"/>
                </a:solidFill>
                <a:latin typeface="Arial" pitchFamily="34" charset="0"/>
                <a:ea typeface="Calibri"/>
                <a:cs typeface="Arial" pitchFamily="34" charset="0"/>
              </a:rPr>
              <a:t>số</a:t>
            </a:r>
            <a:r>
              <a:rPr lang="en-US" sz="2200" dirty="0">
                <a:solidFill>
                  <a:prstClr val="black"/>
                </a:solidFill>
                <a:latin typeface="Arial" pitchFamily="34" charset="0"/>
                <a:ea typeface="Calibri"/>
                <a:cs typeface="Arial" pitchFamily="34" charset="0"/>
              </a:rPr>
              <a:t> </a:t>
            </a:r>
            <a:r>
              <a:rPr lang="en-US" sz="2200" b="1" u="sng" dirty="0">
                <a:latin typeface="Arial" pitchFamily="34" charset="0"/>
                <a:ea typeface="Calibri"/>
                <a:cs typeface="Arial" pitchFamily="34" charset="0"/>
              </a:rPr>
              <a:t>179 </a:t>
            </a:r>
            <a:r>
              <a:rPr lang="en-US" sz="2200" b="1" u="sng" dirty="0" err="1">
                <a:latin typeface="Arial" pitchFamily="34" charset="0"/>
                <a:ea typeface="Calibri"/>
                <a:cs typeface="Arial" pitchFamily="34" charset="0"/>
              </a:rPr>
              <a:t>chức</a:t>
            </a:r>
            <a:r>
              <a:rPr lang="en-US" sz="2200" b="1" u="sng" dirty="0">
                <a:latin typeface="Arial" pitchFamily="34" charset="0"/>
                <a:ea typeface="Calibri"/>
                <a:cs typeface="Arial" pitchFamily="34" charset="0"/>
              </a:rPr>
              <a:t> </a:t>
            </a:r>
            <a:r>
              <a:rPr lang="en-US" sz="2200" b="1" u="sng" dirty="0" err="1">
                <a:latin typeface="Arial" pitchFamily="34" charset="0"/>
                <a:ea typeface="Calibri"/>
                <a:cs typeface="Arial" pitchFamily="34" charset="0"/>
              </a:rPr>
              <a:t>danh</a:t>
            </a:r>
            <a:r>
              <a:rPr lang="en-US" sz="2200" dirty="0">
                <a:solidFill>
                  <a:prstClr val="black"/>
                </a:solidFill>
                <a:latin typeface="Arial" pitchFamily="34" charset="0"/>
                <a:ea typeface="Calibri"/>
                <a:cs typeface="Arial" pitchFamily="34" charset="0"/>
              </a:rPr>
              <a:t>. </a:t>
            </a:r>
          </a:p>
          <a:p>
            <a:pPr indent="0" algn="just">
              <a:lnSpc>
                <a:spcPts val="2700"/>
              </a:lnSpc>
              <a:spcBef>
                <a:spcPts val="0"/>
              </a:spcBef>
              <a:spcAft>
                <a:spcPts val="0"/>
              </a:spcAft>
              <a:buNone/>
              <a:defRPr/>
            </a:pPr>
            <a:r>
              <a:rPr lang="en-US" sz="2200" dirty="0">
                <a:latin typeface="Arial" pitchFamily="34" charset="0"/>
                <a:ea typeface="Calibri"/>
                <a:cs typeface="Arial" pitchFamily="34" charset="0"/>
              </a:rPr>
              <a:t>	- Theo </a:t>
            </a:r>
            <a:r>
              <a:rPr lang="en-US" sz="2200" dirty="0" err="1">
                <a:latin typeface="Arial" pitchFamily="34" charset="0"/>
                <a:ea typeface="Calibri"/>
                <a:cs typeface="Arial" pitchFamily="34" charset="0"/>
              </a:rPr>
              <a:t>Luật</a:t>
            </a:r>
            <a:r>
              <a:rPr lang="en-US" sz="2200" dirty="0">
                <a:latin typeface="Arial" pitchFamily="34" charset="0"/>
                <a:ea typeface="Calibri"/>
                <a:cs typeface="Arial" pitchFamily="34" charset="0"/>
              </a:rPr>
              <a:t> </a:t>
            </a:r>
            <a:r>
              <a:rPr lang="en-US" sz="2200" dirty="0" err="1">
                <a:latin typeface="Arial" pitchFamily="34" charset="0"/>
                <a:ea typeface="Calibri"/>
                <a:cs typeface="Arial" pitchFamily="34" charset="0"/>
              </a:rPr>
              <a:t>số</a:t>
            </a:r>
            <a:r>
              <a:rPr lang="en-US" sz="2200" dirty="0">
                <a:latin typeface="Arial" pitchFamily="34" charset="0"/>
                <a:ea typeface="Calibri"/>
                <a:cs typeface="Arial" pitchFamily="34" charset="0"/>
              </a:rPr>
              <a:t> 67 SĐBS </a:t>
            </a:r>
            <a:r>
              <a:rPr lang="en-US" sz="2200" dirty="0" err="1">
                <a:latin typeface="Arial" pitchFamily="34" charset="0"/>
                <a:ea typeface="Calibri"/>
                <a:cs typeface="Arial" pitchFamily="34" charset="0"/>
              </a:rPr>
              <a:t>một</a:t>
            </a:r>
            <a:r>
              <a:rPr lang="en-US" sz="2200" dirty="0">
                <a:latin typeface="Arial" pitchFamily="34" charset="0"/>
                <a:ea typeface="Calibri"/>
                <a:cs typeface="Arial" pitchFamily="34" charset="0"/>
              </a:rPr>
              <a:t> </a:t>
            </a:r>
            <a:r>
              <a:rPr lang="en-US" sz="2200" dirty="0" err="1">
                <a:latin typeface="Arial" pitchFamily="34" charset="0"/>
                <a:ea typeface="Calibri"/>
                <a:cs typeface="Arial" pitchFamily="34" charset="0"/>
              </a:rPr>
              <a:t>số</a:t>
            </a:r>
            <a:r>
              <a:rPr lang="en-US" sz="2200" dirty="0">
                <a:latin typeface="Arial" pitchFamily="34" charset="0"/>
                <a:ea typeface="Calibri"/>
                <a:cs typeface="Arial" pitchFamily="34" charset="0"/>
              </a:rPr>
              <a:t> </a:t>
            </a:r>
            <a:r>
              <a:rPr lang="en-US" sz="2200" dirty="0" err="1">
                <a:latin typeface="Arial" pitchFamily="34" charset="0"/>
                <a:ea typeface="Calibri"/>
                <a:cs typeface="Arial" pitchFamily="34" charset="0"/>
              </a:rPr>
              <a:t>điều</a:t>
            </a:r>
            <a:r>
              <a:rPr lang="en-US" sz="2200" dirty="0">
                <a:latin typeface="Arial" pitchFamily="34" charset="0"/>
                <a:ea typeface="Calibri"/>
                <a:cs typeface="Arial" pitchFamily="34" charset="0"/>
              </a:rPr>
              <a:t> </a:t>
            </a:r>
            <a:r>
              <a:rPr lang="en-US" sz="2200" dirty="0" err="1">
                <a:latin typeface="Arial" pitchFamily="34" charset="0"/>
                <a:ea typeface="Calibri"/>
                <a:cs typeface="Arial" pitchFamily="34" charset="0"/>
              </a:rPr>
              <a:t>của</a:t>
            </a:r>
            <a:r>
              <a:rPr lang="en-US" sz="2200" dirty="0">
                <a:latin typeface="Arial" pitchFamily="34" charset="0"/>
                <a:ea typeface="Calibri"/>
                <a:cs typeface="Arial" pitchFamily="34" charset="0"/>
              </a:rPr>
              <a:t> </a:t>
            </a:r>
            <a:r>
              <a:rPr lang="en-US" sz="2200" dirty="0" err="1">
                <a:latin typeface="Arial" pitchFamily="34" charset="0"/>
                <a:ea typeface="Calibri"/>
                <a:cs typeface="Arial" pitchFamily="34" charset="0"/>
              </a:rPr>
              <a:t>Luật</a:t>
            </a:r>
            <a:r>
              <a:rPr lang="en-US" sz="2200" dirty="0">
                <a:latin typeface="Arial" pitchFamily="34" charset="0"/>
                <a:ea typeface="Calibri"/>
                <a:cs typeface="Arial" pitchFamily="34" charset="0"/>
              </a:rPr>
              <a:t> XLVPHC, </a:t>
            </a:r>
            <a:r>
              <a:rPr lang="en-US" sz="2200" dirty="0" err="1">
                <a:latin typeface="Arial" pitchFamily="34" charset="0"/>
                <a:ea typeface="Calibri"/>
                <a:cs typeface="Arial" pitchFamily="34" charset="0"/>
              </a:rPr>
              <a:t>có</a:t>
            </a:r>
            <a:r>
              <a:rPr lang="en-US" sz="2200" dirty="0">
                <a:latin typeface="Arial" pitchFamily="34" charset="0"/>
                <a:ea typeface="Calibri"/>
                <a:cs typeface="Arial" pitchFamily="34" charset="0"/>
              </a:rPr>
              <a:t> </a:t>
            </a:r>
            <a:r>
              <a:rPr lang="en-US" sz="2200" b="1" u="sng" dirty="0">
                <a:solidFill>
                  <a:srgbClr val="0000CC"/>
                </a:solidFill>
                <a:latin typeface="Arial" pitchFamily="34" charset="0"/>
                <a:ea typeface="Calibri"/>
                <a:cs typeface="Arial" pitchFamily="34" charset="0"/>
              </a:rPr>
              <a:t>140</a:t>
            </a:r>
            <a:r>
              <a:rPr lang="en-US" sz="2200" dirty="0">
                <a:latin typeface="Arial" pitchFamily="34" charset="0"/>
                <a:ea typeface="Calibri"/>
                <a:cs typeface="Arial" pitchFamily="34" charset="0"/>
              </a:rPr>
              <a:t> </a:t>
            </a:r>
            <a:r>
              <a:rPr lang="en-US" sz="2200" b="1" dirty="0" err="1">
                <a:latin typeface="Arial" pitchFamily="34" charset="0"/>
                <a:ea typeface="Calibri"/>
                <a:cs typeface="Arial" pitchFamily="34" charset="0"/>
              </a:rPr>
              <a:t>chức</a:t>
            </a:r>
            <a:r>
              <a:rPr lang="en-US" sz="2200" b="1" dirty="0">
                <a:latin typeface="Arial" pitchFamily="34" charset="0"/>
                <a:ea typeface="Calibri"/>
                <a:cs typeface="Arial" pitchFamily="34" charset="0"/>
              </a:rPr>
              <a:t> </a:t>
            </a:r>
            <a:r>
              <a:rPr lang="en-US" sz="2200" b="1" dirty="0" err="1">
                <a:latin typeface="Arial" pitchFamily="34" charset="0"/>
                <a:ea typeface="Calibri"/>
                <a:cs typeface="Arial" pitchFamily="34" charset="0"/>
              </a:rPr>
              <a:t>danh</a:t>
            </a:r>
            <a:r>
              <a:rPr lang="en-US" sz="2200" dirty="0">
                <a:latin typeface="Arial" pitchFamily="34" charset="0"/>
                <a:ea typeface="Calibri"/>
                <a:cs typeface="Arial" pitchFamily="34" charset="0"/>
              </a:rPr>
              <a:t> </a:t>
            </a:r>
            <a:r>
              <a:rPr lang="en-US" sz="2200" dirty="0" err="1">
                <a:latin typeface="Arial" pitchFamily="34" charset="0"/>
                <a:ea typeface="Calibri"/>
                <a:cs typeface="Arial" pitchFamily="34" charset="0"/>
              </a:rPr>
              <a:t>có</a:t>
            </a:r>
            <a:r>
              <a:rPr lang="en-US" sz="2200" dirty="0">
                <a:latin typeface="Arial" pitchFamily="34" charset="0"/>
                <a:ea typeface="Calibri"/>
                <a:cs typeface="Arial" pitchFamily="34" charset="0"/>
              </a:rPr>
              <a:t> </a:t>
            </a:r>
            <a:r>
              <a:rPr lang="en-US" sz="2200" dirty="0" err="1">
                <a:latin typeface="Arial" pitchFamily="34" charset="0"/>
                <a:ea typeface="Calibri"/>
                <a:cs typeface="Arial" pitchFamily="34" charset="0"/>
              </a:rPr>
              <a:t>thẩm</a:t>
            </a:r>
            <a:r>
              <a:rPr lang="en-US" sz="2200" dirty="0">
                <a:latin typeface="Arial" pitchFamily="34" charset="0"/>
                <a:ea typeface="Calibri"/>
                <a:cs typeface="Arial" pitchFamily="34" charset="0"/>
              </a:rPr>
              <a:t> </a:t>
            </a:r>
            <a:r>
              <a:rPr lang="en-US" sz="2200" dirty="0" err="1">
                <a:latin typeface="Arial" pitchFamily="34" charset="0"/>
                <a:ea typeface="Calibri"/>
                <a:cs typeface="Arial" pitchFamily="34" charset="0"/>
              </a:rPr>
              <a:t>quyền</a:t>
            </a:r>
            <a:r>
              <a:rPr lang="en-US" sz="2200" dirty="0">
                <a:latin typeface="Arial" pitchFamily="34" charset="0"/>
                <a:ea typeface="Calibri"/>
                <a:cs typeface="Arial" pitchFamily="34" charset="0"/>
              </a:rPr>
              <a:t> </a:t>
            </a:r>
            <a:r>
              <a:rPr lang="en-US" sz="2200" dirty="0" err="1">
                <a:latin typeface="Arial" pitchFamily="34" charset="0"/>
                <a:ea typeface="Calibri"/>
                <a:cs typeface="Arial" pitchFamily="34" charset="0"/>
              </a:rPr>
              <a:t>xử</a:t>
            </a:r>
            <a:r>
              <a:rPr lang="en-US" sz="2200" dirty="0">
                <a:latin typeface="Arial" pitchFamily="34" charset="0"/>
                <a:ea typeface="Calibri"/>
                <a:cs typeface="Arial" pitchFamily="34" charset="0"/>
              </a:rPr>
              <a:t> </a:t>
            </a:r>
            <a:r>
              <a:rPr lang="en-US" sz="2200" dirty="0" err="1">
                <a:latin typeface="Arial" pitchFamily="34" charset="0"/>
                <a:ea typeface="Calibri"/>
                <a:cs typeface="Arial" pitchFamily="34" charset="0"/>
              </a:rPr>
              <a:t>phạt</a:t>
            </a:r>
            <a:r>
              <a:rPr lang="en-US" sz="2200" dirty="0">
                <a:latin typeface="Arial" pitchFamily="34" charset="0"/>
                <a:ea typeface="Calibri"/>
                <a:cs typeface="Arial" pitchFamily="34" charset="0"/>
              </a:rPr>
              <a:t> (</a:t>
            </a:r>
            <a:r>
              <a:rPr lang="en-US" sz="2200" dirty="0" err="1">
                <a:latin typeface="Arial" pitchFamily="34" charset="0"/>
                <a:ea typeface="Calibri"/>
                <a:cs typeface="Arial" pitchFamily="34" charset="0"/>
              </a:rPr>
              <a:t>chưa</a:t>
            </a:r>
            <a:r>
              <a:rPr lang="en-US" sz="2200" dirty="0">
                <a:latin typeface="Arial" pitchFamily="34" charset="0"/>
                <a:ea typeface="Calibri"/>
                <a:cs typeface="Arial" pitchFamily="34" charset="0"/>
              </a:rPr>
              <a:t> </a:t>
            </a:r>
            <a:r>
              <a:rPr lang="en-US" sz="2200" dirty="0" err="1">
                <a:latin typeface="Arial" pitchFamily="34" charset="0"/>
                <a:ea typeface="Calibri"/>
                <a:cs typeface="Arial" pitchFamily="34" charset="0"/>
              </a:rPr>
              <a:t>kể</a:t>
            </a:r>
            <a:r>
              <a:rPr lang="en-US" sz="2200" dirty="0">
                <a:latin typeface="Arial" pitchFamily="34" charset="0"/>
                <a:ea typeface="Calibri"/>
                <a:cs typeface="Arial" pitchFamily="34" charset="0"/>
              </a:rPr>
              <a:t> </a:t>
            </a:r>
            <a:r>
              <a:rPr lang="en-US" sz="2200" dirty="0" err="1">
                <a:latin typeface="Arial" pitchFamily="34" charset="0"/>
                <a:ea typeface="Calibri"/>
                <a:cs typeface="Arial" pitchFamily="34" charset="0"/>
              </a:rPr>
              <a:t>còn</a:t>
            </a:r>
            <a:r>
              <a:rPr lang="en-US" sz="2200" dirty="0">
                <a:latin typeface="Arial" pitchFamily="34" charset="0"/>
                <a:ea typeface="Calibri"/>
                <a:cs typeface="Arial" pitchFamily="34" charset="0"/>
              </a:rPr>
              <a:t> </a:t>
            </a:r>
            <a:r>
              <a:rPr lang="en-US" sz="2200" b="1" dirty="0">
                <a:solidFill>
                  <a:srgbClr val="0000CC"/>
                </a:solidFill>
                <a:latin typeface="Arial" pitchFamily="34" charset="0"/>
                <a:ea typeface="Calibri"/>
                <a:cs typeface="Arial" pitchFamily="34" charset="0"/>
              </a:rPr>
              <a:t>75</a:t>
            </a:r>
            <a:r>
              <a:rPr lang="en-US" sz="2200" b="1" dirty="0">
                <a:latin typeface="Arial" pitchFamily="34" charset="0"/>
                <a:ea typeface="Calibri"/>
                <a:cs typeface="Arial" pitchFamily="34" charset="0"/>
              </a:rPr>
              <a:t> </a:t>
            </a:r>
            <a:r>
              <a:rPr lang="en-US" sz="2200" dirty="0" err="1">
                <a:latin typeface="Arial" pitchFamily="34" charset="0"/>
                <a:ea typeface="Calibri"/>
                <a:cs typeface="Arial" pitchFamily="34" charset="0"/>
              </a:rPr>
              <a:t>chức</a:t>
            </a:r>
            <a:r>
              <a:rPr lang="en-US" sz="2200" dirty="0">
                <a:latin typeface="Arial" pitchFamily="34" charset="0"/>
                <a:ea typeface="Calibri"/>
                <a:cs typeface="Arial" pitchFamily="34" charset="0"/>
              </a:rPr>
              <a:t> </a:t>
            </a:r>
            <a:r>
              <a:rPr lang="en-US" sz="2200" dirty="0" err="1">
                <a:latin typeface="Arial" pitchFamily="34" charset="0"/>
                <a:ea typeface="Calibri"/>
                <a:cs typeface="Arial" pitchFamily="34" charset="0"/>
              </a:rPr>
              <a:t>danh</a:t>
            </a:r>
            <a:r>
              <a:rPr lang="en-US" sz="2200" dirty="0">
                <a:latin typeface="Arial" pitchFamily="34" charset="0"/>
                <a:ea typeface="Calibri"/>
                <a:cs typeface="Arial" pitchFamily="34" charset="0"/>
              </a:rPr>
              <a:t>  </a:t>
            </a:r>
            <a:r>
              <a:rPr lang="en-US" sz="2200" dirty="0" err="1">
                <a:latin typeface="Arial" pitchFamily="34" charset="0"/>
                <a:ea typeface="Calibri"/>
                <a:cs typeface="Arial" pitchFamily="34" charset="0"/>
              </a:rPr>
              <a:t>thuộc</a:t>
            </a:r>
            <a:r>
              <a:rPr lang="en-US" sz="2200" dirty="0">
                <a:latin typeface="Arial" pitchFamily="34" charset="0"/>
                <a:ea typeface="Calibri"/>
                <a:cs typeface="Arial" pitchFamily="34" charset="0"/>
              </a:rPr>
              <a:t> </a:t>
            </a:r>
            <a:r>
              <a:rPr lang="en-US" sz="2200" dirty="0" err="1">
                <a:latin typeface="Arial" pitchFamily="34" charset="0"/>
                <a:ea typeface="Calibri"/>
                <a:cs typeface="Arial" pitchFamily="34" charset="0"/>
              </a:rPr>
              <a:t>cơ</a:t>
            </a:r>
            <a:r>
              <a:rPr lang="en-US" sz="2200" dirty="0">
                <a:latin typeface="Arial" pitchFamily="34" charset="0"/>
                <a:ea typeface="Calibri"/>
                <a:cs typeface="Arial" pitchFamily="34" charset="0"/>
              </a:rPr>
              <a:t> </a:t>
            </a:r>
            <a:r>
              <a:rPr lang="en-US" sz="2200" dirty="0" err="1">
                <a:latin typeface="Arial" pitchFamily="34" charset="0"/>
                <a:ea typeface="Calibri"/>
                <a:cs typeface="Arial" pitchFamily="34" charset="0"/>
              </a:rPr>
              <a:t>quan</a:t>
            </a:r>
            <a:r>
              <a:rPr lang="en-US" sz="2200" dirty="0">
                <a:latin typeface="Arial" pitchFamily="34" charset="0"/>
                <a:ea typeface="Calibri"/>
                <a:cs typeface="Arial" pitchFamily="34" charset="0"/>
              </a:rPr>
              <a:t> </a:t>
            </a:r>
            <a:r>
              <a:rPr lang="en-US" sz="2200" dirty="0" err="1">
                <a:latin typeface="Arial" pitchFamily="34" charset="0"/>
                <a:ea typeface="Calibri"/>
                <a:cs typeface="Arial" pitchFamily="34" charset="0"/>
              </a:rPr>
              <a:t>thanh</a:t>
            </a:r>
            <a:r>
              <a:rPr lang="en-US" sz="2200" dirty="0">
                <a:latin typeface="Arial" pitchFamily="34" charset="0"/>
                <a:ea typeface="Calibri"/>
                <a:cs typeface="Arial" pitchFamily="34" charset="0"/>
              </a:rPr>
              <a:t> </a:t>
            </a:r>
            <a:r>
              <a:rPr lang="en-US" sz="2200" dirty="0" err="1">
                <a:latin typeface="Arial" pitchFamily="34" charset="0"/>
                <a:ea typeface="Calibri"/>
                <a:cs typeface="Arial" pitchFamily="34" charset="0"/>
              </a:rPr>
              <a:t>tra</a:t>
            </a:r>
            <a:r>
              <a:rPr lang="en-US" sz="2200" dirty="0">
                <a:latin typeface="Arial" pitchFamily="34" charset="0"/>
                <a:ea typeface="Calibri"/>
                <a:cs typeface="Arial" pitchFamily="34" charset="0"/>
              </a:rPr>
              <a:t>, </a:t>
            </a:r>
            <a:r>
              <a:rPr lang="en-US" sz="2200" dirty="0" err="1">
                <a:latin typeface="Arial" pitchFamily="34" charset="0"/>
                <a:ea typeface="Calibri"/>
                <a:cs typeface="Arial" pitchFamily="34" charset="0"/>
              </a:rPr>
              <a:t>chức</a:t>
            </a:r>
            <a:r>
              <a:rPr lang="en-US" sz="2200" dirty="0">
                <a:latin typeface="Arial" pitchFamily="34" charset="0"/>
                <a:ea typeface="Calibri"/>
                <a:cs typeface="Arial" pitchFamily="34" charset="0"/>
              </a:rPr>
              <a:t> </a:t>
            </a:r>
            <a:r>
              <a:rPr lang="en-US" sz="2200" dirty="0" err="1">
                <a:latin typeface="Arial" pitchFamily="34" charset="0"/>
                <a:ea typeface="Calibri"/>
                <a:cs typeface="Arial" pitchFamily="34" charset="0"/>
              </a:rPr>
              <a:t>danh</a:t>
            </a:r>
            <a:r>
              <a:rPr lang="en-US" sz="2200" dirty="0">
                <a:latin typeface="Arial" pitchFamily="34" charset="0"/>
                <a:ea typeface="Calibri"/>
                <a:cs typeface="Arial" pitchFamily="34" charset="0"/>
              </a:rPr>
              <a:t> </a:t>
            </a:r>
            <a:r>
              <a:rPr lang="en-US" sz="2200" dirty="0" err="1">
                <a:latin typeface="Arial" pitchFamily="34" charset="0"/>
                <a:ea typeface="Calibri"/>
                <a:cs typeface="Arial" pitchFamily="34" charset="0"/>
              </a:rPr>
              <a:t>được</a:t>
            </a:r>
            <a:r>
              <a:rPr lang="en-US" sz="2200" dirty="0">
                <a:latin typeface="Arial" pitchFamily="34" charset="0"/>
                <a:ea typeface="Calibri"/>
                <a:cs typeface="Arial" pitchFamily="34" charset="0"/>
              </a:rPr>
              <a:t> </a:t>
            </a:r>
            <a:r>
              <a:rPr lang="en-US" sz="2200" dirty="0" err="1">
                <a:latin typeface="Arial" pitchFamily="34" charset="0"/>
                <a:ea typeface="Calibri"/>
                <a:cs typeface="Arial" pitchFamily="34" charset="0"/>
              </a:rPr>
              <a:t>giao</a:t>
            </a:r>
            <a:r>
              <a:rPr lang="en-US" sz="2200" dirty="0">
                <a:latin typeface="Arial" pitchFamily="34" charset="0"/>
                <a:ea typeface="Calibri"/>
                <a:cs typeface="Arial" pitchFamily="34" charset="0"/>
              </a:rPr>
              <a:t> </a:t>
            </a:r>
            <a:r>
              <a:rPr lang="en-US" sz="2200" dirty="0" err="1">
                <a:latin typeface="Arial" pitchFamily="34" charset="0"/>
                <a:ea typeface="Calibri"/>
                <a:cs typeface="Arial" pitchFamily="34" charset="0"/>
              </a:rPr>
              <a:t>nhiệm</a:t>
            </a:r>
            <a:r>
              <a:rPr lang="en-US" sz="2200" dirty="0">
                <a:latin typeface="Arial" pitchFamily="34" charset="0"/>
                <a:ea typeface="Calibri"/>
                <a:cs typeface="Arial" pitchFamily="34" charset="0"/>
              </a:rPr>
              <a:t> </a:t>
            </a:r>
            <a:r>
              <a:rPr lang="en-US" sz="2200" dirty="0" err="1">
                <a:latin typeface="Arial" pitchFamily="34" charset="0"/>
                <a:ea typeface="Calibri"/>
                <a:cs typeface="Arial" pitchFamily="34" charset="0"/>
              </a:rPr>
              <a:t>vụ</a:t>
            </a:r>
            <a:r>
              <a:rPr lang="en-US" sz="2200" dirty="0">
                <a:latin typeface="Arial" pitchFamily="34" charset="0"/>
                <a:ea typeface="Calibri"/>
                <a:cs typeface="Arial" pitchFamily="34" charset="0"/>
              </a:rPr>
              <a:t> </a:t>
            </a:r>
            <a:r>
              <a:rPr lang="en-US" sz="2200" dirty="0" err="1">
                <a:latin typeface="Arial" pitchFamily="34" charset="0"/>
                <a:ea typeface="Calibri"/>
                <a:cs typeface="Arial" pitchFamily="34" charset="0"/>
              </a:rPr>
              <a:t>thanh</a:t>
            </a:r>
            <a:r>
              <a:rPr lang="en-US" sz="2200" dirty="0">
                <a:latin typeface="Arial" pitchFamily="34" charset="0"/>
                <a:ea typeface="Calibri"/>
                <a:cs typeface="Arial" pitchFamily="34" charset="0"/>
              </a:rPr>
              <a:t> </a:t>
            </a:r>
            <a:r>
              <a:rPr lang="en-US" sz="2200" dirty="0" err="1">
                <a:latin typeface="Arial" pitchFamily="34" charset="0"/>
                <a:ea typeface="Calibri"/>
                <a:cs typeface="Arial" pitchFamily="34" charset="0"/>
              </a:rPr>
              <a:t>tra</a:t>
            </a:r>
            <a:r>
              <a:rPr lang="en-US" sz="2200" dirty="0">
                <a:latin typeface="Arial" pitchFamily="34" charset="0"/>
                <a:ea typeface="Calibri"/>
                <a:cs typeface="Arial" pitchFamily="34" charset="0"/>
              </a:rPr>
              <a:t> </a:t>
            </a:r>
            <a:r>
              <a:rPr lang="en-US" sz="2200" dirty="0" err="1">
                <a:latin typeface="Arial" pitchFamily="34" charset="0"/>
                <a:ea typeface="Calibri"/>
                <a:cs typeface="Arial" pitchFamily="34" charset="0"/>
              </a:rPr>
              <a:t>chuyên</a:t>
            </a:r>
            <a:r>
              <a:rPr lang="en-US" sz="2200" dirty="0">
                <a:latin typeface="Arial" pitchFamily="34" charset="0"/>
                <a:ea typeface="Calibri"/>
                <a:cs typeface="Arial" pitchFamily="34" charset="0"/>
              </a:rPr>
              <a:t> </a:t>
            </a:r>
            <a:r>
              <a:rPr lang="en-US" sz="2200" dirty="0" err="1">
                <a:latin typeface="Arial" pitchFamily="34" charset="0"/>
                <a:ea typeface="Calibri"/>
                <a:cs typeface="Arial" pitchFamily="34" charset="0"/>
              </a:rPr>
              <a:t>ngành</a:t>
            </a:r>
            <a:r>
              <a:rPr lang="en-US" sz="2200" dirty="0">
                <a:latin typeface="Arial" pitchFamily="34" charset="0"/>
                <a:ea typeface="Calibri"/>
                <a:cs typeface="Arial" pitchFamily="34" charset="0"/>
              </a:rPr>
              <a:t> (TTCN) </a:t>
            </a:r>
            <a:r>
              <a:rPr lang="en-US" sz="2200" dirty="0" err="1">
                <a:latin typeface="Arial" pitchFamily="34" charset="0"/>
                <a:ea typeface="Calibri"/>
                <a:cs typeface="Arial" pitchFamily="34" charset="0"/>
              </a:rPr>
              <a:t>và</a:t>
            </a:r>
            <a:r>
              <a:rPr lang="en-US" sz="2200" dirty="0">
                <a:latin typeface="Arial" pitchFamily="34" charset="0"/>
                <a:ea typeface="Calibri"/>
                <a:cs typeface="Arial" pitchFamily="34" charset="0"/>
              </a:rPr>
              <a:t> </a:t>
            </a:r>
            <a:r>
              <a:rPr lang="en-US" sz="2200" dirty="0" err="1">
                <a:latin typeface="Arial" pitchFamily="34" charset="0"/>
                <a:ea typeface="Calibri"/>
                <a:cs typeface="Arial" pitchFamily="34" charset="0"/>
              </a:rPr>
              <a:t>tương</a:t>
            </a:r>
            <a:r>
              <a:rPr lang="en-US" sz="2200" dirty="0">
                <a:latin typeface="Arial" pitchFamily="34" charset="0"/>
                <a:ea typeface="Calibri"/>
                <a:cs typeface="Arial" pitchFamily="34" charset="0"/>
              </a:rPr>
              <a:t> </a:t>
            </a:r>
            <a:r>
              <a:rPr lang="en-US" sz="2200" dirty="0" err="1">
                <a:latin typeface="Arial" pitchFamily="34" charset="0"/>
                <a:ea typeface="Calibri"/>
                <a:cs typeface="Arial" pitchFamily="34" charset="0"/>
              </a:rPr>
              <a:t>đương</a:t>
            </a:r>
            <a:r>
              <a:rPr lang="en-US" sz="2200" dirty="0">
                <a:latin typeface="Arial" pitchFamily="34" charset="0"/>
                <a:ea typeface="Calibri"/>
                <a:cs typeface="Arial" pitchFamily="34" charset="0"/>
              </a:rPr>
              <a:t> </a:t>
            </a:r>
            <a:r>
              <a:rPr lang="en-US" sz="2200" dirty="0" err="1">
                <a:latin typeface="Arial" pitchFamily="34" charset="0"/>
                <a:ea typeface="Calibri"/>
                <a:cs typeface="Arial" pitchFamily="34" charset="0"/>
              </a:rPr>
              <a:t>được</a:t>
            </a:r>
            <a:r>
              <a:rPr lang="en-US" sz="2200" dirty="0">
                <a:latin typeface="Arial" pitchFamily="34" charset="0"/>
                <a:ea typeface="Calibri"/>
                <a:cs typeface="Arial" pitchFamily="34" charset="0"/>
              </a:rPr>
              <a:t> </a:t>
            </a:r>
            <a:r>
              <a:rPr lang="en-US" sz="2200" dirty="0" err="1">
                <a:latin typeface="Arial" pitchFamily="34" charset="0"/>
                <a:ea typeface="Calibri"/>
                <a:cs typeface="Arial" pitchFamily="34" charset="0"/>
              </a:rPr>
              <a:t>giao</a:t>
            </a:r>
            <a:r>
              <a:rPr lang="en-US" sz="2200" dirty="0">
                <a:latin typeface="Arial" pitchFamily="34" charset="0"/>
                <a:ea typeface="Calibri"/>
                <a:cs typeface="Arial" pitchFamily="34" charset="0"/>
              </a:rPr>
              <a:t> </a:t>
            </a:r>
            <a:r>
              <a:rPr lang="en-US" sz="2200" dirty="0" err="1">
                <a:latin typeface="Arial" pitchFamily="34" charset="0"/>
                <a:ea typeface="Calibri"/>
                <a:cs typeface="Arial" pitchFamily="34" charset="0"/>
              </a:rPr>
              <a:t>nhiệm</a:t>
            </a:r>
            <a:r>
              <a:rPr lang="en-US" sz="2200" dirty="0">
                <a:latin typeface="Arial" pitchFamily="34" charset="0"/>
                <a:ea typeface="Calibri"/>
                <a:cs typeface="Arial" pitchFamily="34" charset="0"/>
              </a:rPr>
              <a:t> </a:t>
            </a:r>
            <a:r>
              <a:rPr lang="en-US" sz="2200" dirty="0" err="1">
                <a:latin typeface="Arial" pitchFamily="34" charset="0"/>
                <a:ea typeface="Calibri"/>
                <a:cs typeface="Arial" pitchFamily="34" charset="0"/>
              </a:rPr>
              <a:t>vụ</a:t>
            </a:r>
            <a:r>
              <a:rPr lang="en-US" sz="2200" dirty="0">
                <a:latin typeface="Arial" pitchFamily="34" charset="0"/>
                <a:ea typeface="Calibri"/>
                <a:cs typeface="Arial" pitchFamily="34" charset="0"/>
              </a:rPr>
              <a:t> </a:t>
            </a:r>
            <a:r>
              <a:rPr lang="en-US" sz="2200" dirty="0">
                <a:solidFill>
                  <a:prstClr val="black"/>
                </a:solidFill>
                <a:latin typeface="Arial" pitchFamily="34" charset="0"/>
                <a:ea typeface="Calibri"/>
                <a:cs typeface="Arial" pitchFamily="34" charset="0"/>
              </a:rPr>
              <a:t>TTCN </a:t>
            </a:r>
            <a:r>
              <a:rPr lang="en-US" sz="2200" dirty="0" err="1">
                <a:latin typeface="Arial" pitchFamily="34" charset="0"/>
                <a:ea typeface="Calibri"/>
                <a:cs typeface="Arial" pitchFamily="34" charset="0"/>
              </a:rPr>
              <a:t>khi</a:t>
            </a:r>
            <a:r>
              <a:rPr lang="en-US" sz="2200" dirty="0">
                <a:latin typeface="Arial" pitchFamily="34" charset="0"/>
                <a:ea typeface="Calibri"/>
                <a:cs typeface="Arial" pitchFamily="34" charset="0"/>
              </a:rPr>
              <a:t> </a:t>
            </a:r>
            <a:r>
              <a:rPr lang="en-US" sz="2200" dirty="0" err="1">
                <a:latin typeface="Arial" pitchFamily="34" charset="0"/>
                <a:ea typeface="Calibri"/>
                <a:cs typeface="Arial" pitchFamily="34" charset="0"/>
              </a:rPr>
              <a:t>được</a:t>
            </a:r>
            <a:r>
              <a:rPr lang="en-US" sz="2200" dirty="0">
                <a:latin typeface="Arial" pitchFamily="34" charset="0"/>
                <a:ea typeface="Calibri"/>
                <a:cs typeface="Arial" pitchFamily="34" charset="0"/>
              </a:rPr>
              <a:t> </a:t>
            </a:r>
            <a:r>
              <a:rPr lang="en-US" sz="2200" dirty="0" err="1">
                <a:latin typeface="Arial" pitchFamily="34" charset="0"/>
                <a:ea typeface="Calibri"/>
                <a:cs typeface="Arial" pitchFamily="34" charset="0"/>
              </a:rPr>
              <a:t>Chính</a:t>
            </a:r>
            <a:r>
              <a:rPr lang="en-US" sz="2200" dirty="0">
                <a:latin typeface="Arial" pitchFamily="34" charset="0"/>
                <a:ea typeface="Calibri"/>
                <a:cs typeface="Arial" pitchFamily="34" charset="0"/>
              </a:rPr>
              <a:t> </a:t>
            </a:r>
            <a:r>
              <a:rPr lang="en-US" sz="2200" dirty="0" err="1">
                <a:latin typeface="Arial" pitchFamily="34" charset="0"/>
                <a:ea typeface="Calibri"/>
                <a:cs typeface="Arial" pitchFamily="34" charset="0"/>
              </a:rPr>
              <a:t>phủ</a:t>
            </a:r>
            <a:r>
              <a:rPr lang="en-US" sz="2200" dirty="0">
                <a:latin typeface="Arial" pitchFamily="34" charset="0"/>
                <a:ea typeface="Calibri"/>
                <a:cs typeface="Arial" pitchFamily="34" charset="0"/>
              </a:rPr>
              <a:t> </a:t>
            </a:r>
            <a:r>
              <a:rPr lang="en-US" sz="2200" dirty="0" err="1">
                <a:latin typeface="Arial" pitchFamily="34" charset="0"/>
                <a:ea typeface="Calibri"/>
                <a:cs typeface="Arial" pitchFamily="34" charset="0"/>
              </a:rPr>
              <a:t>quy</a:t>
            </a:r>
            <a:r>
              <a:rPr lang="en-US" sz="2200" dirty="0">
                <a:latin typeface="Arial" pitchFamily="34" charset="0"/>
                <a:ea typeface="Calibri"/>
                <a:cs typeface="Arial" pitchFamily="34" charset="0"/>
              </a:rPr>
              <a:t> </a:t>
            </a:r>
            <a:r>
              <a:rPr lang="en-US" sz="2200" dirty="0" err="1">
                <a:latin typeface="Arial" pitchFamily="34" charset="0"/>
                <a:ea typeface="Calibri"/>
                <a:cs typeface="Arial" pitchFamily="34" charset="0"/>
              </a:rPr>
              <a:t>định</a:t>
            </a:r>
            <a:r>
              <a:rPr lang="en-US" sz="2200" dirty="0">
                <a:latin typeface="Arial" pitchFamily="34" charset="0"/>
                <a:ea typeface="Calibri"/>
                <a:cs typeface="Arial" pitchFamily="34" charset="0"/>
              </a:rPr>
              <a:t> </a:t>
            </a:r>
            <a:r>
              <a:rPr lang="en-US" sz="2200" dirty="0" err="1">
                <a:latin typeface="Arial" pitchFamily="34" charset="0"/>
                <a:ea typeface="Calibri"/>
                <a:cs typeface="Arial" pitchFamily="34" charset="0"/>
              </a:rPr>
              <a:t>thẩm</a:t>
            </a:r>
            <a:r>
              <a:rPr lang="en-US" sz="2200" dirty="0">
                <a:latin typeface="Arial" pitchFamily="34" charset="0"/>
                <a:ea typeface="Calibri"/>
                <a:cs typeface="Arial" pitchFamily="34" charset="0"/>
              </a:rPr>
              <a:t> </a:t>
            </a:r>
            <a:r>
              <a:rPr lang="en-US" sz="2200" dirty="0" err="1">
                <a:latin typeface="Arial" pitchFamily="34" charset="0"/>
                <a:ea typeface="Calibri"/>
                <a:cs typeface="Arial" pitchFamily="34" charset="0"/>
              </a:rPr>
              <a:t>quyền</a:t>
            </a:r>
            <a:r>
              <a:rPr lang="en-US" sz="2200" dirty="0">
                <a:latin typeface="Arial" pitchFamily="34" charset="0"/>
                <a:ea typeface="Calibri"/>
                <a:cs typeface="Arial" pitchFamily="34" charset="0"/>
              </a:rPr>
              <a:t> </a:t>
            </a:r>
            <a:r>
              <a:rPr lang="en-US" sz="2200" dirty="0" err="1">
                <a:latin typeface="Arial" pitchFamily="34" charset="0"/>
                <a:ea typeface="Calibri"/>
                <a:cs typeface="Arial" pitchFamily="34" charset="0"/>
              </a:rPr>
              <a:t>xử</a:t>
            </a:r>
            <a:r>
              <a:rPr lang="en-US" sz="2200" dirty="0">
                <a:latin typeface="Arial" pitchFamily="34" charset="0"/>
                <a:ea typeface="Calibri"/>
                <a:cs typeface="Arial" pitchFamily="34" charset="0"/>
              </a:rPr>
              <a:t> </a:t>
            </a:r>
            <a:r>
              <a:rPr lang="en-US" sz="2200" dirty="0" err="1">
                <a:latin typeface="Arial" pitchFamily="34" charset="0"/>
                <a:ea typeface="Calibri"/>
                <a:cs typeface="Arial" pitchFamily="34" charset="0"/>
              </a:rPr>
              <a:t>phạt</a:t>
            </a:r>
            <a:r>
              <a:rPr lang="en-US" sz="2200" dirty="0">
                <a:latin typeface="Arial" pitchFamily="34" charset="0"/>
                <a:ea typeface="Calibri"/>
                <a:cs typeface="Arial" pitchFamily="34" charset="0"/>
              </a:rPr>
              <a:t> </a:t>
            </a:r>
            <a:r>
              <a:rPr lang="en-US" sz="2200" b="1" dirty="0">
                <a:latin typeface="Arial" pitchFamily="34" charset="0"/>
                <a:ea typeface="Calibri"/>
                <a:cs typeface="Arial" pitchFamily="34" charset="0"/>
              </a:rPr>
              <a:t>- Đ46</a:t>
            </a:r>
            <a:r>
              <a:rPr lang="en-US" sz="2200" dirty="0">
                <a:latin typeface="Arial" pitchFamily="34" charset="0"/>
                <a:ea typeface="Calibri"/>
                <a:cs typeface="Arial" pitchFamily="34" charset="0"/>
              </a:rPr>
              <a:t>). </a:t>
            </a:r>
            <a:r>
              <a:rPr lang="en-US" sz="2200" dirty="0" err="1">
                <a:latin typeface="Arial" pitchFamily="34" charset="0"/>
                <a:ea typeface="Calibri"/>
                <a:cs typeface="Arial" pitchFamily="34" charset="0"/>
              </a:rPr>
              <a:t>Tổng</a:t>
            </a:r>
            <a:r>
              <a:rPr lang="en-US" sz="2200" dirty="0">
                <a:latin typeface="Arial" pitchFamily="34" charset="0"/>
                <a:ea typeface="Calibri"/>
                <a:cs typeface="Arial" pitchFamily="34" charset="0"/>
              </a:rPr>
              <a:t> </a:t>
            </a:r>
            <a:r>
              <a:rPr lang="en-US" sz="2200" dirty="0" err="1">
                <a:latin typeface="Arial" pitchFamily="34" charset="0"/>
                <a:ea typeface="Calibri"/>
                <a:cs typeface="Arial" pitchFamily="34" charset="0"/>
              </a:rPr>
              <a:t>số</a:t>
            </a:r>
            <a:r>
              <a:rPr lang="en-US" sz="2200" dirty="0">
                <a:latin typeface="Arial" pitchFamily="34" charset="0"/>
                <a:ea typeface="Calibri"/>
                <a:cs typeface="Arial" pitchFamily="34" charset="0"/>
              </a:rPr>
              <a:t> </a:t>
            </a:r>
            <a:r>
              <a:rPr lang="en-US" sz="2200" b="1" u="sng" dirty="0">
                <a:latin typeface="Arial" pitchFamily="34" charset="0"/>
                <a:ea typeface="Calibri"/>
                <a:cs typeface="Arial" pitchFamily="34" charset="0"/>
              </a:rPr>
              <a:t>215 </a:t>
            </a:r>
            <a:r>
              <a:rPr lang="en-US" sz="2200" b="1" u="sng" dirty="0" err="1">
                <a:latin typeface="Arial" pitchFamily="34" charset="0"/>
                <a:ea typeface="Calibri"/>
                <a:cs typeface="Arial" pitchFamily="34" charset="0"/>
              </a:rPr>
              <a:t>chức</a:t>
            </a:r>
            <a:r>
              <a:rPr lang="en-US" sz="2200" b="1" u="sng" dirty="0">
                <a:latin typeface="Arial" pitchFamily="34" charset="0"/>
                <a:ea typeface="Calibri"/>
                <a:cs typeface="Arial" pitchFamily="34" charset="0"/>
              </a:rPr>
              <a:t> </a:t>
            </a:r>
            <a:r>
              <a:rPr lang="en-US" sz="2200" b="1" u="sng" dirty="0" err="1">
                <a:latin typeface="Arial" pitchFamily="34" charset="0"/>
                <a:ea typeface="Calibri"/>
                <a:cs typeface="Arial" pitchFamily="34" charset="0"/>
              </a:rPr>
              <a:t>danh</a:t>
            </a:r>
            <a:r>
              <a:rPr lang="en-US" sz="2200" dirty="0">
                <a:latin typeface="Arial" pitchFamily="34" charset="0"/>
                <a:ea typeface="Calibri"/>
                <a:cs typeface="Arial" pitchFamily="34" charset="0"/>
              </a:rPr>
              <a:t>. (</a:t>
            </a:r>
            <a:r>
              <a:rPr lang="en-US" sz="2200" dirty="0" err="1">
                <a:latin typeface="Arial" pitchFamily="34" charset="0"/>
                <a:ea typeface="Calibri"/>
                <a:cs typeface="Arial" pitchFamily="34" charset="0"/>
              </a:rPr>
              <a:t>thêm</a:t>
            </a:r>
            <a:r>
              <a:rPr lang="en-US" sz="2200" dirty="0">
                <a:latin typeface="Arial" pitchFamily="34" charset="0"/>
                <a:ea typeface="Calibri"/>
                <a:cs typeface="Arial" pitchFamily="34" charset="0"/>
              </a:rPr>
              <a:t> </a:t>
            </a:r>
            <a:r>
              <a:rPr lang="en-US" sz="2200" b="1" dirty="0">
                <a:solidFill>
                  <a:srgbClr val="0000CC"/>
                </a:solidFill>
                <a:latin typeface="Arial" pitchFamily="34" charset="0"/>
                <a:ea typeface="Calibri"/>
                <a:cs typeface="Arial" pitchFamily="34" charset="0"/>
              </a:rPr>
              <a:t>36</a:t>
            </a:r>
            <a:r>
              <a:rPr lang="en-US" sz="2200" dirty="0">
                <a:latin typeface="Arial" pitchFamily="34" charset="0"/>
                <a:ea typeface="Calibri"/>
                <a:cs typeface="Arial" pitchFamily="34" charset="0"/>
              </a:rPr>
              <a:t> </a:t>
            </a:r>
            <a:r>
              <a:rPr lang="en-US" sz="2200" dirty="0" err="1">
                <a:latin typeface="Arial" pitchFamily="34" charset="0"/>
                <a:ea typeface="Calibri"/>
                <a:cs typeface="Arial" pitchFamily="34" charset="0"/>
              </a:rPr>
              <a:t>chức</a:t>
            </a:r>
            <a:r>
              <a:rPr lang="en-US" sz="2200" dirty="0">
                <a:latin typeface="Arial" pitchFamily="34" charset="0"/>
                <a:ea typeface="Calibri"/>
                <a:cs typeface="Arial" pitchFamily="34" charset="0"/>
              </a:rPr>
              <a:t> </a:t>
            </a:r>
            <a:r>
              <a:rPr lang="en-US" sz="2200" dirty="0" err="1">
                <a:latin typeface="Arial" pitchFamily="34" charset="0"/>
                <a:ea typeface="Calibri"/>
                <a:cs typeface="Arial" pitchFamily="34" charset="0"/>
              </a:rPr>
              <a:t>danh</a:t>
            </a:r>
            <a:r>
              <a:rPr lang="en-US" sz="2200" dirty="0">
                <a:latin typeface="Arial" pitchFamily="34" charset="0"/>
                <a:ea typeface="Calibri"/>
                <a:cs typeface="Arial" pitchFamily="34" charset="0"/>
              </a:rPr>
              <a:t>)</a:t>
            </a:r>
          </a:p>
          <a:p>
            <a:pPr indent="0" algn="just">
              <a:lnSpc>
                <a:spcPts val="2700"/>
              </a:lnSpc>
              <a:spcBef>
                <a:spcPts val="0"/>
              </a:spcBef>
              <a:spcAft>
                <a:spcPts val="0"/>
              </a:spcAft>
              <a:buNone/>
              <a:defRPr/>
            </a:pPr>
            <a:r>
              <a:rPr lang="en-US" sz="2200" dirty="0">
                <a:latin typeface="Arial" pitchFamily="34" charset="0"/>
                <a:ea typeface="Calibri"/>
                <a:cs typeface="Arial" pitchFamily="34" charset="0"/>
              </a:rPr>
              <a:t>	- </a:t>
            </a:r>
            <a:r>
              <a:rPr lang="en-US" sz="2200" dirty="0" err="1">
                <a:latin typeface="Arial" pitchFamily="34" charset="0"/>
                <a:ea typeface="Calibri"/>
                <a:cs typeface="Arial" pitchFamily="34" charset="0"/>
              </a:rPr>
              <a:t>Luật</a:t>
            </a:r>
            <a:r>
              <a:rPr lang="en-US" sz="2200" dirty="0">
                <a:latin typeface="Arial" pitchFamily="34" charset="0"/>
                <a:ea typeface="Calibri"/>
                <a:cs typeface="Arial" pitchFamily="34" charset="0"/>
              </a:rPr>
              <a:t> </a:t>
            </a:r>
            <a:r>
              <a:rPr lang="en-US" sz="2200" dirty="0" err="1">
                <a:latin typeface="Arial" pitchFamily="34" charset="0"/>
                <a:ea typeface="Calibri"/>
                <a:cs typeface="Arial" pitchFamily="34" charset="0"/>
              </a:rPr>
              <a:t>số</a:t>
            </a:r>
            <a:r>
              <a:rPr lang="en-US" sz="2200" dirty="0">
                <a:latin typeface="Arial" pitchFamily="34" charset="0"/>
                <a:ea typeface="Calibri"/>
                <a:cs typeface="Arial" pitchFamily="34" charset="0"/>
              </a:rPr>
              <a:t> 15 XLVPHC </a:t>
            </a:r>
            <a:r>
              <a:rPr lang="en-US" sz="2200" dirty="0" err="1">
                <a:latin typeface="Arial" pitchFamily="34" charset="0"/>
                <a:ea typeface="Calibri"/>
                <a:cs typeface="Arial" pitchFamily="34" charset="0"/>
              </a:rPr>
              <a:t>hiện</a:t>
            </a:r>
            <a:r>
              <a:rPr lang="en-US" sz="2200" dirty="0">
                <a:latin typeface="Arial" pitchFamily="34" charset="0"/>
                <a:ea typeface="Calibri"/>
                <a:cs typeface="Arial" pitchFamily="34" charset="0"/>
              </a:rPr>
              <a:t> </a:t>
            </a:r>
            <a:r>
              <a:rPr lang="en-US" sz="2200" dirty="0" err="1">
                <a:latin typeface="Arial" pitchFamily="34" charset="0"/>
                <a:ea typeface="Calibri"/>
                <a:cs typeface="Arial" pitchFamily="34" charset="0"/>
              </a:rPr>
              <a:t>hành</a:t>
            </a:r>
            <a:r>
              <a:rPr lang="en-US" sz="2200" dirty="0">
                <a:latin typeface="Arial" pitchFamily="34" charset="0"/>
                <a:ea typeface="Calibri"/>
                <a:cs typeface="Arial" pitchFamily="34" charset="0"/>
              </a:rPr>
              <a:t> </a:t>
            </a:r>
            <a:r>
              <a:rPr lang="en-US" sz="2200" dirty="0" err="1">
                <a:latin typeface="Arial" pitchFamily="34" charset="0"/>
                <a:ea typeface="Calibri"/>
                <a:cs typeface="Arial" pitchFamily="34" charset="0"/>
              </a:rPr>
              <a:t>quy</a:t>
            </a:r>
            <a:r>
              <a:rPr lang="en-US" sz="2200" dirty="0">
                <a:latin typeface="Arial" pitchFamily="34" charset="0"/>
                <a:ea typeface="Calibri"/>
                <a:cs typeface="Arial" pitchFamily="34" charset="0"/>
              </a:rPr>
              <a:t> </a:t>
            </a:r>
            <a:r>
              <a:rPr lang="en-US" sz="2200" dirty="0" err="1">
                <a:latin typeface="Arial" pitchFamily="34" charset="0"/>
                <a:ea typeface="Calibri"/>
                <a:cs typeface="Arial" pitchFamily="34" charset="0"/>
              </a:rPr>
              <a:t>định</a:t>
            </a:r>
            <a:r>
              <a:rPr lang="en-US" sz="2200" dirty="0">
                <a:latin typeface="Arial" pitchFamily="34" charset="0"/>
                <a:ea typeface="Calibri"/>
                <a:cs typeface="Arial" pitchFamily="34" charset="0"/>
              </a:rPr>
              <a:t> </a:t>
            </a:r>
            <a:r>
              <a:rPr lang="en-US" sz="2200" dirty="0" err="1">
                <a:latin typeface="Arial" pitchFamily="34" charset="0"/>
                <a:ea typeface="Calibri"/>
                <a:cs typeface="Arial" pitchFamily="34" charset="0"/>
              </a:rPr>
              <a:t>có</a:t>
            </a:r>
            <a:r>
              <a:rPr lang="en-US" sz="2200" dirty="0">
                <a:latin typeface="Arial" pitchFamily="34" charset="0"/>
                <a:ea typeface="Calibri"/>
                <a:cs typeface="Arial" pitchFamily="34" charset="0"/>
              </a:rPr>
              <a:t> </a:t>
            </a:r>
            <a:r>
              <a:rPr lang="en-US" sz="2200" b="1" dirty="0" err="1">
                <a:latin typeface="Arial" pitchFamily="34" charset="0"/>
                <a:ea typeface="Calibri"/>
                <a:cs typeface="Arial" pitchFamily="34" charset="0"/>
              </a:rPr>
              <a:t>tổng</a:t>
            </a:r>
            <a:r>
              <a:rPr lang="en-US" sz="2200" b="1" dirty="0">
                <a:latin typeface="Arial" pitchFamily="34" charset="0"/>
                <a:ea typeface="Calibri"/>
                <a:cs typeface="Arial" pitchFamily="34" charset="0"/>
              </a:rPr>
              <a:t> </a:t>
            </a:r>
            <a:r>
              <a:rPr lang="en-US" sz="2200" b="1" dirty="0" err="1">
                <a:latin typeface="Arial" pitchFamily="34" charset="0"/>
                <a:ea typeface="Calibri"/>
                <a:cs typeface="Arial" pitchFamily="34" charset="0"/>
              </a:rPr>
              <a:t>số</a:t>
            </a:r>
            <a:r>
              <a:rPr lang="en-US" sz="2200" b="1" dirty="0">
                <a:latin typeface="Arial" pitchFamily="34" charset="0"/>
                <a:ea typeface="Calibri"/>
                <a:cs typeface="Arial" pitchFamily="34" charset="0"/>
              </a:rPr>
              <a:t> </a:t>
            </a:r>
            <a:r>
              <a:rPr lang="en-US" sz="2200" b="1" u="sng" dirty="0">
                <a:solidFill>
                  <a:srgbClr val="0000CC"/>
                </a:solidFill>
                <a:latin typeface="Arial" pitchFamily="34" charset="0"/>
                <a:ea typeface="Calibri"/>
                <a:cs typeface="Arial" pitchFamily="34" charset="0"/>
              </a:rPr>
              <a:t>14 </a:t>
            </a:r>
            <a:r>
              <a:rPr lang="en-US" sz="2200" b="1" u="sng" dirty="0" err="1">
                <a:solidFill>
                  <a:srgbClr val="0000CC"/>
                </a:solidFill>
                <a:latin typeface="Arial" pitchFamily="34" charset="0"/>
                <a:ea typeface="Calibri"/>
                <a:cs typeface="Arial" pitchFamily="34" charset="0"/>
              </a:rPr>
              <a:t>loại</a:t>
            </a:r>
            <a:r>
              <a:rPr lang="en-US" sz="2200" b="1" u="sng" dirty="0">
                <a:solidFill>
                  <a:srgbClr val="0000CC"/>
                </a:solidFill>
                <a:latin typeface="Arial" pitchFamily="34" charset="0"/>
                <a:ea typeface="Calibri"/>
                <a:cs typeface="Arial" pitchFamily="34" charset="0"/>
              </a:rPr>
              <a:t> </a:t>
            </a:r>
            <a:r>
              <a:rPr lang="en-US" sz="2200" b="1" u="sng" dirty="0" err="1">
                <a:solidFill>
                  <a:srgbClr val="0000CC"/>
                </a:solidFill>
                <a:latin typeface="Arial" pitchFamily="34" charset="0"/>
                <a:ea typeface="Calibri"/>
                <a:cs typeface="Arial" pitchFamily="34" charset="0"/>
              </a:rPr>
              <a:t>cơ</a:t>
            </a:r>
            <a:r>
              <a:rPr lang="en-US" sz="2200" b="1" u="sng" dirty="0">
                <a:solidFill>
                  <a:srgbClr val="0000CC"/>
                </a:solidFill>
                <a:latin typeface="Arial" pitchFamily="34" charset="0"/>
                <a:ea typeface="Calibri"/>
                <a:cs typeface="Arial" pitchFamily="34" charset="0"/>
              </a:rPr>
              <a:t> </a:t>
            </a:r>
            <a:r>
              <a:rPr lang="en-US" sz="2200" b="1" u="sng" dirty="0" err="1">
                <a:solidFill>
                  <a:srgbClr val="0000CC"/>
                </a:solidFill>
                <a:latin typeface="Arial" pitchFamily="34" charset="0"/>
                <a:ea typeface="Calibri"/>
                <a:cs typeface="Arial" pitchFamily="34" charset="0"/>
              </a:rPr>
              <a:t>quan</a:t>
            </a:r>
            <a:r>
              <a:rPr lang="en-US" sz="2200" dirty="0">
                <a:latin typeface="Arial" pitchFamily="34" charset="0"/>
                <a:ea typeface="Calibri"/>
                <a:cs typeface="Arial" pitchFamily="34" charset="0"/>
              </a:rPr>
              <a:t> </a:t>
            </a:r>
            <a:r>
              <a:rPr lang="en-US" sz="2200" dirty="0" err="1">
                <a:latin typeface="Arial" pitchFamily="34" charset="0"/>
                <a:ea typeface="Calibri"/>
                <a:cs typeface="Arial" pitchFamily="34" charset="0"/>
              </a:rPr>
              <a:t>thực</a:t>
            </a:r>
            <a:r>
              <a:rPr lang="en-US" sz="2200" dirty="0">
                <a:latin typeface="Arial" pitchFamily="34" charset="0"/>
                <a:ea typeface="Calibri"/>
                <a:cs typeface="Arial" pitchFamily="34" charset="0"/>
              </a:rPr>
              <a:t> </a:t>
            </a:r>
            <a:r>
              <a:rPr lang="en-US" sz="2200" dirty="0" err="1">
                <a:latin typeface="Arial" pitchFamily="34" charset="0"/>
                <a:ea typeface="Calibri"/>
                <a:cs typeface="Arial" pitchFamily="34" charset="0"/>
              </a:rPr>
              <a:t>hiện</a:t>
            </a:r>
            <a:r>
              <a:rPr lang="en-US" sz="2200" dirty="0">
                <a:latin typeface="Arial" pitchFamily="34" charset="0"/>
                <a:ea typeface="Calibri"/>
                <a:cs typeface="Arial" pitchFamily="34" charset="0"/>
              </a:rPr>
              <a:t> XPVPHC. </a:t>
            </a:r>
            <a:r>
              <a:rPr lang="en-US" sz="2200" dirty="0" err="1">
                <a:latin typeface="Arial" pitchFamily="34" charset="0"/>
                <a:ea typeface="Calibri"/>
                <a:cs typeface="Arial" pitchFamily="34" charset="0"/>
              </a:rPr>
              <a:t>Luật</a:t>
            </a:r>
            <a:r>
              <a:rPr lang="en-US" sz="2200" dirty="0">
                <a:latin typeface="Arial" pitchFamily="34" charset="0"/>
                <a:ea typeface="Calibri"/>
                <a:cs typeface="Arial" pitchFamily="34" charset="0"/>
              </a:rPr>
              <a:t> </a:t>
            </a:r>
            <a:r>
              <a:rPr lang="en-US" sz="2200" dirty="0" err="1">
                <a:latin typeface="Arial" pitchFamily="34" charset="0"/>
                <a:ea typeface="Calibri"/>
                <a:cs typeface="Arial" pitchFamily="34" charset="0"/>
              </a:rPr>
              <a:t>số</a:t>
            </a:r>
            <a:r>
              <a:rPr lang="en-US" sz="2200" dirty="0">
                <a:latin typeface="Arial" pitchFamily="34" charset="0"/>
                <a:ea typeface="Calibri"/>
                <a:cs typeface="Arial" pitchFamily="34" charset="0"/>
              </a:rPr>
              <a:t> 67 SĐBS </a:t>
            </a:r>
            <a:r>
              <a:rPr lang="en-US" sz="2200" dirty="0" err="1">
                <a:latin typeface="Arial" pitchFamily="34" charset="0"/>
                <a:ea typeface="Calibri"/>
                <a:cs typeface="Arial" pitchFamily="34" charset="0"/>
              </a:rPr>
              <a:t>Luật</a:t>
            </a:r>
            <a:r>
              <a:rPr lang="en-US" sz="2200" dirty="0">
                <a:latin typeface="Arial" pitchFamily="34" charset="0"/>
                <a:ea typeface="Calibri"/>
                <a:cs typeface="Arial" pitchFamily="34" charset="0"/>
              </a:rPr>
              <a:t> XLVPHC </a:t>
            </a:r>
            <a:r>
              <a:rPr lang="en-US" sz="2200" dirty="0" err="1">
                <a:latin typeface="Arial" pitchFamily="34" charset="0"/>
                <a:ea typeface="Calibri"/>
                <a:cs typeface="Arial" pitchFamily="34" charset="0"/>
              </a:rPr>
              <a:t>quy</a:t>
            </a:r>
            <a:r>
              <a:rPr lang="en-US" sz="2200" dirty="0">
                <a:latin typeface="Arial" pitchFamily="34" charset="0"/>
                <a:ea typeface="Calibri"/>
                <a:cs typeface="Arial" pitchFamily="34" charset="0"/>
              </a:rPr>
              <a:t> </a:t>
            </a:r>
            <a:r>
              <a:rPr lang="en-US" sz="2200" dirty="0" err="1">
                <a:latin typeface="Arial" pitchFamily="34" charset="0"/>
                <a:ea typeface="Calibri"/>
                <a:cs typeface="Arial" pitchFamily="34" charset="0"/>
              </a:rPr>
              <a:t>định</a:t>
            </a:r>
            <a:r>
              <a:rPr lang="en-US" sz="2200" dirty="0">
                <a:latin typeface="Arial" pitchFamily="34" charset="0"/>
                <a:ea typeface="Calibri"/>
                <a:cs typeface="Arial" pitchFamily="34" charset="0"/>
              </a:rPr>
              <a:t> </a:t>
            </a:r>
            <a:r>
              <a:rPr lang="en-US" sz="2200" dirty="0" err="1">
                <a:latin typeface="Arial" pitchFamily="34" charset="0"/>
                <a:ea typeface="Calibri"/>
                <a:cs typeface="Arial" pitchFamily="34" charset="0"/>
              </a:rPr>
              <a:t>có</a:t>
            </a:r>
            <a:r>
              <a:rPr lang="en-US" sz="2200" dirty="0">
                <a:latin typeface="Arial" pitchFamily="34" charset="0"/>
                <a:ea typeface="Calibri"/>
                <a:cs typeface="Arial" pitchFamily="34" charset="0"/>
              </a:rPr>
              <a:t> </a:t>
            </a:r>
            <a:r>
              <a:rPr lang="en-US" sz="2200" b="1" u="sng" dirty="0" err="1">
                <a:solidFill>
                  <a:srgbClr val="0000CC"/>
                </a:solidFill>
                <a:latin typeface="Arial" pitchFamily="34" charset="0"/>
                <a:ea typeface="Calibri"/>
                <a:cs typeface="Arial" pitchFamily="34" charset="0"/>
              </a:rPr>
              <a:t>tổng</a:t>
            </a:r>
            <a:r>
              <a:rPr lang="en-US" sz="2200" b="1" u="sng" dirty="0">
                <a:solidFill>
                  <a:srgbClr val="0000CC"/>
                </a:solidFill>
                <a:latin typeface="Arial" pitchFamily="34" charset="0"/>
                <a:ea typeface="Calibri"/>
                <a:cs typeface="Arial" pitchFamily="34" charset="0"/>
              </a:rPr>
              <a:t> </a:t>
            </a:r>
            <a:r>
              <a:rPr lang="en-US" sz="2200" b="1" u="sng" dirty="0" err="1">
                <a:solidFill>
                  <a:srgbClr val="0000CC"/>
                </a:solidFill>
                <a:latin typeface="Arial" pitchFamily="34" charset="0"/>
                <a:ea typeface="Calibri"/>
                <a:cs typeface="Arial" pitchFamily="34" charset="0"/>
              </a:rPr>
              <a:t>số</a:t>
            </a:r>
            <a:r>
              <a:rPr lang="en-US" sz="2200" b="1" u="sng" dirty="0">
                <a:solidFill>
                  <a:srgbClr val="0000CC"/>
                </a:solidFill>
                <a:latin typeface="Arial" pitchFamily="34" charset="0"/>
                <a:ea typeface="Calibri"/>
                <a:cs typeface="Arial" pitchFamily="34" charset="0"/>
              </a:rPr>
              <a:t> 16 </a:t>
            </a:r>
            <a:r>
              <a:rPr lang="en-US" sz="2200" b="1" u="sng" dirty="0" err="1">
                <a:solidFill>
                  <a:srgbClr val="0000CC"/>
                </a:solidFill>
                <a:latin typeface="Arial" pitchFamily="34" charset="0"/>
                <a:ea typeface="Calibri"/>
                <a:cs typeface="Arial" pitchFamily="34" charset="0"/>
              </a:rPr>
              <a:t>loại</a:t>
            </a:r>
            <a:r>
              <a:rPr lang="en-US" sz="2200" b="1" u="sng" dirty="0">
                <a:solidFill>
                  <a:srgbClr val="0000CC"/>
                </a:solidFill>
                <a:latin typeface="Arial" pitchFamily="34" charset="0"/>
                <a:ea typeface="Calibri"/>
                <a:cs typeface="Arial" pitchFamily="34" charset="0"/>
              </a:rPr>
              <a:t> </a:t>
            </a:r>
            <a:r>
              <a:rPr lang="en-US" sz="2200" b="1" u="sng" dirty="0" err="1">
                <a:solidFill>
                  <a:srgbClr val="0000CC"/>
                </a:solidFill>
                <a:latin typeface="Arial" pitchFamily="34" charset="0"/>
                <a:ea typeface="Calibri"/>
                <a:cs typeface="Arial" pitchFamily="34" charset="0"/>
              </a:rPr>
              <a:t>cơ</a:t>
            </a:r>
            <a:r>
              <a:rPr lang="en-US" sz="2200" b="1" u="sng" dirty="0">
                <a:solidFill>
                  <a:srgbClr val="0000CC"/>
                </a:solidFill>
                <a:latin typeface="Arial" pitchFamily="34" charset="0"/>
                <a:ea typeface="Calibri"/>
                <a:cs typeface="Arial" pitchFamily="34" charset="0"/>
              </a:rPr>
              <a:t> </a:t>
            </a:r>
            <a:r>
              <a:rPr lang="en-US" sz="2200" b="1" u="sng" dirty="0" err="1">
                <a:solidFill>
                  <a:srgbClr val="0000CC"/>
                </a:solidFill>
                <a:latin typeface="Arial" pitchFamily="34" charset="0"/>
                <a:ea typeface="Calibri"/>
                <a:cs typeface="Arial" pitchFamily="34" charset="0"/>
              </a:rPr>
              <a:t>quan</a:t>
            </a:r>
            <a:r>
              <a:rPr lang="en-US" sz="2200" u="sng" dirty="0">
                <a:solidFill>
                  <a:srgbClr val="0000CC"/>
                </a:solidFill>
                <a:latin typeface="Arial" pitchFamily="34" charset="0"/>
                <a:ea typeface="Calibri"/>
                <a:cs typeface="Arial" pitchFamily="34" charset="0"/>
              </a:rPr>
              <a:t> </a:t>
            </a:r>
            <a:r>
              <a:rPr lang="en-US" sz="2200" dirty="0" err="1">
                <a:latin typeface="Arial" pitchFamily="34" charset="0"/>
                <a:ea typeface="Calibri"/>
                <a:cs typeface="Arial" pitchFamily="34" charset="0"/>
              </a:rPr>
              <a:t>thực</a:t>
            </a:r>
            <a:r>
              <a:rPr lang="en-US" sz="2200" dirty="0">
                <a:latin typeface="Arial" pitchFamily="34" charset="0"/>
                <a:ea typeface="Calibri"/>
                <a:cs typeface="Arial" pitchFamily="34" charset="0"/>
              </a:rPr>
              <a:t> </a:t>
            </a:r>
            <a:r>
              <a:rPr lang="en-US" sz="2200" dirty="0" err="1">
                <a:latin typeface="Arial" pitchFamily="34" charset="0"/>
                <a:ea typeface="Calibri"/>
                <a:cs typeface="Arial" pitchFamily="34" charset="0"/>
              </a:rPr>
              <a:t>hiện</a:t>
            </a:r>
            <a:r>
              <a:rPr lang="en-US" sz="2200" dirty="0">
                <a:latin typeface="Arial" pitchFamily="34" charset="0"/>
                <a:ea typeface="Calibri"/>
                <a:cs typeface="Arial" pitchFamily="34" charset="0"/>
              </a:rPr>
              <a:t> XPVPHC (</a:t>
            </a:r>
            <a:r>
              <a:rPr lang="en-US" sz="2200" dirty="0" err="1">
                <a:latin typeface="Arial" pitchFamily="34" charset="0"/>
                <a:ea typeface="Calibri"/>
                <a:cs typeface="Arial" pitchFamily="34" charset="0"/>
              </a:rPr>
              <a:t>trong</a:t>
            </a:r>
            <a:r>
              <a:rPr lang="en-US" sz="2200" dirty="0">
                <a:latin typeface="Arial" pitchFamily="34" charset="0"/>
                <a:ea typeface="Calibri"/>
                <a:cs typeface="Arial" pitchFamily="34" charset="0"/>
              </a:rPr>
              <a:t> </a:t>
            </a:r>
            <a:r>
              <a:rPr lang="en-US" sz="2200" dirty="0" err="1">
                <a:latin typeface="Arial" pitchFamily="34" charset="0"/>
                <a:ea typeface="Calibri"/>
                <a:cs typeface="Arial" pitchFamily="34" charset="0"/>
              </a:rPr>
              <a:t>đó</a:t>
            </a:r>
            <a:r>
              <a:rPr lang="en-US" sz="2200" dirty="0">
                <a:latin typeface="Arial" pitchFamily="34" charset="0"/>
                <a:ea typeface="Calibri"/>
                <a:cs typeface="Arial" pitchFamily="34" charset="0"/>
              </a:rPr>
              <a:t>, </a:t>
            </a:r>
            <a:r>
              <a:rPr lang="en-US" sz="2200" dirty="0" err="1">
                <a:latin typeface="Arial" pitchFamily="34" charset="0"/>
                <a:ea typeface="Calibri"/>
                <a:cs typeface="Arial" pitchFamily="34" charset="0"/>
              </a:rPr>
              <a:t>bỏ</a:t>
            </a:r>
            <a:r>
              <a:rPr lang="en-US" sz="2200" dirty="0">
                <a:latin typeface="Arial" pitchFamily="34" charset="0"/>
                <a:ea typeface="Calibri"/>
                <a:cs typeface="Arial" pitchFamily="34" charset="0"/>
              </a:rPr>
              <a:t> </a:t>
            </a:r>
            <a:r>
              <a:rPr lang="en-US" sz="2200" dirty="0" err="1">
                <a:latin typeface="Arial" pitchFamily="34" charset="0"/>
                <a:ea typeface="Calibri"/>
                <a:cs typeface="Arial" pitchFamily="34" charset="0"/>
              </a:rPr>
              <a:t>Đ50</a:t>
            </a:r>
            <a:r>
              <a:rPr lang="en-US" sz="2200" dirty="0">
                <a:latin typeface="Arial" pitchFamily="34" charset="0"/>
                <a:ea typeface="Calibri"/>
                <a:cs typeface="Arial" pitchFamily="34" charset="0"/>
              </a:rPr>
              <a:t> </a:t>
            </a:r>
            <a:r>
              <a:rPr lang="en-US" sz="2200" dirty="0" err="1">
                <a:latin typeface="Arial" pitchFamily="34" charset="0"/>
                <a:ea typeface="Calibri"/>
                <a:cs typeface="Arial" pitchFamily="34" charset="0"/>
              </a:rPr>
              <a:t>về</a:t>
            </a:r>
            <a:r>
              <a:rPr lang="en-US" sz="2200" dirty="0">
                <a:latin typeface="Arial" pitchFamily="34" charset="0"/>
                <a:ea typeface="Calibri"/>
                <a:cs typeface="Arial" pitchFamily="34" charset="0"/>
              </a:rPr>
              <a:t> </a:t>
            </a:r>
            <a:r>
              <a:rPr lang="en-US" sz="2200" dirty="0" err="1">
                <a:latin typeface="Arial" pitchFamily="34" charset="0"/>
                <a:ea typeface="Calibri"/>
                <a:cs typeface="Arial" pitchFamily="34" charset="0"/>
              </a:rPr>
              <a:t>Cục</a:t>
            </a:r>
            <a:r>
              <a:rPr lang="en-US" sz="2200" dirty="0">
                <a:latin typeface="Arial" pitchFamily="34" charset="0"/>
                <a:ea typeface="Calibri"/>
                <a:cs typeface="Arial" pitchFamily="34" charset="0"/>
              </a:rPr>
              <a:t> </a:t>
            </a:r>
            <a:r>
              <a:rPr lang="en-US" sz="2200" dirty="0" err="1">
                <a:latin typeface="Arial" pitchFamily="34" charset="0"/>
                <a:ea typeface="Calibri"/>
                <a:cs typeface="Arial" pitchFamily="34" charset="0"/>
              </a:rPr>
              <a:t>Quản</a:t>
            </a:r>
            <a:r>
              <a:rPr lang="en-US" sz="2200" dirty="0">
                <a:latin typeface="Arial" pitchFamily="34" charset="0"/>
                <a:ea typeface="Calibri"/>
                <a:cs typeface="Arial" pitchFamily="34" charset="0"/>
              </a:rPr>
              <a:t> </a:t>
            </a:r>
            <a:r>
              <a:rPr lang="en-US" sz="2200" dirty="0" err="1">
                <a:latin typeface="Arial" pitchFamily="34" charset="0"/>
                <a:ea typeface="Calibri"/>
                <a:cs typeface="Arial" pitchFamily="34" charset="0"/>
              </a:rPr>
              <a:t>lý</a:t>
            </a:r>
            <a:r>
              <a:rPr lang="en-US" sz="2200" dirty="0">
                <a:latin typeface="Arial" pitchFamily="34" charset="0"/>
                <a:ea typeface="Calibri"/>
                <a:cs typeface="Arial" pitchFamily="34" charset="0"/>
              </a:rPr>
              <a:t> </a:t>
            </a:r>
            <a:r>
              <a:rPr lang="en-US" sz="2200" dirty="0" err="1">
                <a:latin typeface="Arial" pitchFamily="34" charset="0"/>
                <a:ea typeface="Calibri"/>
                <a:cs typeface="Arial" pitchFamily="34" charset="0"/>
              </a:rPr>
              <a:t>lao</a:t>
            </a:r>
            <a:r>
              <a:rPr lang="en-US" sz="2200" dirty="0">
                <a:latin typeface="Arial" pitchFamily="34" charset="0"/>
                <a:ea typeface="Calibri"/>
                <a:cs typeface="Arial" pitchFamily="34" charset="0"/>
              </a:rPr>
              <a:t> </a:t>
            </a:r>
            <a:r>
              <a:rPr lang="en-US" sz="2200" dirty="0" err="1">
                <a:latin typeface="Arial" pitchFamily="34" charset="0"/>
                <a:ea typeface="Calibri"/>
                <a:cs typeface="Arial" pitchFamily="34" charset="0"/>
              </a:rPr>
              <a:t>động</a:t>
            </a:r>
            <a:r>
              <a:rPr lang="en-US" sz="2200" dirty="0">
                <a:latin typeface="Arial" pitchFamily="34" charset="0"/>
                <a:ea typeface="Calibri"/>
                <a:cs typeface="Arial" pitchFamily="34" charset="0"/>
              </a:rPr>
              <a:t> </a:t>
            </a:r>
            <a:r>
              <a:rPr lang="en-US" sz="2200" dirty="0" err="1">
                <a:latin typeface="Arial" pitchFamily="34" charset="0"/>
                <a:ea typeface="Calibri"/>
                <a:cs typeface="Arial" pitchFamily="34" charset="0"/>
              </a:rPr>
              <a:t>ngoài</a:t>
            </a:r>
            <a:r>
              <a:rPr lang="en-US" sz="2200" dirty="0">
                <a:latin typeface="Arial" pitchFamily="34" charset="0"/>
                <a:ea typeface="Calibri"/>
                <a:cs typeface="Arial" pitchFamily="34" charset="0"/>
              </a:rPr>
              <a:t> </a:t>
            </a:r>
            <a:r>
              <a:rPr lang="en-US" sz="2200" dirty="0" err="1">
                <a:latin typeface="Arial" pitchFamily="34" charset="0"/>
                <a:ea typeface="Calibri"/>
                <a:cs typeface="Arial" pitchFamily="34" charset="0"/>
              </a:rPr>
              <a:t>nước</a:t>
            </a:r>
            <a:r>
              <a:rPr lang="en-US" sz="2200" dirty="0">
                <a:latin typeface="Arial" pitchFamily="34" charset="0"/>
                <a:ea typeface="Calibri"/>
                <a:cs typeface="Arial" pitchFamily="34" charset="0"/>
              </a:rPr>
              <a:t>, </a:t>
            </a:r>
            <a:r>
              <a:rPr lang="en-US" sz="2200" dirty="0" err="1">
                <a:latin typeface="Arial" pitchFamily="34" charset="0"/>
                <a:ea typeface="Calibri"/>
                <a:cs typeface="Arial" pitchFamily="34" charset="0"/>
              </a:rPr>
              <a:t>đưa</a:t>
            </a:r>
            <a:r>
              <a:rPr lang="en-US" sz="2200" dirty="0">
                <a:latin typeface="Arial" pitchFamily="34" charset="0"/>
                <a:ea typeface="Calibri"/>
                <a:cs typeface="Arial" pitchFamily="34" charset="0"/>
              </a:rPr>
              <a:t> </a:t>
            </a:r>
            <a:r>
              <a:rPr lang="en-US" sz="2200" dirty="0" err="1">
                <a:latin typeface="Arial" pitchFamily="34" charset="0"/>
                <a:ea typeface="Calibri"/>
                <a:cs typeface="Arial" pitchFamily="34" charset="0"/>
              </a:rPr>
              <a:t>vào</a:t>
            </a:r>
            <a:r>
              <a:rPr lang="en-US" sz="2200" dirty="0">
                <a:latin typeface="Arial" pitchFamily="34" charset="0"/>
                <a:ea typeface="Calibri"/>
                <a:cs typeface="Arial" pitchFamily="34" charset="0"/>
              </a:rPr>
              <a:t> </a:t>
            </a:r>
            <a:r>
              <a:rPr lang="en-US" sz="2200" dirty="0" err="1">
                <a:latin typeface="Arial" pitchFamily="34" charset="0"/>
                <a:ea typeface="Calibri"/>
                <a:cs typeface="Arial" pitchFamily="34" charset="0"/>
              </a:rPr>
              <a:t>quy</a:t>
            </a:r>
            <a:r>
              <a:rPr lang="en-US" sz="2200" dirty="0">
                <a:latin typeface="Arial" pitchFamily="34" charset="0"/>
                <a:ea typeface="Calibri"/>
                <a:cs typeface="Arial" pitchFamily="34" charset="0"/>
              </a:rPr>
              <a:t> </a:t>
            </a:r>
            <a:r>
              <a:rPr lang="en-US" sz="2200" dirty="0" err="1">
                <a:latin typeface="Arial" pitchFamily="34" charset="0"/>
                <a:ea typeface="Calibri"/>
                <a:cs typeface="Arial" pitchFamily="34" charset="0"/>
              </a:rPr>
              <a:t>chung</a:t>
            </a:r>
            <a:r>
              <a:rPr lang="en-US" sz="2200" dirty="0">
                <a:latin typeface="Arial" pitchFamily="34" charset="0"/>
                <a:ea typeface="Calibri"/>
                <a:cs typeface="Arial" pitchFamily="34" charset="0"/>
              </a:rPr>
              <a:t> </a:t>
            </a:r>
            <a:r>
              <a:rPr lang="en-US" sz="2200" dirty="0" err="1">
                <a:latin typeface="Arial" pitchFamily="34" charset="0"/>
                <a:ea typeface="Calibri"/>
                <a:cs typeface="Arial" pitchFamily="34" charset="0"/>
              </a:rPr>
              <a:t>tại</a:t>
            </a:r>
            <a:r>
              <a:rPr lang="en-US" sz="2200" dirty="0">
                <a:latin typeface="Arial" pitchFamily="34" charset="0"/>
                <a:ea typeface="Calibri"/>
                <a:cs typeface="Arial" pitchFamily="34" charset="0"/>
              </a:rPr>
              <a:t> </a:t>
            </a:r>
            <a:r>
              <a:rPr lang="en-US" sz="2200" dirty="0" err="1">
                <a:latin typeface="Arial" pitchFamily="34" charset="0"/>
                <a:ea typeface="Calibri"/>
                <a:cs typeface="Arial" pitchFamily="34" charset="0"/>
              </a:rPr>
              <a:t>Điều</a:t>
            </a:r>
            <a:r>
              <a:rPr lang="en-US" sz="2200" dirty="0">
                <a:latin typeface="Arial" pitchFamily="34" charset="0"/>
                <a:ea typeface="Calibri"/>
                <a:cs typeface="Arial" pitchFamily="34" charset="0"/>
              </a:rPr>
              <a:t> 46-  </a:t>
            </a:r>
            <a:r>
              <a:rPr lang="en-US" sz="2200" dirty="0" err="1">
                <a:latin typeface="Arial" pitchFamily="34" charset="0"/>
                <a:ea typeface="Calibri"/>
                <a:cs typeface="Arial" pitchFamily="34" charset="0"/>
              </a:rPr>
              <a:t>cơ</a:t>
            </a:r>
            <a:r>
              <a:rPr lang="en-US" sz="2200" dirty="0">
                <a:latin typeface="Arial" pitchFamily="34" charset="0"/>
                <a:ea typeface="Calibri"/>
                <a:cs typeface="Arial" pitchFamily="34" charset="0"/>
              </a:rPr>
              <a:t> </a:t>
            </a:r>
            <a:r>
              <a:rPr lang="en-US" sz="2200" dirty="0" err="1">
                <a:latin typeface="Arial" pitchFamily="34" charset="0"/>
                <a:ea typeface="Calibri"/>
                <a:cs typeface="Arial" pitchFamily="34" charset="0"/>
              </a:rPr>
              <a:t>quan</a:t>
            </a:r>
            <a:r>
              <a:rPr lang="en-US" sz="2200" dirty="0">
                <a:latin typeface="Arial" pitchFamily="34" charset="0"/>
                <a:ea typeface="Calibri"/>
                <a:cs typeface="Arial" pitchFamily="34" charset="0"/>
              </a:rPr>
              <a:t> </a:t>
            </a:r>
            <a:r>
              <a:rPr lang="en-US" sz="2200" dirty="0" err="1">
                <a:latin typeface="Arial" pitchFamily="34" charset="0"/>
                <a:ea typeface="Calibri"/>
                <a:cs typeface="Arial" pitchFamily="34" charset="0"/>
              </a:rPr>
              <a:t>được</a:t>
            </a:r>
            <a:r>
              <a:rPr lang="en-US" sz="2200" dirty="0">
                <a:latin typeface="Arial" pitchFamily="34" charset="0"/>
                <a:ea typeface="Calibri"/>
                <a:cs typeface="Arial" pitchFamily="34" charset="0"/>
              </a:rPr>
              <a:t> </a:t>
            </a:r>
            <a:r>
              <a:rPr lang="en-US" sz="2200" dirty="0" err="1">
                <a:latin typeface="Arial" pitchFamily="34" charset="0"/>
                <a:ea typeface="Calibri"/>
                <a:cs typeface="Arial" pitchFamily="34" charset="0"/>
              </a:rPr>
              <a:t>giao</a:t>
            </a:r>
            <a:r>
              <a:rPr lang="en-US" sz="2200" dirty="0">
                <a:latin typeface="Arial" pitchFamily="34" charset="0"/>
                <a:ea typeface="Calibri"/>
                <a:cs typeface="Arial" pitchFamily="34" charset="0"/>
              </a:rPr>
              <a:t> </a:t>
            </a:r>
            <a:r>
              <a:rPr lang="en-US" sz="2200" dirty="0" err="1">
                <a:latin typeface="Arial" pitchFamily="34" charset="0"/>
                <a:ea typeface="Calibri"/>
                <a:cs typeface="Arial" pitchFamily="34" charset="0"/>
              </a:rPr>
              <a:t>thực</a:t>
            </a:r>
            <a:r>
              <a:rPr lang="en-US" sz="2200" dirty="0">
                <a:latin typeface="Arial" pitchFamily="34" charset="0"/>
                <a:ea typeface="Calibri"/>
                <a:cs typeface="Arial" pitchFamily="34" charset="0"/>
              </a:rPr>
              <a:t> </a:t>
            </a:r>
            <a:r>
              <a:rPr lang="en-US" sz="2200" dirty="0" err="1">
                <a:latin typeface="Arial" pitchFamily="34" charset="0"/>
                <a:ea typeface="Calibri"/>
                <a:cs typeface="Arial" pitchFamily="34" charset="0"/>
              </a:rPr>
              <a:t>hiện</a:t>
            </a:r>
            <a:r>
              <a:rPr lang="en-US" sz="2200" dirty="0">
                <a:latin typeface="Arial" pitchFamily="34" charset="0"/>
                <a:ea typeface="Calibri"/>
                <a:cs typeface="Arial" pitchFamily="34" charset="0"/>
              </a:rPr>
              <a:t> </a:t>
            </a:r>
            <a:r>
              <a:rPr lang="en-US" sz="2200" dirty="0" err="1">
                <a:latin typeface="Arial" pitchFamily="34" charset="0"/>
                <a:ea typeface="Calibri"/>
                <a:cs typeface="Arial" pitchFamily="34" charset="0"/>
              </a:rPr>
              <a:t>chức</a:t>
            </a:r>
            <a:r>
              <a:rPr lang="en-US" sz="2200" dirty="0">
                <a:latin typeface="Arial" pitchFamily="34" charset="0"/>
                <a:ea typeface="Calibri"/>
                <a:cs typeface="Arial" pitchFamily="34" charset="0"/>
              </a:rPr>
              <a:t> </a:t>
            </a:r>
            <a:r>
              <a:rPr lang="en-US" sz="2200" dirty="0" err="1">
                <a:latin typeface="Arial" pitchFamily="34" charset="0"/>
                <a:ea typeface="Calibri"/>
                <a:cs typeface="Arial" pitchFamily="34" charset="0"/>
              </a:rPr>
              <a:t>năng</a:t>
            </a:r>
            <a:r>
              <a:rPr lang="en-US" sz="2200" dirty="0">
                <a:latin typeface="Arial" pitchFamily="34" charset="0"/>
                <a:ea typeface="Calibri"/>
                <a:cs typeface="Arial" pitchFamily="34" charset="0"/>
              </a:rPr>
              <a:t> TTCN; </a:t>
            </a:r>
            <a:r>
              <a:rPr lang="en-US" sz="2200" dirty="0" err="1">
                <a:latin typeface="Arial" pitchFamily="34" charset="0"/>
                <a:ea typeface="Calibri"/>
                <a:cs typeface="Arial" pitchFamily="34" charset="0"/>
              </a:rPr>
              <a:t>bổ</a:t>
            </a:r>
            <a:r>
              <a:rPr lang="en-US" sz="2200" dirty="0">
                <a:latin typeface="Arial" pitchFamily="34" charset="0"/>
                <a:ea typeface="Calibri"/>
                <a:cs typeface="Arial" pitchFamily="34" charset="0"/>
              </a:rPr>
              <a:t> sung </a:t>
            </a:r>
            <a:r>
              <a:rPr lang="en-US" sz="2200" b="1" u="sng" dirty="0">
                <a:solidFill>
                  <a:srgbClr val="0000CC"/>
                </a:solidFill>
                <a:latin typeface="Arial" pitchFamily="34" charset="0"/>
                <a:ea typeface="Calibri"/>
                <a:cs typeface="Arial" pitchFamily="34" charset="0"/>
              </a:rPr>
              <a:t>03  </a:t>
            </a:r>
            <a:r>
              <a:rPr lang="en-US" sz="2200" b="1" u="sng" dirty="0" err="1">
                <a:solidFill>
                  <a:srgbClr val="0000CC"/>
                </a:solidFill>
                <a:latin typeface="Arial" pitchFamily="34" charset="0"/>
                <a:ea typeface="Calibri"/>
                <a:cs typeface="Arial" pitchFamily="34" charset="0"/>
              </a:rPr>
              <a:t>loại</a:t>
            </a:r>
            <a:r>
              <a:rPr lang="en-US" sz="2200" b="1" u="sng" dirty="0">
                <a:solidFill>
                  <a:srgbClr val="0000CC"/>
                </a:solidFill>
                <a:latin typeface="Arial" pitchFamily="34" charset="0"/>
                <a:ea typeface="Calibri"/>
                <a:cs typeface="Arial" pitchFamily="34" charset="0"/>
              </a:rPr>
              <a:t> </a:t>
            </a:r>
            <a:r>
              <a:rPr lang="en-US" sz="2200" b="1" u="sng" dirty="0" err="1">
                <a:solidFill>
                  <a:srgbClr val="0000CC"/>
                </a:solidFill>
                <a:latin typeface="Arial" pitchFamily="34" charset="0"/>
                <a:ea typeface="Calibri"/>
                <a:cs typeface="Arial" pitchFamily="34" charset="0"/>
              </a:rPr>
              <a:t>cơ</a:t>
            </a:r>
            <a:r>
              <a:rPr lang="en-US" sz="2200" b="1" u="sng" dirty="0">
                <a:solidFill>
                  <a:srgbClr val="0000CC"/>
                </a:solidFill>
                <a:latin typeface="Arial" pitchFamily="34" charset="0"/>
                <a:ea typeface="Calibri"/>
                <a:cs typeface="Arial" pitchFamily="34" charset="0"/>
              </a:rPr>
              <a:t> </a:t>
            </a:r>
            <a:r>
              <a:rPr lang="en-US" sz="2200" b="1" u="sng" dirty="0" err="1">
                <a:solidFill>
                  <a:srgbClr val="0000CC"/>
                </a:solidFill>
                <a:latin typeface="Arial" pitchFamily="34" charset="0"/>
                <a:ea typeface="Calibri"/>
                <a:cs typeface="Arial" pitchFamily="34" charset="0"/>
              </a:rPr>
              <a:t>quan</a:t>
            </a:r>
            <a:r>
              <a:rPr lang="en-US" sz="2200" b="1" u="sng" dirty="0">
                <a:solidFill>
                  <a:srgbClr val="FF0000"/>
                </a:solidFill>
                <a:latin typeface="Arial" pitchFamily="34" charset="0"/>
                <a:ea typeface="Calibri"/>
                <a:cs typeface="Arial" pitchFamily="34" charset="0"/>
              </a:rPr>
              <a:t> </a:t>
            </a:r>
            <a:r>
              <a:rPr lang="en-US" sz="2200" dirty="0">
                <a:latin typeface="Arial" pitchFamily="34" charset="0"/>
                <a:ea typeface="Calibri"/>
                <a:cs typeface="Arial" pitchFamily="34" charset="0"/>
              </a:rPr>
              <a:t>(</a:t>
            </a:r>
            <a:r>
              <a:rPr lang="en-US" sz="2200" dirty="0" err="1">
                <a:latin typeface="Arial" pitchFamily="34" charset="0"/>
                <a:ea typeface="Calibri"/>
                <a:cs typeface="Arial" pitchFamily="34" charset="0"/>
              </a:rPr>
              <a:t>Kiểm</a:t>
            </a:r>
            <a:r>
              <a:rPr lang="en-US" sz="2200" dirty="0">
                <a:latin typeface="Arial" pitchFamily="34" charset="0"/>
                <a:ea typeface="Calibri"/>
                <a:cs typeface="Arial" pitchFamily="34" charset="0"/>
              </a:rPr>
              <a:t> </a:t>
            </a:r>
            <a:r>
              <a:rPr lang="en-US" sz="2200" dirty="0" err="1">
                <a:latin typeface="Arial" pitchFamily="34" charset="0"/>
                <a:ea typeface="Calibri"/>
                <a:cs typeface="Arial" pitchFamily="34" charset="0"/>
              </a:rPr>
              <a:t>toán</a:t>
            </a:r>
            <a:r>
              <a:rPr lang="en-US" sz="2200" dirty="0">
                <a:latin typeface="Arial" pitchFamily="34" charset="0"/>
                <a:ea typeface="Calibri"/>
                <a:cs typeface="Arial" pitchFamily="34" charset="0"/>
              </a:rPr>
              <a:t> </a:t>
            </a:r>
            <a:r>
              <a:rPr lang="en-US" sz="2200" dirty="0" err="1">
                <a:latin typeface="Arial" pitchFamily="34" charset="0"/>
                <a:ea typeface="Calibri"/>
                <a:cs typeface="Arial" pitchFamily="34" charset="0"/>
              </a:rPr>
              <a:t>Nhà</a:t>
            </a:r>
            <a:r>
              <a:rPr lang="en-US" sz="2200" dirty="0">
                <a:latin typeface="Arial" pitchFamily="34" charset="0"/>
                <a:ea typeface="Calibri"/>
                <a:cs typeface="Arial" pitchFamily="34" charset="0"/>
              </a:rPr>
              <a:t> </a:t>
            </a:r>
            <a:r>
              <a:rPr lang="en-US" sz="2200" dirty="0" err="1">
                <a:latin typeface="Arial" pitchFamily="34" charset="0"/>
                <a:ea typeface="Calibri"/>
                <a:cs typeface="Arial" pitchFamily="34" charset="0"/>
              </a:rPr>
              <a:t>nước</a:t>
            </a:r>
            <a:r>
              <a:rPr lang="en-US" sz="2200" dirty="0">
                <a:latin typeface="Arial" pitchFamily="34" charset="0"/>
                <a:ea typeface="Calibri"/>
                <a:cs typeface="Arial" pitchFamily="34" charset="0"/>
              </a:rPr>
              <a:t>, </a:t>
            </a:r>
            <a:r>
              <a:rPr lang="en-US" sz="2200" dirty="0" err="1">
                <a:latin typeface="Arial" pitchFamily="34" charset="0"/>
                <a:ea typeface="Calibri"/>
                <a:cs typeface="Arial" pitchFamily="34" charset="0"/>
              </a:rPr>
              <a:t>Kiểm</a:t>
            </a:r>
            <a:r>
              <a:rPr lang="en-US" sz="2200" dirty="0">
                <a:latin typeface="Arial" pitchFamily="34" charset="0"/>
                <a:ea typeface="Calibri"/>
                <a:cs typeface="Arial" pitchFamily="34" charset="0"/>
              </a:rPr>
              <a:t> </a:t>
            </a:r>
            <a:r>
              <a:rPr lang="en-US" sz="2200" dirty="0" err="1">
                <a:latin typeface="Arial" pitchFamily="34" charset="0"/>
                <a:ea typeface="Calibri"/>
                <a:cs typeface="Arial" pitchFamily="34" charset="0"/>
              </a:rPr>
              <a:t>ngư</a:t>
            </a:r>
            <a:r>
              <a:rPr lang="en-US" sz="2200" dirty="0">
                <a:latin typeface="Arial" pitchFamily="34" charset="0"/>
                <a:ea typeface="Calibri"/>
                <a:cs typeface="Arial" pitchFamily="34" charset="0"/>
              </a:rPr>
              <a:t>, </a:t>
            </a:r>
            <a:r>
              <a:rPr lang="en-US" sz="2200" dirty="0" err="1">
                <a:latin typeface="Arial" pitchFamily="34" charset="0"/>
                <a:ea typeface="Calibri"/>
                <a:cs typeface="Arial" pitchFamily="34" charset="0"/>
              </a:rPr>
              <a:t>Ủy</a:t>
            </a:r>
            <a:r>
              <a:rPr lang="en-US" sz="2200" dirty="0">
                <a:latin typeface="Arial" pitchFamily="34" charset="0"/>
                <a:ea typeface="Calibri"/>
                <a:cs typeface="Arial" pitchFamily="34" charset="0"/>
              </a:rPr>
              <a:t> ban </a:t>
            </a:r>
            <a:r>
              <a:rPr lang="en-US" sz="2200" dirty="0" err="1">
                <a:latin typeface="Arial" pitchFamily="34" charset="0"/>
                <a:ea typeface="Calibri"/>
                <a:cs typeface="Arial" pitchFamily="34" charset="0"/>
              </a:rPr>
              <a:t>Cạnh</a:t>
            </a:r>
            <a:r>
              <a:rPr lang="en-US" sz="2200" dirty="0">
                <a:latin typeface="Arial" pitchFamily="34" charset="0"/>
                <a:ea typeface="Calibri"/>
                <a:cs typeface="Arial" pitchFamily="34" charset="0"/>
              </a:rPr>
              <a:t> </a:t>
            </a:r>
            <a:r>
              <a:rPr lang="en-US" sz="2200" dirty="0" err="1">
                <a:latin typeface="Arial" pitchFamily="34" charset="0"/>
                <a:ea typeface="Calibri"/>
                <a:cs typeface="Arial" pitchFamily="34" charset="0"/>
              </a:rPr>
              <a:t>tranh</a:t>
            </a:r>
            <a:r>
              <a:rPr lang="en-US" sz="2200" dirty="0">
                <a:latin typeface="Arial" pitchFamily="34" charset="0"/>
                <a:ea typeface="Calibri"/>
                <a:cs typeface="Arial" pitchFamily="34" charset="0"/>
              </a:rPr>
              <a:t> </a:t>
            </a:r>
            <a:r>
              <a:rPr lang="en-US" sz="2200" dirty="0" err="1">
                <a:latin typeface="Arial" pitchFamily="34" charset="0"/>
                <a:ea typeface="Calibri"/>
                <a:cs typeface="Arial" pitchFamily="34" charset="0"/>
              </a:rPr>
              <a:t>quốc</a:t>
            </a:r>
            <a:r>
              <a:rPr lang="en-US" sz="2200" dirty="0">
                <a:latin typeface="Arial" pitchFamily="34" charset="0"/>
                <a:ea typeface="Calibri"/>
                <a:cs typeface="Arial" pitchFamily="34" charset="0"/>
              </a:rPr>
              <a:t> </a:t>
            </a:r>
            <a:r>
              <a:rPr lang="en-US" sz="2200" dirty="0" err="1">
                <a:latin typeface="Arial" pitchFamily="34" charset="0"/>
                <a:ea typeface="Calibri"/>
                <a:cs typeface="Arial" pitchFamily="34" charset="0"/>
              </a:rPr>
              <a:t>gia</a:t>
            </a:r>
            <a:r>
              <a:rPr lang="en-US" sz="2200" dirty="0">
                <a:latin typeface="Arial" pitchFamily="34" charset="0"/>
                <a:ea typeface="Calibri"/>
                <a:cs typeface="Arial" pitchFamily="34" charset="0"/>
              </a:rPr>
              <a:t>).</a:t>
            </a:r>
          </a:p>
          <a:p>
            <a:pPr indent="0" algn="just">
              <a:lnSpc>
                <a:spcPts val="2700"/>
              </a:lnSpc>
              <a:spcBef>
                <a:spcPts val="0"/>
              </a:spcBef>
              <a:spcAft>
                <a:spcPts val="0"/>
              </a:spcAft>
              <a:buNone/>
              <a:defRPr/>
            </a:pPr>
            <a:endParaRPr lang="en-US" sz="2200" i="1" dirty="0">
              <a:latin typeface="Arial" pitchFamily="34" charset="0"/>
              <a:ea typeface="Calibri"/>
              <a:cs typeface="Arial" pitchFamily="34" charset="0"/>
            </a:endParaRPr>
          </a:p>
          <a:p>
            <a:pPr indent="0" algn="just">
              <a:lnSpc>
                <a:spcPts val="2700"/>
              </a:lnSpc>
              <a:spcBef>
                <a:spcPts val="0"/>
              </a:spcBef>
              <a:spcAft>
                <a:spcPts val="0"/>
              </a:spcAft>
              <a:buNone/>
              <a:defRPr/>
            </a:pPr>
            <a:endParaRPr lang="en-US" sz="2200" b="1" dirty="0">
              <a:latin typeface="Arial" pitchFamily="34" charset="0"/>
              <a:ea typeface="Calibri"/>
              <a:cs typeface="Arial" pitchFamily="34" charset="0"/>
            </a:endParaRPr>
          </a:p>
          <a:p>
            <a:pPr indent="0" algn="just">
              <a:lnSpc>
                <a:spcPts val="2700"/>
              </a:lnSpc>
              <a:spcBef>
                <a:spcPts val="0"/>
              </a:spcBef>
              <a:spcAft>
                <a:spcPts val="0"/>
              </a:spcAft>
              <a:buNone/>
              <a:defRPr/>
            </a:pPr>
            <a:r>
              <a:rPr lang="en-US" sz="2200" b="1" dirty="0">
                <a:latin typeface="Arial" pitchFamily="34" charset="0"/>
                <a:ea typeface="Calibri"/>
                <a:cs typeface="Arial" pitchFamily="34" charset="0"/>
              </a:rPr>
              <a:t> </a:t>
            </a:r>
            <a:r>
              <a:rPr lang="en-US" sz="2400" b="1" i="1" spc="-20" dirty="0">
                <a:latin typeface="Arial" pitchFamily="34" charset="0"/>
                <a:ea typeface="Calibri"/>
                <a:cs typeface="Arial" pitchFamily="34" charset="0"/>
              </a:rPr>
              <a:t>	</a:t>
            </a:r>
            <a:endParaRPr lang="en-US" sz="2400" dirty="0">
              <a:latin typeface="Arial" pitchFamily="34" charset="0"/>
              <a:ea typeface="Times New Roman"/>
              <a:cs typeface="Arial" pitchFamily="34" charset="0"/>
            </a:endParaRPr>
          </a:p>
        </p:txBody>
      </p:sp>
      <p:sp>
        <p:nvSpPr>
          <p:cNvPr id="24580" name="Rectangle 4"/>
          <p:cNvSpPr>
            <a:spLocks noGrp="1" noChangeArrowheads="1"/>
          </p:cNvSpPr>
          <p:nvPr>
            <p:ph type="dt"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Arial" charset="0"/>
                <a:cs typeface="Arial" charset="0"/>
              </a:defRPr>
            </a:lvl1pPr>
            <a:lvl2pPr marL="742950" indent="-285750" eaLnBrk="0" hangingPunct="0">
              <a:defRPr sz="2400">
                <a:solidFill>
                  <a:schemeClr val="tx1"/>
                </a:solidFill>
                <a:latin typeface="Arial" charset="0"/>
                <a:cs typeface="Arial" charset="0"/>
              </a:defRPr>
            </a:lvl2pPr>
            <a:lvl3pPr marL="1143000" indent="-228600" eaLnBrk="0" hangingPunct="0">
              <a:defRPr sz="2400">
                <a:solidFill>
                  <a:schemeClr val="tx1"/>
                </a:solidFill>
                <a:latin typeface="Arial" charset="0"/>
                <a:cs typeface="Arial" charset="0"/>
              </a:defRPr>
            </a:lvl3pPr>
            <a:lvl4pPr marL="1600200" indent="-228600" eaLnBrk="0" hangingPunct="0">
              <a:defRPr sz="2400">
                <a:solidFill>
                  <a:schemeClr val="tx1"/>
                </a:solidFill>
                <a:latin typeface="Arial" charset="0"/>
                <a:cs typeface="Arial" charset="0"/>
              </a:defRPr>
            </a:lvl4pPr>
            <a:lvl5pPr marL="2057400" indent="-228600" eaLnBrk="0" hangingPunct="0">
              <a:defRPr sz="2400">
                <a:solidFill>
                  <a:schemeClr val="tx1"/>
                </a:solidFill>
                <a:latin typeface="Arial" charset="0"/>
                <a:cs typeface="Arial" charset="0"/>
              </a:defRPr>
            </a:lvl5pPr>
            <a:lvl6pPr marL="2514600" indent="-228600" eaLnBrk="0" fontAlgn="base" hangingPunct="0">
              <a:spcBef>
                <a:spcPct val="0"/>
              </a:spcBef>
              <a:spcAft>
                <a:spcPct val="0"/>
              </a:spcAft>
              <a:defRPr sz="2400">
                <a:solidFill>
                  <a:schemeClr val="tx1"/>
                </a:solidFill>
                <a:latin typeface="Arial" charset="0"/>
                <a:cs typeface="Arial" charset="0"/>
              </a:defRPr>
            </a:lvl6pPr>
            <a:lvl7pPr marL="2971800" indent="-228600" eaLnBrk="0" fontAlgn="base" hangingPunct="0">
              <a:spcBef>
                <a:spcPct val="0"/>
              </a:spcBef>
              <a:spcAft>
                <a:spcPct val="0"/>
              </a:spcAft>
              <a:defRPr sz="2400">
                <a:solidFill>
                  <a:schemeClr val="tx1"/>
                </a:solidFill>
                <a:latin typeface="Arial" charset="0"/>
                <a:cs typeface="Arial" charset="0"/>
              </a:defRPr>
            </a:lvl7pPr>
            <a:lvl8pPr marL="3429000" indent="-228600" eaLnBrk="0" fontAlgn="base" hangingPunct="0">
              <a:spcBef>
                <a:spcPct val="0"/>
              </a:spcBef>
              <a:spcAft>
                <a:spcPct val="0"/>
              </a:spcAft>
              <a:defRPr sz="2400">
                <a:solidFill>
                  <a:schemeClr val="tx1"/>
                </a:solidFill>
                <a:latin typeface="Arial" charset="0"/>
                <a:cs typeface="Arial" charset="0"/>
              </a:defRPr>
            </a:lvl8pPr>
            <a:lvl9pPr marL="3886200" indent="-228600" eaLnBrk="0" fontAlgn="base" hangingPunct="0">
              <a:spcBef>
                <a:spcPct val="0"/>
              </a:spcBef>
              <a:spcAft>
                <a:spcPct val="0"/>
              </a:spcAft>
              <a:defRPr sz="2400">
                <a:solidFill>
                  <a:schemeClr val="tx1"/>
                </a:solidFill>
                <a:latin typeface="Arial" charset="0"/>
                <a:cs typeface="Arial" charset="0"/>
              </a:defRPr>
            </a:lvl9pPr>
          </a:lstStyle>
          <a:p>
            <a:pPr eaLnBrk="1" hangingPunct="1"/>
            <a:fld id="{89F8A7C7-03C5-43C7-B68D-E1A807D135AE}" type="datetime1">
              <a:rPr lang="en-US" sz="1400"/>
              <a:pPr eaLnBrk="1" hangingPunct="1"/>
              <a:t>2/27/2023</a:t>
            </a:fld>
            <a:endParaRPr lang="en-US" sz="1400"/>
          </a:p>
        </p:txBody>
      </p:sp>
      <p:sp>
        <p:nvSpPr>
          <p:cNvPr id="24581" name="Rectangle 6"/>
          <p:cNvSpPr>
            <a:spLocks noGrp="1" noChangeArrowheads="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Arial" charset="0"/>
                <a:cs typeface="Arial" charset="0"/>
              </a:defRPr>
            </a:lvl1pPr>
            <a:lvl2pPr marL="742950" indent="-285750" eaLnBrk="0" hangingPunct="0">
              <a:defRPr sz="2400">
                <a:solidFill>
                  <a:schemeClr val="tx1"/>
                </a:solidFill>
                <a:latin typeface="Arial" charset="0"/>
                <a:cs typeface="Arial" charset="0"/>
              </a:defRPr>
            </a:lvl2pPr>
            <a:lvl3pPr marL="1143000" indent="-228600" eaLnBrk="0" hangingPunct="0">
              <a:defRPr sz="2400">
                <a:solidFill>
                  <a:schemeClr val="tx1"/>
                </a:solidFill>
                <a:latin typeface="Arial" charset="0"/>
                <a:cs typeface="Arial" charset="0"/>
              </a:defRPr>
            </a:lvl3pPr>
            <a:lvl4pPr marL="1600200" indent="-228600" eaLnBrk="0" hangingPunct="0">
              <a:defRPr sz="2400">
                <a:solidFill>
                  <a:schemeClr val="tx1"/>
                </a:solidFill>
                <a:latin typeface="Arial" charset="0"/>
                <a:cs typeface="Arial" charset="0"/>
              </a:defRPr>
            </a:lvl4pPr>
            <a:lvl5pPr marL="2057400" indent="-228600" eaLnBrk="0" hangingPunct="0">
              <a:defRPr sz="2400">
                <a:solidFill>
                  <a:schemeClr val="tx1"/>
                </a:solidFill>
                <a:latin typeface="Arial" charset="0"/>
                <a:cs typeface="Arial" charset="0"/>
              </a:defRPr>
            </a:lvl5pPr>
            <a:lvl6pPr marL="2514600" indent="-228600" eaLnBrk="0" fontAlgn="base" hangingPunct="0">
              <a:spcBef>
                <a:spcPct val="0"/>
              </a:spcBef>
              <a:spcAft>
                <a:spcPct val="0"/>
              </a:spcAft>
              <a:defRPr sz="2400">
                <a:solidFill>
                  <a:schemeClr val="tx1"/>
                </a:solidFill>
                <a:latin typeface="Arial" charset="0"/>
                <a:cs typeface="Arial" charset="0"/>
              </a:defRPr>
            </a:lvl6pPr>
            <a:lvl7pPr marL="2971800" indent="-228600" eaLnBrk="0" fontAlgn="base" hangingPunct="0">
              <a:spcBef>
                <a:spcPct val="0"/>
              </a:spcBef>
              <a:spcAft>
                <a:spcPct val="0"/>
              </a:spcAft>
              <a:defRPr sz="2400">
                <a:solidFill>
                  <a:schemeClr val="tx1"/>
                </a:solidFill>
                <a:latin typeface="Arial" charset="0"/>
                <a:cs typeface="Arial" charset="0"/>
              </a:defRPr>
            </a:lvl7pPr>
            <a:lvl8pPr marL="3429000" indent="-228600" eaLnBrk="0" fontAlgn="base" hangingPunct="0">
              <a:spcBef>
                <a:spcPct val="0"/>
              </a:spcBef>
              <a:spcAft>
                <a:spcPct val="0"/>
              </a:spcAft>
              <a:defRPr sz="2400">
                <a:solidFill>
                  <a:schemeClr val="tx1"/>
                </a:solidFill>
                <a:latin typeface="Arial" charset="0"/>
                <a:cs typeface="Arial" charset="0"/>
              </a:defRPr>
            </a:lvl8pPr>
            <a:lvl9pPr marL="3886200" indent="-228600" eaLnBrk="0" fontAlgn="base" hangingPunct="0">
              <a:spcBef>
                <a:spcPct val="0"/>
              </a:spcBef>
              <a:spcAft>
                <a:spcPct val="0"/>
              </a:spcAft>
              <a:defRPr sz="2400">
                <a:solidFill>
                  <a:schemeClr val="tx1"/>
                </a:solidFill>
                <a:latin typeface="Arial" charset="0"/>
                <a:cs typeface="Arial" charset="0"/>
              </a:defRPr>
            </a:lvl9pPr>
          </a:lstStyle>
          <a:p>
            <a:pPr eaLnBrk="1" hangingPunct="1"/>
            <a:r>
              <a:rPr lang="en-US" sz="1400"/>
              <a:t>;</a:t>
            </a:r>
            <a:fld id="{82358D91-B9B2-4E10-84CB-A84D892705C2}" type="slidenum">
              <a:rPr lang="en-US" sz="1400"/>
              <a:pPr eaLnBrk="1" hangingPunct="1"/>
              <a:t>19</a:t>
            </a:fld>
            <a:endParaRPr lang="en-US" sz="1400"/>
          </a:p>
        </p:txBody>
      </p:sp>
    </p:spTree>
  </p:cSld>
  <p:clrMapOvr>
    <a:masterClrMapping/>
  </p:clrMapOvr>
  <p:transition spd="slow">
    <p:wheel spokes="1"/>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991544" y="692697"/>
            <a:ext cx="8229600" cy="6009531"/>
          </a:xfrm>
        </p:spPr>
        <p:txBody>
          <a:bodyPr/>
          <a:lstStyle/>
          <a:p>
            <a:pPr marL="0" indent="0" algn="ctr">
              <a:buNone/>
            </a:pPr>
            <a:r>
              <a:rPr lang="en-US" dirty="0"/>
              <a:t>   </a:t>
            </a:r>
          </a:p>
          <a:p>
            <a:pPr marL="0" indent="0" algn="ctr">
              <a:buNone/>
            </a:pPr>
            <a:endParaRPr lang="en-US" sz="2800" b="1" dirty="0">
              <a:solidFill>
                <a:srgbClr val="C00000"/>
              </a:solidFill>
              <a:latin typeface="Arial" pitchFamily="34" charset="0"/>
              <a:cs typeface="Arial" pitchFamily="34" charset="0"/>
            </a:endParaRPr>
          </a:p>
          <a:p>
            <a:pPr marL="0" indent="0" algn="ctr">
              <a:buNone/>
            </a:pPr>
            <a:endParaRPr lang="en-US" sz="2800" b="1" dirty="0">
              <a:solidFill>
                <a:srgbClr val="C00000"/>
              </a:solidFill>
              <a:latin typeface="Arial" pitchFamily="34" charset="0"/>
              <a:cs typeface="Arial" pitchFamily="34" charset="0"/>
            </a:endParaRPr>
          </a:p>
          <a:p>
            <a:pPr marL="0" indent="0" algn="ctr">
              <a:buNone/>
            </a:pPr>
            <a:r>
              <a:rPr lang="en-US" sz="2800" b="1" dirty="0" err="1">
                <a:solidFill>
                  <a:srgbClr val="C00000"/>
                </a:solidFill>
                <a:latin typeface="Arial" pitchFamily="34" charset="0"/>
                <a:cs typeface="Arial" pitchFamily="34" charset="0"/>
              </a:rPr>
              <a:t>PHẦN</a:t>
            </a:r>
            <a:r>
              <a:rPr lang="en-US" sz="2800" b="1" dirty="0">
                <a:solidFill>
                  <a:srgbClr val="C00000"/>
                </a:solidFill>
                <a:latin typeface="Arial" pitchFamily="34" charset="0"/>
                <a:cs typeface="Arial" pitchFamily="34" charset="0"/>
              </a:rPr>
              <a:t> </a:t>
            </a:r>
            <a:r>
              <a:rPr lang="en-US" sz="2800" b="1" dirty="0" err="1">
                <a:solidFill>
                  <a:srgbClr val="C00000"/>
                </a:solidFill>
                <a:latin typeface="Arial" pitchFamily="34" charset="0"/>
                <a:cs typeface="Arial" pitchFamily="34" charset="0"/>
              </a:rPr>
              <a:t>THỨ</a:t>
            </a:r>
            <a:r>
              <a:rPr lang="en-US" sz="2800" b="1" dirty="0">
                <a:solidFill>
                  <a:srgbClr val="C00000"/>
                </a:solidFill>
                <a:latin typeface="Arial" pitchFamily="34" charset="0"/>
                <a:cs typeface="Arial" pitchFamily="34" charset="0"/>
              </a:rPr>
              <a:t> </a:t>
            </a:r>
            <a:r>
              <a:rPr lang="en-US" sz="2800" b="1" dirty="0" err="1">
                <a:solidFill>
                  <a:srgbClr val="C00000"/>
                </a:solidFill>
                <a:latin typeface="Arial" pitchFamily="34" charset="0"/>
                <a:cs typeface="Arial" pitchFamily="34" charset="0"/>
              </a:rPr>
              <a:t>NHẤT</a:t>
            </a:r>
            <a:endParaRPr lang="en-US" sz="2800" b="1" dirty="0">
              <a:solidFill>
                <a:srgbClr val="C00000"/>
              </a:solidFill>
              <a:latin typeface="Arial" pitchFamily="34" charset="0"/>
              <a:cs typeface="Arial" pitchFamily="34" charset="0"/>
            </a:endParaRPr>
          </a:p>
          <a:p>
            <a:pPr marL="0" indent="0" algn="ctr">
              <a:buNone/>
            </a:pPr>
            <a:r>
              <a:rPr lang="en-US" sz="2800" b="1" dirty="0">
                <a:solidFill>
                  <a:srgbClr val="0000CC"/>
                </a:solidFill>
                <a:latin typeface="Arial" pitchFamily="34" charset="0"/>
                <a:ea typeface="+mj-ea"/>
                <a:cs typeface="Arial" pitchFamily="34" charset="0"/>
              </a:rPr>
              <a:t>TỔNG QUAN VÀ NHỮNG NỘI DUNG CƠ BẢN LUẬT SỐ 67/2020/QH14 </a:t>
            </a:r>
            <a:br>
              <a:rPr lang="en-US" sz="2800" b="1" dirty="0">
                <a:solidFill>
                  <a:srgbClr val="0000CC"/>
                </a:solidFill>
                <a:latin typeface="Arial" pitchFamily="34" charset="0"/>
                <a:ea typeface="+mj-ea"/>
                <a:cs typeface="Arial" pitchFamily="34" charset="0"/>
              </a:rPr>
            </a:br>
            <a:r>
              <a:rPr lang="en-US" sz="2800" b="1" dirty="0">
                <a:solidFill>
                  <a:srgbClr val="0000CC"/>
                </a:solidFill>
                <a:latin typeface="Arial" pitchFamily="34" charset="0"/>
                <a:ea typeface="+mj-ea"/>
                <a:cs typeface="Arial" pitchFamily="34" charset="0"/>
              </a:rPr>
              <a:t>NGÀY 13/11/2020 SỬA ĐỔI, BỔ SUNG</a:t>
            </a:r>
            <a:br>
              <a:rPr lang="en-US" sz="2800" b="1" dirty="0">
                <a:solidFill>
                  <a:srgbClr val="0000CC"/>
                </a:solidFill>
                <a:latin typeface="Arial" pitchFamily="34" charset="0"/>
                <a:ea typeface="+mj-ea"/>
                <a:cs typeface="Arial" pitchFamily="34" charset="0"/>
              </a:rPr>
            </a:br>
            <a:r>
              <a:rPr lang="en-US" sz="2800" b="1" dirty="0">
                <a:solidFill>
                  <a:srgbClr val="0000CC"/>
                </a:solidFill>
                <a:latin typeface="Arial" pitchFamily="34" charset="0"/>
                <a:ea typeface="+mj-ea"/>
                <a:cs typeface="Arial" pitchFamily="34" charset="0"/>
              </a:rPr>
              <a:t> MỘT SỐ ĐIỀU CỦA  LUẬT XLVPHC NĂM 2012</a:t>
            </a:r>
          </a:p>
          <a:p>
            <a:pPr marL="0" indent="0" algn="ctr">
              <a:buNone/>
            </a:pPr>
            <a:r>
              <a:rPr lang="en-US" sz="2800" b="1" dirty="0">
                <a:solidFill>
                  <a:srgbClr val="0000CC"/>
                </a:solidFill>
                <a:latin typeface="Arial" pitchFamily="34" charset="0"/>
                <a:ea typeface="+mj-ea"/>
                <a:cs typeface="Arial" pitchFamily="34" charset="0"/>
              </a:rPr>
              <a:t>&amp; NGHỊ ĐỊNH SỐ 118/2021/NĐ-CP</a:t>
            </a:r>
            <a:endParaRPr lang="en-US" sz="2800" dirty="0">
              <a:latin typeface="Arial" pitchFamily="34" charset="0"/>
              <a:cs typeface="Arial" pitchFamily="34" charset="0"/>
            </a:endParaRPr>
          </a:p>
          <a:p>
            <a:pPr marL="0" indent="0" algn="ctr">
              <a:buNone/>
            </a:pPr>
            <a:r>
              <a:rPr lang="en-US" sz="2800" b="1" dirty="0">
                <a:solidFill>
                  <a:srgbClr val="0000CC"/>
                </a:solidFill>
                <a:latin typeface="Arial" pitchFamily="34" charset="0"/>
                <a:ea typeface="+mj-ea"/>
                <a:cs typeface="Arial" pitchFamily="34" charset="0"/>
              </a:rPr>
              <a:t>NGHỊ ĐỊNH SỐ 144/2021/NĐ-CP</a:t>
            </a:r>
          </a:p>
        </p:txBody>
      </p:sp>
      <p:sp>
        <p:nvSpPr>
          <p:cNvPr id="4" name="Date Placeholder 3"/>
          <p:cNvSpPr>
            <a:spLocks noGrp="1"/>
          </p:cNvSpPr>
          <p:nvPr>
            <p:ph type="dt" sz="half" idx="10"/>
          </p:nvPr>
        </p:nvSpPr>
        <p:spPr/>
        <p:txBody>
          <a:bodyPr/>
          <a:lstStyle/>
          <a:p>
            <a:pPr>
              <a:defRPr/>
            </a:pPr>
            <a:fld id="{7E8A096C-1001-41D2-B78B-B6601B3869A0}" type="datetime1">
              <a:rPr lang="en-US" smtClean="0"/>
              <a:pPr>
                <a:defRPr/>
              </a:pPr>
              <a:t>2/27/2023</a:t>
            </a:fld>
            <a:endParaRPr lang="en-US"/>
          </a:p>
        </p:txBody>
      </p:sp>
      <p:sp>
        <p:nvSpPr>
          <p:cNvPr id="5" name="Slide Number Placeholder 4"/>
          <p:cNvSpPr>
            <a:spLocks noGrp="1"/>
          </p:cNvSpPr>
          <p:nvPr>
            <p:ph type="sldNum" sz="quarter" idx="12"/>
          </p:nvPr>
        </p:nvSpPr>
        <p:spPr/>
        <p:txBody>
          <a:bodyPr/>
          <a:lstStyle/>
          <a:p>
            <a:pPr>
              <a:defRPr/>
            </a:pPr>
            <a:fld id="{A602922E-7131-4C97-B74F-2549105F1C92}" type="slidenum">
              <a:rPr lang="en-US" smtClean="0"/>
              <a:pPr>
                <a:defRPr/>
              </a:pPr>
              <a:t>2</a:t>
            </a:fld>
            <a:endParaRPr lang="en-US"/>
          </a:p>
        </p:txBody>
      </p:sp>
    </p:spTree>
    <p:extLst>
      <p:ext uri="{BB962C8B-B14F-4D97-AF65-F5344CB8AC3E}">
        <p14:creationId xmlns:p14="http://schemas.microsoft.com/office/powerpoint/2010/main" val="1167279418"/>
      </p:ext>
    </p:extLst>
  </p:cSld>
  <p:clrMapOvr>
    <a:masterClrMapping/>
  </p:clrMapOvr>
  <p:transition spd="slow">
    <p:wheel spokes="1"/>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Content Placeholder 2"/>
          <p:cNvSpPr>
            <a:spLocks noGrp="1"/>
          </p:cNvSpPr>
          <p:nvPr>
            <p:ph idx="1"/>
          </p:nvPr>
        </p:nvSpPr>
        <p:spPr>
          <a:xfrm>
            <a:off x="1558926" y="0"/>
            <a:ext cx="9109075" cy="6813550"/>
          </a:xfrm>
        </p:spPr>
        <p:txBody>
          <a:bodyPr/>
          <a:lstStyle/>
          <a:p>
            <a:pPr marL="0" indent="0" algn="ctr">
              <a:spcBef>
                <a:spcPct val="0"/>
              </a:spcBef>
              <a:buNone/>
            </a:pPr>
            <a:r>
              <a:rPr lang="en-US" sz="1900" b="1">
                <a:solidFill>
                  <a:srgbClr val="002060"/>
                </a:solidFill>
                <a:latin typeface="Arial" charset="0"/>
                <a:cs typeface="Arial" charset="0"/>
              </a:rPr>
              <a:t>BẢNG TỔNG HỢP CHỨC DANH CÓ THẨM QUYỀN XLVPHC</a:t>
            </a:r>
            <a:endParaRPr lang="en-US" sz="1900">
              <a:solidFill>
                <a:srgbClr val="002060"/>
              </a:solidFill>
              <a:latin typeface="Arial" charset="0"/>
              <a:cs typeface="Arial" charset="0"/>
            </a:endParaRPr>
          </a:p>
          <a:p>
            <a:pPr marL="0" indent="0" algn="ctr">
              <a:spcBef>
                <a:spcPct val="0"/>
              </a:spcBef>
              <a:buNone/>
            </a:pPr>
            <a:r>
              <a:rPr lang="en-US" sz="1600" b="1">
                <a:solidFill>
                  <a:srgbClr val="002060"/>
                </a:solidFill>
                <a:latin typeface="Arial" charset="0"/>
                <a:cs typeface="Arial" charset="0"/>
              </a:rPr>
              <a:t>(Luật số 15 XLVPHC 2012- Luật số 67-2020- sđbs Luật XLVPHC)</a:t>
            </a:r>
            <a:endParaRPr lang="en-US" sz="1600">
              <a:solidFill>
                <a:srgbClr val="002060"/>
              </a:solidFill>
              <a:latin typeface="Arial" charset="0"/>
              <a:cs typeface="Arial" charset="0"/>
            </a:endParaRPr>
          </a:p>
          <a:p>
            <a:pPr marL="0" indent="0">
              <a:buNone/>
            </a:pPr>
            <a:endParaRPr lang="en-US" sz="2000"/>
          </a:p>
        </p:txBody>
      </p:sp>
      <p:sp>
        <p:nvSpPr>
          <p:cNvPr id="4" name="Date Placeholder 3"/>
          <p:cNvSpPr>
            <a:spLocks noGrp="1"/>
          </p:cNvSpPr>
          <p:nvPr>
            <p:ph type="dt" sz="quarter" idx="10"/>
          </p:nvPr>
        </p:nvSpPr>
        <p:spPr/>
        <p:txBody>
          <a:bodyPr/>
          <a:lstStyle/>
          <a:p>
            <a:pPr>
              <a:defRPr/>
            </a:pPr>
            <a:fld id="{578C433B-FD3D-483B-AB6E-AF55ACBFF1C4}" type="datetime1">
              <a:rPr lang="en-US" smtClean="0"/>
              <a:pPr>
                <a:defRPr/>
              </a:pPr>
              <a:t>2/27/2023</a:t>
            </a:fld>
            <a:endParaRPr lang="en-US"/>
          </a:p>
        </p:txBody>
      </p:sp>
      <p:sp>
        <p:nvSpPr>
          <p:cNvPr id="5" name="Slide Number Placeholder 4"/>
          <p:cNvSpPr>
            <a:spLocks noGrp="1"/>
          </p:cNvSpPr>
          <p:nvPr>
            <p:ph type="sldNum" sz="quarter" idx="12"/>
          </p:nvPr>
        </p:nvSpPr>
        <p:spPr/>
        <p:txBody>
          <a:bodyPr/>
          <a:lstStyle/>
          <a:p>
            <a:pPr>
              <a:defRPr/>
            </a:pPr>
            <a:fld id="{F53520C5-8481-473F-B947-96FCB2F4247A}" type="slidenum">
              <a:rPr lang="en-US" smtClean="0"/>
              <a:pPr>
                <a:defRPr/>
              </a:pPr>
              <a:t>20</a:t>
            </a:fld>
            <a:endParaRPr lang="en-US"/>
          </a:p>
        </p:txBody>
      </p:sp>
      <p:graphicFrame>
        <p:nvGraphicFramePr>
          <p:cNvPr id="2" name="Table 1"/>
          <p:cNvGraphicFramePr>
            <a:graphicFrameLocks noGrp="1"/>
          </p:cNvGraphicFramePr>
          <p:nvPr/>
        </p:nvGraphicFramePr>
        <p:xfrm>
          <a:off x="1774825" y="620713"/>
          <a:ext cx="8642350" cy="6309386"/>
        </p:xfrm>
        <a:graphic>
          <a:graphicData uri="http://schemas.openxmlformats.org/drawingml/2006/table">
            <a:tbl>
              <a:tblPr/>
              <a:tblGrid>
                <a:gridCol w="433388">
                  <a:extLst>
                    <a:ext uri="{9D8B030D-6E8A-4147-A177-3AD203B41FA5}">
                      <a16:colId xmlns:a16="http://schemas.microsoft.com/office/drawing/2014/main" val="20000"/>
                    </a:ext>
                  </a:extLst>
                </a:gridCol>
                <a:gridCol w="647700">
                  <a:extLst>
                    <a:ext uri="{9D8B030D-6E8A-4147-A177-3AD203B41FA5}">
                      <a16:colId xmlns:a16="http://schemas.microsoft.com/office/drawing/2014/main" val="20001"/>
                    </a:ext>
                  </a:extLst>
                </a:gridCol>
                <a:gridCol w="2303462">
                  <a:extLst>
                    <a:ext uri="{9D8B030D-6E8A-4147-A177-3AD203B41FA5}">
                      <a16:colId xmlns:a16="http://schemas.microsoft.com/office/drawing/2014/main" val="20002"/>
                    </a:ext>
                  </a:extLst>
                </a:gridCol>
                <a:gridCol w="1296988">
                  <a:extLst>
                    <a:ext uri="{9D8B030D-6E8A-4147-A177-3AD203B41FA5}">
                      <a16:colId xmlns:a16="http://schemas.microsoft.com/office/drawing/2014/main" val="20003"/>
                    </a:ext>
                  </a:extLst>
                </a:gridCol>
                <a:gridCol w="1223962">
                  <a:extLst>
                    <a:ext uri="{9D8B030D-6E8A-4147-A177-3AD203B41FA5}">
                      <a16:colId xmlns:a16="http://schemas.microsoft.com/office/drawing/2014/main" val="20004"/>
                    </a:ext>
                  </a:extLst>
                </a:gridCol>
                <a:gridCol w="2736850">
                  <a:extLst>
                    <a:ext uri="{9D8B030D-6E8A-4147-A177-3AD203B41FA5}">
                      <a16:colId xmlns:a16="http://schemas.microsoft.com/office/drawing/2014/main" val="20005"/>
                    </a:ext>
                  </a:extLst>
                </a:gridCol>
              </a:tblGrid>
              <a:tr h="227810">
                <a:tc rowSpan="2">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sz="1300" b="1" i="0" u="none" strike="noStrike" cap="none" normalizeH="0" baseline="0">
                          <a:ln>
                            <a:noFill/>
                          </a:ln>
                          <a:solidFill>
                            <a:srgbClr val="FFFFFF"/>
                          </a:solidFill>
                          <a:effectLst/>
                          <a:latin typeface="Arial" charset="0"/>
                          <a:cs typeface="Arial" charset="0"/>
                        </a:rPr>
                        <a:t>TT</a:t>
                      </a:r>
                      <a:endParaRPr kumimoji="0" lang="en-US" sz="1300" b="1" i="0" u="none" strike="noStrike" cap="none" normalizeH="0" baseline="0">
                        <a:ln>
                          <a:noFill/>
                        </a:ln>
                        <a:solidFill>
                          <a:srgbClr val="FFFFFF"/>
                        </a:solidFill>
                        <a:effectLst/>
                        <a:latin typeface="Arial" charset="0"/>
                        <a:cs typeface="Calibri" pitchFamily="34" charset="0"/>
                      </a:endParaRPr>
                    </a:p>
                  </a:txBody>
                  <a:tcPr marL="51936" marR="51936"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rowSpan="2">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sz="1300" b="1" i="0" u="none" strike="noStrike" cap="none" normalizeH="0" baseline="0">
                          <a:ln>
                            <a:noFill/>
                          </a:ln>
                          <a:solidFill>
                            <a:srgbClr val="FFFFFF"/>
                          </a:solidFill>
                          <a:effectLst/>
                          <a:latin typeface="Arial" charset="0"/>
                          <a:cs typeface="Arial" charset="0"/>
                        </a:rPr>
                        <a:t>Điều khoản</a:t>
                      </a:r>
                      <a:endParaRPr kumimoji="0" lang="en-US" sz="1300" b="1" i="0" u="none" strike="noStrike" cap="none" normalizeH="0" baseline="0">
                        <a:ln>
                          <a:noFill/>
                        </a:ln>
                        <a:solidFill>
                          <a:srgbClr val="FFFFFF"/>
                        </a:solidFill>
                        <a:effectLst/>
                        <a:latin typeface="Arial" charset="0"/>
                        <a:cs typeface="Calibri" pitchFamily="34" charset="0"/>
                      </a:endParaRPr>
                    </a:p>
                  </a:txBody>
                  <a:tcPr marL="51936" marR="51936"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rowSpan="2">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sz="1300" b="1" i="0" u="none" strike="noStrike" cap="none" normalizeH="0" baseline="0">
                          <a:ln>
                            <a:noFill/>
                          </a:ln>
                          <a:solidFill>
                            <a:srgbClr val="FFFFFF"/>
                          </a:solidFill>
                          <a:effectLst/>
                          <a:latin typeface="Arial" charset="0"/>
                          <a:cs typeface="Arial" charset="0"/>
                        </a:rPr>
                        <a:t>Loại cơ quan</a:t>
                      </a:r>
                      <a:endParaRPr kumimoji="0" lang="en-US" sz="1300" b="1" i="0" u="none" strike="noStrike" cap="none" normalizeH="0" baseline="0">
                        <a:ln>
                          <a:noFill/>
                        </a:ln>
                        <a:solidFill>
                          <a:srgbClr val="FFFFFF"/>
                        </a:solidFill>
                        <a:effectLst/>
                        <a:latin typeface="Arial" charset="0"/>
                        <a:cs typeface="Calibri" pitchFamily="34" charset="0"/>
                      </a:endParaRPr>
                    </a:p>
                  </a:txBody>
                  <a:tcPr marL="51936" marR="51936"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gridSpan="2">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sz="1300" b="1" i="0" u="none" strike="noStrike" cap="none" normalizeH="0" baseline="0">
                          <a:ln>
                            <a:noFill/>
                          </a:ln>
                          <a:solidFill>
                            <a:srgbClr val="FFFFFF"/>
                          </a:solidFill>
                          <a:effectLst/>
                          <a:latin typeface="Arial" charset="0"/>
                          <a:cs typeface="Arial" charset="0"/>
                        </a:rPr>
                        <a:t>Số chức danh XPVPHC</a:t>
                      </a:r>
                      <a:endParaRPr kumimoji="0" lang="en-US" sz="1300" b="1" i="0" u="none" strike="noStrike" cap="none" normalizeH="0" baseline="0">
                        <a:ln>
                          <a:noFill/>
                        </a:ln>
                        <a:solidFill>
                          <a:srgbClr val="FFFFFF"/>
                        </a:solidFill>
                        <a:effectLst/>
                        <a:latin typeface="Arial" charset="0"/>
                        <a:cs typeface="Calibri" pitchFamily="34" charset="0"/>
                      </a:endParaRPr>
                    </a:p>
                  </a:txBody>
                  <a:tcPr marL="51936" marR="51936"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hMerge="1">
                  <a:txBody>
                    <a:bodyPr/>
                    <a:lstStyle/>
                    <a:p>
                      <a:endParaRPr lang="en-US"/>
                    </a:p>
                  </a:txBody>
                  <a:tcPr/>
                </a:tc>
                <a:tc rowSpan="2">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sz="1300" b="1" i="0" u="none" strike="noStrike" cap="none" normalizeH="0" baseline="0">
                          <a:ln>
                            <a:noFill/>
                          </a:ln>
                          <a:solidFill>
                            <a:srgbClr val="FFFFFF"/>
                          </a:solidFill>
                          <a:effectLst/>
                          <a:latin typeface="Arial" charset="0"/>
                          <a:cs typeface="Arial" charset="0"/>
                        </a:rPr>
                        <a:t>Ghi chú</a:t>
                      </a:r>
                      <a:endParaRPr kumimoji="0" lang="en-US" sz="1300" b="1" i="0" u="none" strike="noStrike" cap="none" normalizeH="0" baseline="0">
                        <a:ln>
                          <a:noFill/>
                        </a:ln>
                        <a:solidFill>
                          <a:srgbClr val="FFFFFF"/>
                        </a:solidFill>
                        <a:effectLst/>
                        <a:latin typeface="Arial" charset="0"/>
                        <a:cs typeface="Calibri" pitchFamily="34" charset="0"/>
                      </a:endParaRPr>
                    </a:p>
                  </a:txBody>
                  <a:tcPr marL="51936" marR="51936"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extLst>
                  <a:ext uri="{0D108BD9-81ED-4DB2-BD59-A6C34878D82A}">
                    <a16:rowId xmlns:a16="http://schemas.microsoft.com/office/drawing/2014/main" val="10000"/>
                  </a:ext>
                </a:extLst>
              </a:tr>
              <a:tr h="236509">
                <a:tc vMerge="1">
                  <a:txBody>
                    <a:bodyPr/>
                    <a:lstStyle/>
                    <a:p>
                      <a:endParaRPr lang="en-US"/>
                    </a:p>
                  </a:txBody>
                  <a:tcPr/>
                </a:tc>
                <a:tc vMerge="1">
                  <a:txBody>
                    <a:bodyPr/>
                    <a:lstStyle/>
                    <a:p>
                      <a:endParaRPr lang="en-US"/>
                    </a:p>
                  </a:txBody>
                  <a:tcPr/>
                </a:tc>
                <a:tc vMerge="1">
                  <a:txBody>
                    <a:bodyPr/>
                    <a:lstStyle/>
                    <a:p>
                      <a:endParaRPr lang="en-US"/>
                    </a:p>
                  </a:txBody>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sz="1300" b="1" i="0" u="none" strike="noStrike" cap="none" normalizeH="0" baseline="0">
                          <a:ln>
                            <a:noFill/>
                          </a:ln>
                          <a:solidFill>
                            <a:srgbClr val="FFFFFF"/>
                          </a:solidFill>
                          <a:effectLst/>
                          <a:latin typeface="Arial" charset="0"/>
                          <a:cs typeface="Arial" charset="0"/>
                        </a:rPr>
                        <a:t>Luật 15/2012</a:t>
                      </a:r>
                    </a:p>
                  </a:txBody>
                  <a:tcPr marL="51936" marR="51936" marT="0" marB="0" horzOverflow="overflow">
                    <a:lnL w="381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0070C0"/>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sz="1300" b="1" i="0" u="none" strike="noStrike" cap="none" normalizeH="0" baseline="0">
                          <a:ln>
                            <a:noFill/>
                          </a:ln>
                          <a:solidFill>
                            <a:srgbClr val="FFFFFF"/>
                          </a:solidFill>
                          <a:effectLst/>
                          <a:latin typeface="Arial" charset="0"/>
                          <a:cs typeface="Arial" charset="0"/>
                        </a:rPr>
                        <a:t>Luật 67/2020</a:t>
                      </a:r>
                    </a:p>
                  </a:txBody>
                  <a:tcPr marL="51936" marR="51936" marT="0" marB="0" horzOverflow="overflow">
                    <a:lnL w="127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0070C0"/>
                    </a:solidFill>
                  </a:tcPr>
                </a:tc>
                <a:tc vMerge="1">
                  <a:txBody>
                    <a:bodyPr/>
                    <a:lstStyle/>
                    <a:p>
                      <a:endParaRPr lang="en-US"/>
                    </a:p>
                  </a:txBody>
                  <a:tcPr/>
                </a:tc>
                <a:extLst>
                  <a:ext uri="{0D108BD9-81ED-4DB2-BD59-A6C34878D82A}">
                    <a16:rowId xmlns:a16="http://schemas.microsoft.com/office/drawing/2014/main" val="10001"/>
                  </a:ext>
                </a:extLst>
              </a:tr>
              <a:tr h="227810">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sz="1300" b="0" i="0" u="none" strike="noStrike" cap="none" normalizeH="0" baseline="0">
                          <a:ln>
                            <a:noFill/>
                          </a:ln>
                          <a:solidFill>
                            <a:srgbClr val="000000"/>
                          </a:solidFill>
                          <a:effectLst/>
                          <a:latin typeface="Arial" charset="0"/>
                          <a:cs typeface="Arial" charset="0"/>
                        </a:rPr>
                        <a:t>1</a:t>
                      </a:r>
                      <a:endParaRPr kumimoji="0" lang="en-US" sz="1300" b="0" i="0" u="none" strike="noStrike" cap="none" normalizeH="0" baseline="0">
                        <a:ln>
                          <a:noFill/>
                        </a:ln>
                        <a:solidFill>
                          <a:srgbClr val="000000"/>
                        </a:solidFill>
                        <a:effectLst/>
                        <a:latin typeface="Arial" charset="0"/>
                        <a:cs typeface="Calibri" pitchFamily="34" charset="0"/>
                      </a:endParaRPr>
                    </a:p>
                  </a:txBody>
                  <a:tcPr marL="51936" marR="51936"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sz="1300" b="0" i="0" u="none" strike="noStrike" cap="none" normalizeH="0" baseline="0">
                          <a:ln>
                            <a:noFill/>
                          </a:ln>
                          <a:solidFill>
                            <a:srgbClr val="000000"/>
                          </a:solidFill>
                          <a:effectLst/>
                          <a:latin typeface="Arial" charset="0"/>
                          <a:cs typeface="Arial" charset="0"/>
                        </a:rPr>
                        <a:t>38</a:t>
                      </a:r>
                      <a:endParaRPr kumimoji="0" lang="en-US" sz="1300" b="0" i="0" u="none" strike="noStrike" cap="none" normalizeH="0" baseline="0">
                        <a:ln>
                          <a:noFill/>
                        </a:ln>
                        <a:solidFill>
                          <a:srgbClr val="000000"/>
                        </a:solidFill>
                        <a:effectLst/>
                        <a:latin typeface="Arial" charset="0"/>
                        <a:cs typeface="Calibri" pitchFamily="34" charset="0"/>
                      </a:endParaRPr>
                    </a:p>
                  </a:txBody>
                  <a:tcPr marL="51936" marR="51936"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en-US" sz="1300" b="0" i="0" u="none" strike="noStrike" cap="none" normalizeH="0" baseline="0">
                          <a:ln>
                            <a:noFill/>
                          </a:ln>
                          <a:solidFill>
                            <a:srgbClr val="000000"/>
                          </a:solidFill>
                          <a:effectLst/>
                          <a:latin typeface="Arial" charset="0"/>
                          <a:cs typeface="Arial" charset="0"/>
                        </a:rPr>
                        <a:t>UBND các cấp</a:t>
                      </a:r>
                      <a:endParaRPr kumimoji="0" lang="en-US" sz="1300" b="0" i="0" u="none" strike="noStrike" cap="none" normalizeH="0" baseline="0">
                        <a:ln>
                          <a:noFill/>
                        </a:ln>
                        <a:solidFill>
                          <a:srgbClr val="000000"/>
                        </a:solidFill>
                        <a:effectLst/>
                        <a:latin typeface="Arial" charset="0"/>
                        <a:cs typeface="Calibri" pitchFamily="34" charset="0"/>
                      </a:endParaRPr>
                    </a:p>
                  </a:txBody>
                  <a:tcPr marL="51936" marR="51936"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en-US" sz="1300" b="0" i="0" u="none" strike="noStrike" cap="none" normalizeH="0" baseline="0">
                          <a:ln>
                            <a:noFill/>
                          </a:ln>
                          <a:solidFill>
                            <a:srgbClr val="000000"/>
                          </a:solidFill>
                          <a:effectLst/>
                          <a:latin typeface="Arial" charset="0"/>
                          <a:cs typeface="Arial" charset="0"/>
                        </a:rPr>
                        <a:t>03                              </a:t>
                      </a:r>
                      <a:endParaRPr kumimoji="0" lang="en-US" sz="1300" b="0" i="0" u="none" strike="noStrike" cap="none" normalizeH="0" baseline="0">
                        <a:ln>
                          <a:noFill/>
                        </a:ln>
                        <a:solidFill>
                          <a:srgbClr val="000000"/>
                        </a:solidFill>
                        <a:effectLst/>
                        <a:latin typeface="Arial" charset="0"/>
                        <a:cs typeface="Calibri" pitchFamily="34" charset="0"/>
                      </a:endParaRPr>
                    </a:p>
                  </a:txBody>
                  <a:tcPr marL="51936" marR="51936"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en-US" sz="1300" b="0" i="0" u="none" strike="noStrike" cap="none" normalizeH="0" baseline="0">
                          <a:ln>
                            <a:noFill/>
                          </a:ln>
                          <a:solidFill>
                            <a:srgbClr val="000000"/>
                          </a:solidFill>
                          <a:effectLst/>
                          <a:latin typeface="Arial" charset="0"/>
                          <a:cs typeface="Arial" charset="0"/>
                        </a:rPr>
                        <a:t>03</a:t>
                      </a:r>
                      <a:endParaRPr kumimoji="0" lang="en-US" sz="1300" b="0" i="0" u="none" strike="noStrike" cap="none" normalizeH="0" baseline="0">
                        <a:ln>
                          <a:noFill/>
                        </a:ln>
                        <a:solidFill>
                          <a:srgbClr val="000000"/>
                        </a:solidFill>
                        <a:effectLst/>
                        <a:latin typeface="Arial" charset="0"/>
                        <a:cs typeface="Calibri" pitchFamily="34" charset="0"/>
                      </a:endParaRPr>
                    </a:p>
                  </a:txBody>
                  <a:tcPr marL="51936" marR="51936"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en-US" sz="1300" b="1" i="0" u="none" strike="noStrike" cap="none" normalizeH="0" baseline="0">
                          <a:ln>
                            <a:noFill/>
                          </a:ln>
                          <a:solidFill>
                            <a:srgbClr val="FFFFFF"/>
                          </a:solidFill>
                          <a:effectLst/>
                          <a:latin typeface="Arial" charset="0"/>
                          <a:cs typeface="Arial" charset="0"/>
                        </a:rPr>
                        <a:t>Giữ nguyên</a:t>
                      </a:r>
                      <a:endParaRPr kumimoji="0" lang="en-US" sz="1300" b="1" i="0" u="none" strike="noStrike" cap="none" normalizeH="0" baseline="0">
                        <a:ln>
                          <a:noFill/>
                        </a:ln>
                        <a:solidFill>
                          <a:srgbClr val="FFFFFF"/>
                        </a:solidFill>
                        <a:effectLst/>
                        <a:latin typeface="Arial" charset="0"/>
                        <a:cs typeface="Calibri" pitchFamily="34" charset="0"/>
                      </a:endParaRPr>
                    </a:p>
                  </a:txBody>
                  <a:tcPr marL="51936" marR="51936"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1"/>
                    </a:solidFill>
                  </a:tcPr>
                </a:tc>
                <a:extLst>
                  <a:ext uri="{0D108BD9-81ED-4DB2-BD59-A6C34878D82A}">
                    <a16:rowId xmlns:a16="http://schemas.microsoft.com/office/drawing/2014/main" val="10002"/>
                  </a:ext>
                </a:extLst>
              </a:tr>
              <a:tr h="227810">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sz="1300" b="0" i="0" u="none" strike="noStrike" cap="none" normalizeH="0" baseline="0">
                          <a:ln>
                            <a:noFill/>
                          </a:ln>
                          <a:solidFill>
                            <a:srgbClr val="000000"/>
                          </a:solidFill>
                          <a:effectLst/>
                          <a:latin typeface="Arial" charset="0"/>
                          <a:cs typeface="Arial" charset="0"/>
                        </a:rPr>
                        <a:t>2</a:t>
                      </a:r>
                      <a:endParaRPr kumimoji="0" lang="en-US" sz="1300" b="0" i="0" u="none" strike="noStrike" cap="none" normalizeH="0" baseline="0">
                        <a:ln>
                          <a:noFill/>
                        </a:ln>
                        <a:solidFill>
                          <a:srgbClr val="000000"/>
                        </a:solidFill>
                        <a:effectLst/>
                        <a:latin typeface="Arial" charset="0"/>
                        <a:cs typeface="Calibri" pitchFamily="34" charset="0"/>
                      </a:endParaRPr>
                    </a:p>
                  </a:txBody>
                  <a:tcPr marL="51936" marR="51936"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sz="1300" b="0" i="0" u="none" strike="noStrike" cap="none" normalizeH="0" baseline="0">
                          <a:ln>
                            <a:noFill/>
                          </a:ln>
                          <a:solidFill>
                            <a:srgbClr val="000000"/>
                          </a:solidFill>
                          <a:effectLst/>
                          <a:latin typeface="Arial" charset="0"/>
                          <a:cs typeface="Arial" charset="0"/>
                        </a:rPr>
                        <a:t>39</a:t>
                      </a:r>
                      <a:endParaRPr kumimoji="0" lang="en-US" sz="1300" b="0" i="0" u="none" strike="noStrike" cap="none" normalizeH="0" baseline="0">
                        <a:ln>
                          <a:noFill/>
                        </a:ln>
                        <a:solidFill>
                          <a:srgbClr val="000000"/>
                        </a:solidFill>
                        <a:effectLst/>
                        <a:latin typeface="Arial" charset="0"/>
                        <a:cs typeface="Calibri" pitchFamily="34" charset="0"/>
                      </a:endParaRPr>
                    </a:p>
                  </a:txBody>
                  <a:tcPr marL="51936" marR="51936"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en-US" sz="1300" b="0" i="0" u="none" strike="noStrike" cap="none" normalizeH="0" baseline="0">
                          <a:ln>
                            <a:noFill/>
                          </a:ln>
                          <a:solidFill>
                            <a:srgbClr val="000000"/>
                          </a:solidFill>
                          <a:effectLst/>
                          <a:latin typeface="Arial" charset="0"/>
                          <a:cs typeface="Arial" charset="0"/>
                        </a:rPr>
                        <a:t>Công an nhân dân</a:t>
                      </a:r>
                      <a:endParaRPr kumimoji="0" lang="en-US" sz="1300" b="0" i="0" u="none" strike="noStrike" cap="none" normalizeH="0" baseline="0">
                        <a:ln>
                          <a:noFill/>
                        </a:ln>
                        <a:solidFill>
                          <a:srgbClr val="000000"/>
                        </a:solidFill>
                        <a:effectLst/>
                        <a:latin typeface="Arial" charset="0"/>
                        <a:cs typeface="Calibri" pitchFamily="34" charset="0"/>
                      </a:endParaRPr>
                    </a:p>
                  </a:txBody>
                  <a:tcPr marL="51936" marR="51936"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en-US" sz="1300" b="0" i="0" u="none" strike="noStrike" cap="none" normalizeH="0" baseline="0">
                          <a:ln>
                            <a:noFill/>
                          </a:ln>
                          <a:solidFill>
                            <a:srgbClr val="000000"/>
                          </a:solidFill>
                          <a:effectLst/>
                          <a:latin typeface="Arial" charset="0"/>
                          <a:cs typeface="Arial" charset="0"/>
                        </a:rPr>
                        <a:t>45                              </a:t>
                      </a:r>
                      <a:endParaRPr kumimoji="0" lang="en-US" sz="1300" b="0" i="0" u="none" strike="noStrike" cap="none" normalizeH="0" baseline="0">
                        <a:ln>
                          <a:noFill/>
                        </a:ln>
                        <a:solidFill>
                          <a:srgbClr val="000000"/>
                        </a:solidFill>
                        <a:effectLst/>
                        <a:latin typeface="Arial" charset="0"/>
                        <a:cs typeface="Calibri" pitchFamily="34" charset="0"/>
                      </a:endParaRPr>
                    </a:p>
                  </a:txBody>
                  <a:tcPr marL="51936" marR="51936"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en-US" sz="1300" b="0" i="0" u="none" strike="noStrike" cap="none" normalizeH="0" baseline="0">
                          <a:ln>
                            <a:noFill/>
                          </a:ln>
                          <a:solidFill>
                            <a:srgbClr val="000000"/>
                          </a:solidFill>
                          <a:effectLst/>
                          <a:latin typeface="Arial" charset="0"/>
                          <a:cs typeface="Arial" charset="0"/>
                        </a:rPr>
                        <a:t>52</a:t>
                      </a:r>
                      <a:endParaRPr kumimoji="0" lang="en-US" sz="1300" b="0" i="0" u="none" strike="noStrike" cap="none" normalizeH="0" baseline="0">
                        <a:ln>
                          <a:noFill/>
                        </a:ln>
                        <a:solidFill>
                          <a:srgbClr val="000000"/>
                        </a:solidFill>
                        <a:effectLst/>
                        <a:latin typeface="Arial" charset="0"/>
                        <a:cs typeface="Calibri" pitchFamily="34" charset="0"/>
                      </a:endParaRPr>
                    </a:p>
                  </a:txBody>
                  <a:tcPr marL="51936" marR="51936"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en-US" sz="1300" b="1" i="0" u="none" strike="noStrike" cap="none" normalizeH="0" baseline="0">
                          <a:ln>
                            <a:noFill/>
                          </a:ln>
                          <a:solidFill>
                            <a:srgbClr val="FFFFFF"/>
                          </a:solidFill>
                          <a:effectLst/>
                          <a:latin typeface="Arial" charset="0"/>
                          <a:cs typeface="Arial" charset="0"/>
                        </a:rPr>
                        <a:t>+ 07 chức danh</a:t>
                      </a:r>
                      <a:endParaRPr kumimoji="0" lang="en-US" sz="1300" b="1" i="0" u="none" strike="noStrike" cap="none" normalizeH="0" baseline="0">
                        <a:ln>
                          <a:noFill/>
                        </a:ln>
                        <a:solidFill>
                          <a:srgbClr val="FFFFFF"/>
                        </a:solidFill>
                        <a:effectLst/>
                        <a:latin typeface="Arial" charset="0"/>
                        <a:cs typeface="Calibri" pitchFamily="34" charset="0"/>
                      </a:endParaRPr>
                    </a:p>
                  </a:txBody>
                  <a:tcPr marL="51936" marR="51936"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1"/>
                    </a:solidFill>
                  </a:tcPr>
                </a:tc>
                <a:extLst>
                  <a:ext uri="{0D108BD9-81ED-4DB2-BD59-A6C34878D82A}">
                    <a16:rowId xmlns:a16="http://schemas.microsoft.com/office/drawing/2014/main" val="10003"/>
                  </a:ext>
                </a:extLst>
              </a:tr>
              <a:tr h="227810">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sz="1300" b="0" i="0" u="none" strike="noStrike" cap="none" normalizeH="0" baseline="0">
                          <a:ln>
                            <a:noFill/>
                          </a:ln>
                          <a:solidFill>
                            <a:srgbClr val="000000"/>
                          </a:solidFill>
                          <a:effectLst/>
                          <a:latin typeface="Arial" charset="0"/>
                          <a:cs typeface="Arial" charset="0"/>
                        </a:rPr>
                        <a:t>3</a:t>
                      </a:r>
                      <a:endParaRPr kumimoji="0" lang="en-US" sz="1300" b="0" i="0" u="none" strike="noStrike" cap="none" normalizeH="0" baseline="0">
                        <a:ln>
                          <a:noFill/>
                        </a:ln>
                        <a:solidFill>
                          <a:srgbClr val="000000"/>
                        </a:solidFill>
                        <a:effectLst/>
                        <a:latin typeface="Arial" charset="0"/>
                        <a:cs typeface="Calibri" pitchFamily="34" charset="0"/>
                      </a:endParaRPr>
                    </a:p>
                  </a:txBody>
                  <a:tcPr marL="51936" marR="51936"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sz="1300" b="0" i="0" u="none" strike="noStrike" cap="none" normalizeH="0" baseline="0">
                          <a:ln>
                            <a:noFill/>
                          </a:ln>
                          <a:solidFill>
                            <a:srgbClr val="000000"/>
                          </a:solidFill>
                          <a:effectLst/>
                          <a:latin typeface="Arial" charset="0"/>
                          <a:cs typeface="Arial" charset="0"/>
                        </a:rPr>
                        <a:t>40</a:t>
                      </a:r>
                      <a:endParaRPr kumimoji="0" lang="en-US" sz="1300" b="0" i="0" u="none" strike="noStrike" cap="none" normalizeH="0" baseline="0">
                        <a:ln>
                          <a:noFill/>
                        </a:ln>
                        <a:solidFill>
                          <a:srgbClr val="000000"/>
                        </a:solidFill>
                        <a:effectLst/>
                        <a:latin typeface="Arial" charset="0"/>
                        <a:cs typeface="Calibri" pitchFamily="34" charset="0"/>
                      </a:endParaRPr>
                    </a:p>
                  </a:txBody>
                  <a:tcPr marL="51936" marR="51936"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en-US" sz="1300" b="0" i="0" u="none" strike="noStrike" cap="none" normalizeH="0" baseline="0">
                          <a:ln>
                            <a:noFill/>
                          </a:ln>
                          <a:solidFill>
                            <a:srgbClr val="000000"/>
                          </a:solidFill>
                          <a:effectLst/>
                          <a:latin typeface="Arial" charset="0"/>
                          <a:cs typeface="Arial" charset="0"/>
                        </a:rPr>
                        <a:t>Bộ đội biên phòng</a:t>
                      </a:r>
                      <a:endParaRPr kumimoji="0" lang="en-US" sz="1300" b="0" i="0" u="none" strike="noStrike" cap="none" normalizeH="0" baseline="0">
                        <a:ln>
                          <a:noFill/>
                        </a:ln>
                        <a:solidFill>
                          <a:srgbClr val="000000"/>
                        </a:solidFill>
                        <a:effectLst/>
                        <a:latin typeface="Arial" charset="0"/>
                        <a:cs typeface="Calibri" pitchFamily="34" charset="0"/>
                      </a:endParaRPr>
                    </a:p>
                  </a:txBody>
                  <a:tcPr marL="51936" marR="51936"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en-US" sz="1300" b="0" i="0" u="none" strike="noStrike" cap="none" normalizeH="0" baseline="0">
                          <a:ln>
                            <a:noFill/>
                          </a:ln>
                          <a:solidFill>
                            <a:srgbClr val="000000"/>
                          </a:solidFill>
                          <a:effectLst/>
                          <a:latin typeface="Arial" charset="0"/>
                          <a:cs typeface="Arial" charset="0"/>
                        </a:rPr>
                        <a:t>09                             </a:t>
                      </a:r>
                      <a:endParaRPr kumimoji="0" lang="en-US" sz="1300" b="0" i="0" u="none" strike="noStrike" cap="none" normalizeH="0" baseline="0">
                        <a:ln>
                          <a:noFill/>
                        </a:ln>
                        <a:solidFill>
                          <a:srgbClr val="000000"/>
                        </a:solidFill>
                        <a:effectLst/>
                        <a:latin typeface="Arial" charset="0"/>
                        <a:cs typeface="Calibri" pitchFamily="34" charset="0"/>
                      </a:endParaRPr>
                    </a:p>
                  </a:txBody>
                  <a:tcPr marL="51936" marR="51936"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en-US" sz="1300" b="0" i="0" u="none" strike="noStrike" cap="none" normalizeH="0" baseline="0">
                          <a:ln>
                            <a:noFill/>
                          </a:ln>
                          <a:solidFill>
                            <a:srgbClr val="000000"/>
                          </a:solidFill>
                          <a:effectLst/>
                          <a:latin typeface="Arial" charset="0"/>
                          <a:cs typeface="Arial" charset="0"/>
                        </a:rPr>
                        <a:t>11</a:t>
                      </a:r>
                      <a:endParaRPr kumimoji="0" lang="en-US" sz="1300" b="0" i="0" u="none" strike="noStrike" cap="none" normalizeH="0" baseline="0">
                        <a:ln>
                          <a:noFill/>
                        </a:ln>
                        <a:solidFill>
                          <a:srgbClr val="000000"/>
                        </a:solidFill>
                        <a:effectLst/>
                        <a:latin typeface="Arial" charset="0"/>
                        <a:cs typeface="Calibri" pitchFamily="34" charset="0"/>
                      </a:endParaRPr>
                    </a:p>
                  </a:txBody>
                  <a:tcPr marL="51936" marR="51936"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en-US" sz="1300" b="1" i="0" u="none" strike="noStrike" cap="none" normalizeH="0" baseline="0">
                          <a:ln>
                            <a:noFill/>
                          </a:ln>
                          <a:solidFill>
                            <a:srgbClr val="FFFFFF"/>
                          </a:solidFill>
                          <a:effectLst/>
                          <a:latin typeface="Arial" charset="0"/>
                          <a:cs typeface="Arial" charset="0"/>
                        </a:rPr>
                        <a:t>+ 02 chức danh</a:t>
                      </a:r>
                      <a:endParaRPr kumimoji="0" lang="en-US" sz="1300" b="1" i="0" u="none" strike="noStrike" cap="none" normalizeH="0" baseline="0">
                        <a:ln>
                          <a:noFill/>
                        </a:ln>
                        <a:solidFill>
                          <a:srgbClr val="FFFFFF"/>
                        </a:solidFill>
                        <a:effectLst/>
                        <a:latin typeface="Arial" charset="0"/>
                        <a:cs typeface="Calibri" pitchFamily="34" charset="0"/>
                      </a:endParaRPr>
                    </a:p>
                  </a:txBody>
                  <a:tcPr marL="51936" marR="51936"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1"/>
                    </a:solidFill>
                  </a:tcPr>
                </a:tc>
                <a:extLst>
                  <a:ext uri="{0D108BD9-81ED-4DB2-BD59-A6C34878D82A}">
                    <a16:rowId xmlns:a16="http://schemas.microsoft.com/office/drawing/2014/main" val="10004"/>
                  </a:ext>
                </a:extLst>
              </a:tr>
              <a:tr h="227810">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sz="1300" b="0" i="0" u="none" strike="noStrike" cap="none" normalizeH="0" baseline="0">
                          <a:ln>
                            <a:noFill/>
                          </a:ln>
                          <a:solidFill>
                            <a:srgbClr val="000000"/>
                          </a:solidFill>
                          <a:effectLst/>
                          <a:latin typeface="Arial" charset="0"/>
                          <a:cs typeface="Arial" charset="0"/>
                        </a:rPr>
                        <a:t>4</a:t>
                      </a:r>
                      <a:endParaRPr kumimoji="0" lang="en-US" sz="1300" b="0" i="0" u="none" strike="noStrike" cap="none" normalizeH="0" baseline="0">
                        <a:ln>
                          <a:noFill/>
                        </a:ln>
                        <a:solidFill>
                          <a:srgbClr val="000000"/>
                        </a:solidFill>
                        <a:effectLst/>
                        <a:latin typeface="Arial" charset="0"/>
                        <a:cs typeface="Calibri" pitchFamily="34" charset="0"/>
                      </a:endParaRPr>
                    </a:p>
                  </a:txBody>
                  <a:tcPr marL="51936" marR="51936"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sz="1300" b="0" i="0" u="none" strike="noStrike" cap="none" normalizeH="0" baseline="0">
                          <a:ln>
                            <a:noFill/>
                          </a:ln>
                          <a:solidFill>
                            <a:srgbClr val="000000"/>
                          </a:solidFill>
                          <a:effectLst/>
                          <a:latin typeface="Arial" charset="0"/>
                          <a:cs typeface="Arial" charset="0"/>
                        </a:rPr>
                        <a:t>41</a:t>
                      </a:r>
                      <a:endParaRPr kumimoji="0" lang="en-US" sz="1300" b="0" i="0" u="none" strike="noStrike" cap="none" normalizeH="0" baseline="0">
                        <a:ln>
                          <a:noFill/>
                        </a:ln>
                        <a:solidFill>
                          <a:srgbClr val="000000"/>
                        </a:solidFill>
                        <a:effectLst/>
                        <a:latin typeface="Arial" charset="0"/>
                        <a:cs typeface="Calibri" pitchFamily="34" charset="0"/>
                      </a:endParaRPr>
                    </a:p>
                  </a:txBody>
                  <a:tcPr marL="51936" marR="51936"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en-US" sz="1300" b="0" i="0" u="none" strike="noStrike" cap="none" normalizeH="0" baseline="0">
                          <a:ln>
                            <a:noFill/>
                          </a:ln>
                          <a:solidFill>
                            <a:srgbClr val="000000"/>
                          </a:solidFill>
                          <a:effectLst/>
                          <a:latin typeface="Arial" charset="0"/>
                          <a:cs typeface="Arial" charset="0"/>
                        </a:rPr>
                        <a:t>Cảnh sát biển</a:t>
                      </a:r>
                      <a:endParaRPr kumimoji="0" lang="en-US" sz="1300" b="0" i="0" u="none" strike="noStrike" cap="none" normalizeH="0" baseline="0">
                        <a:ln>
                          <a:noFill/>
                        </a:ln>
                        <a:solidFill>
                          <a:srgbClr val="000000"/>
                        </a:solidFill>
                        <a:effectLst/>
                        <a:latin typeface="Arial" charset="0"/>
                        <a:cs typeface="Calibri" pitchFamily="34" charset="0"/>
                      </a:endParaRPr>
                    </a:p>
                  </a:txBody>
                  <a:tcPr marL="51936" marR="51936"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en-US" sz="1300" b="0" i="0" u="none" strike="noStrike" cap="none" normalizeH="0" baseline="0">
                          <a:ln>
                            <a:noFill/>
                          </a:ln>
                          <a:solidFill>
                            <a:srgbClr val="000000"/>
                          </a:solidFill>
                          <a:effectLst/>
                          <a:latin typeface="Arial" charset="0"/>
                          <a:cs typeface="Arial" charset="0"/>
                        </a:rPr>
                        <a:t>08                              </a:t>
                      </a:r>
                      <a:endParaRPr kumimoji="0" lang="en-US" sz="1300" b="0" i="0" u="none" strike="noStrike" cap="none" normalizeH="0" baseline="0">
                        <a:ln>
                          <a:noFill/>
                        </a:ln>
                        <a:solidFill>
                          <a:srgbClr val="000000"/>
                        </a:solidFill>
                        <a:effectLst/>
                        <a:latin typeface="Arial" charset="0"/>
                        <a:cs typeface="Calibri" pitchFamily="34" charset="0"/>
                      </a:endParaRPr>
                    </a:p>
                  </a:txBody>
                  <a:tcPr marL="51936" marR="51936"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en-US" sz="1300" b="0" i="0" u="none" strike="noStrike" cap="none" normalizeH="0" baseline="0">
                          <a:ln>
                            <a:noFill/>
                          </a:ln>
                          <a:solidFill>
                            <a:srgbClr val="000000"/>
                          </a:solidFill>
                          <a:effectLst/>
                          <a:latin typeface="Arial" charset="0"/>
                          <a:cs typeface="Arial" charset="0"/>
                        </a:rPr>
                        <a:t>10</a:t>
                      </a:r>
                      <a:endParaRPr kumimoji="0" lang="en-US" sz="1300" b="0" i="0" u="none" strike="noStrike" cap="none" normalizeH="0" baseline="0">
                        <a:ln>
                          <a:noFill/>
                        </a:ln>
                        <a:solidFill>
                          <a:srgbClr val="000000"/>
                        </a:solidFill>
                        <a:effectLst/>
                        <a:latin typeface="Arial" charset="0"/>
                        <a:cs typeface="Calibri" pitchFamily="34" charset="0"/>
                      </a:endParaRPr>
                    </a:p>
                  </a:txBody>
                  <a:tcPr marL="51936" marR="51936"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en-US" sz="1300" b="1" i="0" u="none" strike="noStrike" cap="none" normalizeH="0" baseline="0">
                          <a:ln>
                            <a:noFill/>
                          </a:ln>
                          <a:solidFill>
                            <a:srgbClr val="FFFFFF"/>
                          </a:solidFill>
                          <a:effectLst/>
                          <a:latin typeface="Arial" charset="0"/>
                          <a:cs typeface="Arial" charset="0"/>
                        </a:rPr>
                        <a:t>+ 02 chức danh</a:t>
                      </a:r>
                      <a:endParaRPr kumimoji="0" lang="en-US" sz="1300" b="1" i="0" u="none" strike="noStrike" cap="none" normalizeH="0" baseline="0">
                        <a:ln>
                          <a:noFill/>
                        </a:ln>
                        <a:solidFill>
                          <a:srgbClr val="FFFFFF"/>
                        </a:solidFill>
                        <a:effectLst/>
                        <a:latin typeface="Arial" charset="0"/>
                        <a:cs typeface="Calibri" pitchFamily="34" charset="0"/>
                      </a:endParaRPr>
                    </a:p>
                  </a:txBody>
                  <a:tcPr marL="51936" marR="51936"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1"/>
                    </a:solidFill>
                  </a:tcPr>
                </a:tc>
                <a:extLst>
                  <a:ext uri="{0D108BD9-81ED-4DB2-BD59-A6C34878D82A}">
                    <a16:rowId xmlns:a16="http://schemas.microsoft.com/office/drawing/2014/main" val="10005"/>
                  </a:ext>
                </a:extLst>
              </a:tr>
              <a:tr h="227810">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sz="1300" b="0" i="0" u="none" strike="noStrike" cap="none" normalizeH="0" baseline="0">
                          <a:ln>
                            <a:noFill/>
                          </a:ln>
                          <a:solidFill>
                            <a:srgbClr val="000000"/>
                          </a:solidFill>
                          <a:effectLst/>
                          <a:latin typeface="Arial" charset="0"/>
                          <a:cs typeface="Arial" charset="0"/>
                        </a:rPr>
                        <a:t>5</a:t>
                      </a:r>
                      <a:endParaRPr kumimoji="0" lang="en-US" sz="1300" b="0" i="0" u="none" strike="noStrike" cap="none" normalizeH="0" baseline="0">
                        <a:ln>
                          <a:noFill/>
                        </a:ln>
                        <a:solidFill>
                          <a:srgbClr val="000000"/>
                        </a:solidFill>
                        <a:effectLst/>
                        <a:latin typeface="Arial" charset="0"/>
                        <a:cs typeface="Calibri" pitchFamily="34" charset="0"/>
                      </a:endParaRPr>
                    </a:p>
                  </a:txBody>
                  <a:tcPr marL="51936" marR="51936"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sz="1300" b="0" i="0" u="none" strike="noStrike" cap="none" normalizeH="0" baseline="0">
                          <a:ln>
                            <a:noFill/>
                          </a:ln>
                          <a:solidFill>
                            <a:srgbClr val="000000"/>
                          </a:solidFill>
                          <a:effectLst/>
                          <a:latin typeface="Arial" charset="0"/>
                          <a:cs typeface="Arial" charset="0"/>
                        </a:rPr>
                        <a:t>42</a:t>
                      </a:r>
                      <a:endParaRPr kumimoji="0" lang="en-US" sz="1300" b="0" i="0" u="none" strike="noStrike" cap="none" normalizeH="0" baseline="0">
                        <a:ln>
                          <a:noFill/>
                        </a:ln>
                        <a:solidFill>
                          <a:srgbClr val="000000"/>
                        </a:solidFill>
                        <a:effectLst/>
                        <a:latin typeface="Arial" charset="0"/>
                        <a:cs typeface="Calibri" pitchFamily="34" charset="0"/>
                      </a:endParaRPr>
                    </a:p>
                  </a:txBody>
                  <a:tcPr marL="51936" marR="51936"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en-US" sz="1300" b="0" i="0" u="none" strike="noStrike" cap="none" normalizeH="0" baseline="0">
                          <a:ln>
                            <a:noFill/>
                          </a:ln>
                          <a:solidFill>
                            <a:srgbClr val="000000"/>
                          </a:solidFill>
                          <a:effectLst/>
                          <a:latin typeface="Arial" charset="0"/>
                          <a:cs typeface="Arial" charset="0"/>
                        </a:rPr>
                        <a:t>Hải quan</a:t>
                      </a:r>
                      <a:endParaRPr kumimoji="0" lang="en-US" sz="1300" b="0" i="0" u="none" strike="noStrike" cap="none" normalizeH="0" baseline="0">
                        <a:ln>
                          <a:noFill/>
                        </a:ln>
                        <a:solidFill>
                          <a:srgbClr val="000000"/>
                        </a:solidFill>
                        <a:effectLst/>
                        <a:latin typeface="Arial" charset="0"/>
                        <a:cs typeface="Calibri" pitchFamily="34" charset="0"/>
                      </a:endParaRPr>
                    </a:p>
                  </a:txBody>
                  <a:tcPr marL="51936" marR="51936"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en-US" sz="1300" b="0" i="0" u="none" strike="noStrike" cap="none" normalizeH="0" baseline="0">
                          <a:ln>
                            <a:noFill/>
                          </a:ln>
                          <a:solidFill>
                            <a:srgbClr val="000000"/>
                          </a:solidFill>
                          <a:effectLst/>
                          <a:latin typeface="Arial" charset="0"/>
                          <a:cs typeface="Arial" charset="0"/>
                        </a:rPr>
                        <a:t>14                              </a:t>
                      </a:r>
                      <a:endParaRPr kumimoji="0" lang="en-US" sz="1300" b="0" i="0" u="none" strike="noStrike" cap="none" normalizeH="0" baseline="0">
                        <a:ln>
                          <a:noFill/>
                        </a:ln>
                        <a:solidFill>
                          <a:srgbClr val="000000"/>
                        </a:solidFill>
                        <a:effectLst/>
                        <a:latin typeface="Arial" charset="0"/>
                        <a:cs typeface="Calibri" pitchFamily="34" charset="0"/>
                      </a:endParaRPr>
                    </a:p>
                  </a:txBody>
                  <a:tcPr marL="51936" marR="51936"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en-US" sz="1300" b="0" i="0" u="none" strike="noStrike" cap="none" normalizeH="0" baseline="0">
                          <a:ln>
                            <a:noFill/>
                          </a:ln>
                          <a:solidFill>
                            <a:srgbClr val="000000"/>
                          </a:solidFill>
                          <a:effectLst/>
                          <a:latin typeface="Arial" charset="0"/>
                          <a:cs typeface="Arial" charset="0"/>
                        </a:rPr>
                        <a:t>17</a:t>
                      </a:r>
                      <a:endParaRPr kumimoji="0" lang="en-US" sz="1300" b="0" i="0" u="none" strike="noStrike" cap="none" normalizeH="0" baseline="0">
                        <a:ln>
                          <a:noFill/>
                        </a:ln>
                        <a:solidFill>
                          <a:srgbClr val="000000"/>
                        </a:solidFill>
                        <a:effectLst/>
                        <a:latin typeface="Arial" charset="0"/>
                        <a:cs typeface="Calibri" pitchFamily="34" charset="0"/>
                      </a:endParaRPr>
                    </a:p>
                  </a:txBody>
                  <a:tcPr marL="51936" marR="51936"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en-US" sz="1300" b="1" i="0" u="none" strike="noStrike" cap="none" normalizeH="0" baseline="0">
                          <a:ln>
                            <a:noFill/>
                          </a:ln>
                          <a:solidFill>
                            <a:srgbClr val="FFFFFF"/>
                          </a:solidFill>
                          <a:effectLst/>
                          <a:latin typeface="Arial" charset="0"/>
                          <a:cs typeface="Arial" charset="0"/>
                        </a:rPr>
                        <a:t>+ 03 chức danh</a:t>
                      </a:r>
                      <a:endParaRPr kumimoji="0" lang="en-US" sz="1300" b="1" i="0" u="none" strike="noStrike" cap="none" normalizeH="0" baseline="0">
                        <a:ln>
                          <a:noFill/>
                        </a:ln>
                        <a:solidFill>
                          <a:srgbClr val="FFFFFF"/>
                        </a:solidFill>
                        <a:effectLst/>
                        <a:latin typeface="Arial" charset="0"/>
                        <a:cs typeface="Calibri" pitchFamily="34" charset="0"/>
                      </a:endParaRPr>
                    </a:p>
                  </a:txBody>
                  <a:tcPr marL="51936" marR="51936"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1"/>
                    </a:solidFill>
                  </a:tcPr>
                </a:tc>
                <a:extLst>
                  <a:ext uri="{0D108BD9-81ED-4DB2-BD59-A6C34878D82A}">
                    <a16:rowId xmlns:a16="http://schemas.microsoft.com/office/drawing/2014/main" val="10006"/>
                  </a:ext>
                </a:extLst>
              </a:tr>
              <a:tr h="227810">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sz="1300" b="0" i="0" u="none" strike="noStrike" cap="none" normalizeH="0" baseline="0">
                          <a:ln>
                            <a:noFill/>
                          </a:ln>
                          <a:solidFill>
                            <a:srgbClr val="000000"/>
                          </a:solidFill>
                          <a:effectLst/>
                          <a:latin typeface="Arial" charset="0"/>
                          <a:cs typeface="Arial" charset="0"/>
                        </a:rPr>
                        <a:t>6</a:t>
                      </a:r>
                      <a:endParaRPr kumimoji="0" lang="en-US" sz="1300" b="0" i="0" u="none" strike="noStrike" cap="none" normalizeH="0" baseline="0">
                        <a:ln>
                          <a:noFill/>
                        </a:ln>
                        <a:solidFill>
                          <a:srgbClr val="000000"/>
                        </a:solidFill>
                        <a:effectLst/>
                        <a:latin typeface="Arial" charset="0"/>
                        <a:cs typeface="Calibri" pitchFamily="34" charset="0"/>
                      </a:endParaRPr>
                    </a:p>
                  </a:txBody>
                  <a:tcPr marL="51936" marR="51936"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sz="1300" b="0" i="0" u="none" strike="noStrike" cap="none" normalizeH="0" baseline="0">
                          <a:ln>
                            <a:noFill/>
                          </a:ln>
                          <a:solidFill>
                            <a:srgbClr val="000000"/>
                          </a:solidFill>
                          <a:effectLst/>
                          <a:latin typeface="Arial" charset="0"/>
                          <a:cs typeface="Arial" charset="0"/>
                        </a:rPr>
                        <a:t>43</a:t>
                      </a:r>
                      <a:endParaRPr kumimoji="0" lang="en-US" sz="1300" b="0" i="0" u="none" strike="noStrike" cap="none" normalizeH="0" baseline="0">
                        <a:ln>
                          <a:noFill/>
                        </a:ln>
                        <a:solidFill>
                          <a:srgbClr val="000000"/>
                        </a:solidFill>
                        <a:effectLst/>
                        <a:latin typeface="Arial" charset="0"/>
                        <a:cs typeface="Calibri" pitchFamily="34" charset="0"/>
                      </a:endParaRPr>
                    </a:p>
                  </a:txBody>
                  <a:tcPr marL="51936" marR="51936"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en-US" sz="1300" b="0" i="0" u="none" strike="noStrike" cap="none" normalizeH="0" baseline="0">
                          <a:ln>
                            <a:noFill/>
                          </a:ln>
                          <a:solidFill>
                            <a:srgbClr val="000000"/>
                          </a:solidFill>
                          <a:effectLst/>
                          <a:latin typeface="Arial" charset="0"/>
                          <a:cs typeface="Arial" charset="0"/>
                        </a:rPr>
                        <a:t>Kiểm lâm</a:t>
                      </a:r>
                      <a:endParaRPr kumimoji="0" lang="en-US" sz="1300" b="0" i="0" u="none" strike="noStrike" cap="none" normalizeH="0" baseline="0">
                        <a:ln>
                          <a:noFill/>
                        </a:ln>
                        <a:solidFill>
                          <a:srgbClr val="000000"/>
                        </a:solidFill>
                        <a:effectLst/>
                        <a:latin typeface="Arial" charset="0"/>
                        <a:cs typeface="Calibri" pitchFamily="34" charset="0"/>
                      </a:endParaRPr>
                    </a:p>
                  </a:txBody>
                  <a:tcPr marL="51936" marR="51936"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en-US" sz="1300" b="0" i="0" u="none" strike="noStrike" cap="none" normalizeH="0" baseline="0">
                          <a:ln>
                            <a:noFill/>
                          </a:ln>
                          <a:solidFill>
                            <a:srgbClr val="000000"/>
                          </a:solidFill>
                          <a:effectLst/>
                          <a:latin typeface="Arial" charset="0"/>
                          <a:cs typeface="Arial" charset="0"/>
                        </a:rPr>
                        <a:t>06                              </a:t>
                      </a:r>
                      <a:endParaRPr kumimoji="0" lang="en-US" sz="1300" b="0" i="0" u="none" strike="noStrike" cap="none" normalizeH="0" baseline="0">
                        <a:ln>
                          <a:noFill/>
                        </a:ln>
                        <a:solidFill>
                          <a:srgbClr val="000000"/>
                        </a:solidFill>
                        <a:effectLst/>
                        <a:latin typeface="Arial" charset="0"/>
                        <a:cs typeface="Calibri" pitchFamily="34" charset="0"/>
                      </a:endParaRPr>
                    </a:p>
                  </a:txBody>
                  <a:tcPr marL="51936" marR="51936"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en-US" sz="1300" b="0" i="0" u="none" strike="noStrike" cap="none" normalizeH="0" baseline="0">
                          <a:ln>
                            <a:noFill/>
                          </a:ln>
                          <a:solidFill>
                            <a:srgbClr val="000000"/>
                          </a:solidFill>
                          <a:effectLst/>
                          <a:latin typeface="Arial" charset="0"/>
                          <a:cs typeface="Arial" charset="0"/>
                        </a:rPr>
                        <a:t>08</a:t>
                      </a:r>
                      <a:endParaRPr kumimoji="0" lang="en-US" sz="1300" b="0" i="0" u="none" strike="noStrike" cap="none" normalizeH="0" baseline="0">
                        <a:ln>
                          <a:noFill/>
                        </a:ln>
                        <a:solidFill>
                          <a:srgbClr val="000000"/>
                        </a:solidFill>
                        <a:effectLst/>
                        <a:latin typeface="Arial" charset="0"/>
                        <a:cs typeface="Calibri" pitchFamily="34" charset="0"/>
                      </a:endParaRPr>
                    </a:p>
                  </a:txBody>
                  <a:tcPr marL="51936" marR="51936"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en-US" sz="1300" b="1" i="0" u="none" strike="noStrike" cap="none" normalizeH="0" baseline="0">
                          <a:ln>
                            <a:noFill/>
                          </a:ln>
                          <a:solidFill>
                            <a:srgbClr val="FFFFFF"/>
                          </a:solidFill>
                          <a:effectLst/>
                          <a:latin typeface="Arial" charset="0"/>
                          <a:cs typeface="Arial" charset="0"/>
                        </a:rPr>
                        <a:t>+ 02 chức danh</a:t>
                      </a:r>
                      <a:endParaRPr kumimoji="0" lang="en-US" sz="1300" b="1" i="0" u="none" strike="noStrike" cap="none" normalizeH="0" baseline="0">
                        <a:ln>
                          <a:noFill/>
                        </a:ln>
                        <a:solidFill>
                          <a:srgbClr val="FFFFFF"/>
                        </a:solidFill>
                        <a:effectLst/>
                        <a:latin typeface="Arial" charset="0"/>
                        <a:cs typeface="Calibri" pitchFamily="34" charset="0"/>
                      </a:endParaRPr>
                    </a:p>
                  </a:txBody>
                  <a:tcPr marL="51936" marR="51936"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1"/>
                    </a:solidFill>
                  </a:tcPr>
                </a:tc>
                <a:extLst>
                  <a:ext uri="{0D108BD9-81ED-4DB2-BD59-A6C34878D82A}">
                    <a16:rowId xmlns:a16="http://schemas.microsoft.com/office/drawing/2014/main" val="10007"/>
                  </a:ext>
                </a:extLst>
              </a:tr>
              <a:tr h="227810">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sz="1300" b="0" i="0" u="none" strike="noStrike" cap="none" normalizeH="0" baseline="0">
                          <a:ln>
                            <a:noFill/>
                          </a:ln>
                          <a:solidFill>
                            <a:srgbClr val="000000"/>
                          </a:solidFill>
                          <a:effectLst/>
                          <a:latin typeface="Arial" charset="0"/>
                          <a:cs typeface="Arial" charset="0"/>
                        </a:rPr>
                        <a:t>7</a:t>
                      </a:r>
                      <a:endParaRPr kumimoji="0" lang="en-US" sz="1300" b="0" i="0" u="none" strike="noStrike" cap="none" normalizeH="0" baseline="0">
                        <a:ln>
                          <a:noFill/>
                        </a:ln>
                        <a:solidFill>
                          <a:srgbClr val="000000"/>
                        </a:solidFill>
                        <a:effectLst/>
                        <a:latin typeface="Arial" charset="0"/>
                        <a:cs typeface="Calibri" pitchFamily="34" charset="0"/>
                      </a:endParaRPr>
                    </a:p>
                  </a:txBody>
                  <a:tcPr marL="51936" marR="51936"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sz="1300" b="0" i="0" u="none" strike="noStrike" cap="none" normalizeH="0" baseline="0">
                          <a:ln>
                            <a:noFill/>
                          </a:ln>
                          <a:solidFill>
                            <a:srgbClr val="000000"/>
                          </a:solidFill>
                          <a:effectLst/>
                          <a:latin typeface="Arial" charset="0"/>
                          <a:cs typeface="Arial" charset="0"/>
                        </a:rPr>
                        <a:t>44</a:t>
                      </a:r>
                      <a:endParaRPr kumimoji="0" lang="en-US" sz="1300" b="0" i="0" u="none" strike="noStrike" cap="none" normalizeH="0" baseline="0">
                        <a:ln>
                          <a:noFill/>
                        </a:ln>
                        <a:solidFill>
                          <a:srgbClr val="000000"/>
                        </a:solidFill>
                        <a:effectLst/>
                        <a:latin typeface="Arial" charset="0"/>
                        <a:cs typeface="Calibri" pitchFamily="34" charset="0"/>
                      </a:endParaRPr>
                    </a:p>
                  </a:txBody>
                  <a:tcPr marL="51936" marR="51936"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en-US" sz="1300" b="0" i="0" u="none" strike="noStrike" cap="none" normalizeH="0" baseline="0">
                          <a:ln>
                            <a:noFill/>
                          </a:ln>
                          <a:solidFill>
                            <a:srgbClr val="000000"/>
                          </a:solidFill>
                          <a:effectLst/>
                          <a:latin typeface="Arial" charset="0"/>
                          <a:cs typeface="Arial" charset="0"/>
                        </a:rPr>
                        <a:t>Thuế</a:t>
                      </a:r>
                      <a:endParaRPr kumimoji="0" lang="en-US" sz="1300" b="0" i="0" u="none" strike="noStrike" cap="none" normalizeH="0" baseline="0">
                        <a:ln>
                          <a:noFill/>
                        </a:ln>
                        <a:solidFill>
                          <a:srgbClr val="000000"/>
                        </a:solidFill>
                        <a:effectLst/>
                        <a:latin typeface="Arial" charset="0"/>
                        <a:cs typeface="Calibri" pitchFamily="34" charset="0"/>
                      </a:endParaRPr>
                    </a:p>
                  </a:txBody>
                  <a:tcPr marL="51936" marR="51936"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en-US" sz="1300" b="0" i="0" u="none" strike="noStrike" cap="none" normalizeH="0" baseline="0">
                          <a:ln>
                            <a:noFill/>
                          </a:ln>
                          <a:solidFill>
                            <a:srgbClr val="000000"/>
                          </a:solidFill>
                          <a:effectLst/>
                          <a:latin typeface="Arial" charset="0"/>
                          <a:cs typeface="Arial" charset="0"/>
                        </a:rPr>
                        <a:t>04                              </a:t>
                      </a:r>
                      <a:endParaRPr kumimoji="0" lang="en-US" sz="1300" b="0" i="0" u="none" strike="noStrike" cap="none" normalizeH="0" baseline="0">
                        <a:ln>
                          <a:noFill/>
                        </a:ln>
                        <a:solidFill>
                          <a:srgbClr val="000000"/>
                        </a:solidFill>
                        <a:effectLst/>
                        <a:latin typeface="Arial" charset="0"/>
                        <a:cs typeface="Calibri" pitchFamily="34" charset="0"/>
                      </a:endParaRPr>
                    </a:p>
                  </a:txBody>
                  <a:tcPr marL="51936" marR="51936"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en-US" sz="1300" b="0" i="0" u="none" strike="noStrike" cap="none" normalizeH="0" baseline="0">
                          <a:ln>
                            <a:noFill/>
                          </a:ln>
                          <a:solidFill>
                            <a:srgbClr val="000000"/>
                          </a:solidFill>
                          <a:effectLst/>
                          <a:latin typeface="Arial" charset="0"/>
                          <a:cs typeface="Arial" charset="0"/>
                        </a:rPr>
                        <a:t>05</a:t>
                      </a:r>
                      <a:endParaRPr kumimoji="0" lang="en-US" sz="1300" b="0" i="0" u="none" strike="noStrike" cap="none" normalizeH="0" baseline="0">
                        <a:ln>
                          <a:noFill/>
                        </a:ln>
                        <a:solidFill>
                          <a:srgbClr val="000000"/>
                        </a:solidFill>
                        <a:effectLst/>
                        <a:latin typeface="Arial" charset="0"/>
                        <a:cs typeface="Calibri" pitchFamily="34" charset="0"/>
                      </a:endParaRPr>
                    </a:p>
                  </a:txBody>
                  <a:tcPr marL="51936" marR="51936"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en-US" sz="1300" b="1" i="0" u="none" strike="noStrike" cap="none" normalizeH="0" baseline="0">
                          <a:ln>
                            <a:noFill/>
                          </a:ln>
                          <a:solidFill>
                            <a:srgbClr val="FFFFFF"/>
                          </a:solidFill>
                          <a:effectLst/>
                          <a:latin typeface="Arial" charset="0"/>
                          <a:cs typeface="Arial" charset="0"/>
                        </a:rPr>
                        <a:t>+ 01 chức danh</a:t>
                      </a:r>
                      <a:endParaRPr kumimoji="0" lang="en-US" sz="1300" b="1" i="0" u="none" strike="noStrike" cap="none" normalizeH="0" baseline="0">
                        <a:ln>
                          <a:noFill/>
                        </a:ln>
                        <a:solidFill>
                          <a:srgbClr val="FFFFFF"/>
                        </a:solidFill>
                        <a:effectLst/>
                        <a:latin typeface="Arial" charset="0"/>
                        <a:cs typeface="Calibri" pitchFamily="34" charset="0"/>
                      </a:endParaRPr>
                    </a:p>
                  </a:txBody>
                  <a:tcPr marL="51936" marR="51936"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1"/>
                    </a:solidFill>
                  </a:tcPr>
                </a:tc>
                <a:extLst>
                  <a:ext uri="{0D108BD9-81ED-4DB2-BD59-A6C34878D82A}">
                    <a16:rowId xmlns:a16="http://schemas.microsoft.com/office/drawing/2014/main" val="10008"/>
                  </a:ext>
                </a:extLst>
              </a:tr>
              <a:tr h="683431">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sz="1300" b="0" i="0" u="none" strike="noStrike" cap="none" normalizeH="0" baseline="0">
                          <a:ln>
                            <a:noFill/>
                          </a:ln>
                          <a:solidFill>
                            <a:srgbClr val="000000"/>
                          </a:solidFill>
                          <a:effectLst/>
                          <a:latin typeface="Arial" charset="0"/>
                          <a:cs typeface="Arial" charset="0"/>
                        </a:rPr>
                        <a:t>8</a:t>
                      </a:r>
                      <a:endParaRPr kumimoji="0" lang="en-US" sz="1300" b="0" i="0" u="none" strike="noStrike" cap="none" normalizeH="0" baseline="0">
                        <a:ln>
                          <a:noFill/>
                        </a:ln>
                        <a:solidFill>
                          <a:srgbClr val="000000"/>
                        </a:solidFill>
                        <a:effectLst/>
                        <a:latin typeface="Arial" charset="0"/>
                        <a:cs typeface="Calibri" pitchFamily="34" charset="0"/>
                      </a:endParaRPr>
                    </a:p>
                  </a:txBody>
                  <a:tcPr marL="51936" marR="51936"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sz="1300" b="0" i="0" u="none" strike="noStrike" cap="none" normalizeH="0" baseline="0">
                          <a:ln>
                            <a:noFill/>
                          </a:ln>
                          <a:solidFill>
                            <a:srgbClr val="000000"/>
                          </a:solidFill>
                          <a:effectLst/>
                          <a:latin typeface="Arial" charset="0"/>
                          <a:cs typeface="Arial" charset="0"/>
                        </a:rPr>
                        <a:t>45</a:t>
                      </a:r>
                      <a:endParaRPr kumimoji="0" lang="en-US" sz="1300" b="0" i="0" u="none" strike="noStrike" cap="none" normalizeH="0" baseline="0">
                        <a:ln>
                          <a:noFill/>
                        </a:ln>
                        <a:solidFill>
                          <a:srgbClr val="000000"/>
                        </a:solidFill>
                        <a:effectLst/>
                        <a:latin typeface="Arial" charset="0"/>
                        <a:cs typeface="Calibri" pitchFamily="34" charset="0"/>
                      </a:endParaRPr>
                    </a:p>
                  </a:txBody>
                  <a:tcPr marL="51936" marR="51936"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en-US" sz="1300" b="0" i="0" u="none" strike="noStrike" cap="none" normalizeH="0" baseline="0">
                          <a:ln>
                            <a:noFill/>
                          </a:ln>
                          <a:solidFill>
                            <a:srgbClr val="000000"/>
                          </a:solidFill>
                          <a:effectLst/>
                          <a:latin typeface="Arial" charset="0"/>
                          <a:cs typeface="Arial" charset="0"/>
                        </a:rPr>
                        <a:t>Quản lý thị trường</a:t>
                      </a:r>
                      <a:endParaRPr kumimoji="0" lang="en-US" sz="1300" b="0" i="0" u="none" strike="noStrike" cap="none" normalizeH="0" baseline="0">
                        <a:ln>
                          <a:noFill/>
                        </a:ln>
                        <a:solidFill>
                          <a:srgbClr val="000000"/>
                        </a:solidFill>
                        <a:effectLst/>
                        <a:latin typeface="Arial" charset="0"/>
                        <a:cs typeface="Calibri" pitchFamily="34" charset="0"/>
                      </a:endParaRPr>
                    </a:p>
                  </a:txBody>
                  <a:tcPr marL="51936" marR="51936"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en-US" sz="1300" b="0" i="0" u="none" strike="noStrike" cap="none" normalizeH="0" baseline="0">
                          <a:ln>
                            <a:noFill/>
                          </a:ln>
                          <a:solidFill>
                            <a:srgbClr val="000000"/>
                          </a:solidFill>
                          <a:effectLst/>
                          <a:latin typeface="Arial" charset="0"/>
                          <a:cs typeface="Arial" charset="0"/>
                        </a:rPr>
                        <a:t>06                             </a:t>
                      </a:r>
                      <a:endParaRPr kumimoji="0" lang="en-US" sz="1300" b="0" i="0" u="none" strike="noStrike" cap="none" normalizeH="0" baseline="0">
                        <a:ln>
                          <a:noFill/>
                        </a:ln>
                        <a:solidFill>
                          <a:srgbClr val="000000"/>
                        </a:solidFill>
                        <a:effectLst/>
                        <a:latin typeface="Arial" charset="0"/>
                        <a:cs typeface="Calibri" pitchFamily="34" charset="0"/>
                      </a:endParaRPr>
                    </a:p>
                  </a:txBody>
                  <a:tcPr marL="51936" marR="51936"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en-US" sz="1300" b="0" i="0" u="none" strike="noStrike" cap="none" normalizeH="0" baseline="0">
                          <a:ln>
                            <a:noFill/>
                          </a:ln>
                          <a:solidFill>
                            <a:srgbClr val="000000"/>
                          </a:solidFill>
                          <a:effectLst/>
                          <a:latin typeface="Arial" charset="0"/>
                          <a:cs typeface="Arial" charset="0"/>
                        </a:rPr>
                        <a:t>06</a:t>
                      </a:r>
                      <a:endParaRPr kumimoji="0" lang="en-US" sz="1300" b="0" i="0" u="none" strike="noStrike" cap="none" normalizeH="0" baseline="0">
                        <a:ln>
                          <a:noFill/>
                        </a:ln>
                        <a:solidFill>
                          <a:srgbClr val="000000"/>
                        </a:solidFill>
                        <a:effectLst/>
                        <a:latin typeface="Arial" charset="0"/>
                        <a:cs typeface="Calibri" pitchFamily="34" charset="0"/>
                      </a:endParaRPr>
                    </a:p>
                  </a:txBody>
                  <a:tcPr marL="51936" marR="51936"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en-US" sz="1300" b="1" i="0" u="none" strike="noStrike" cap="none" normalizeH="0" baseline="0">
                          <a:ln>
                            <a:noFill/>
                          </a:ln>
                          <a:solidFill>
                            <a:srgbClr val="FFFFFF"/>
                          </a:solidFill>
                          <a:effectLst/>
                          <a:latin typeface="Arial" charset="0"/>
                          <a:cs typeface="Arial" charset="0"/>
                        </a:rPr>
                        <a:t>Cùng số lượng chức danh nhưng khác về địa vị pháp lý và thẩm quyền xử phạt cụ thể. </a:t>
                      </a:r>
                      <a:endParaRPr kumimoji="0" lang="en-US" sz="1300" b="1" i="0" u="none" strike="noStrike" cap="none" normalizeH="0" baseline="0">
                        <a:ln>
                          <a:noFill/>
                        </a:ln>
                        <a:solidFill>
                          <a:srgbClr val="FFFFFF"/>
                        </a:solidFill>
                        <a:effectLst/>
                        <a:latin typeface="Arial" charset="0"/>
                        <a:cs typeface="Calibri" pitchFamily="34" charset="0"/>
                      </a:endParaRPr>
                    </a:p>
                  </a:txBody>
                  <a:tcPr marL="51936" marR="51936"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1"/>
                    </a:solidFill>
                  </a:tcPr>
                </a:tc>
                <a:extLst>
                  <a:ext uri="{0D108BD9-81ED-4DB2-BD59-A6C34878D82A}">
                    <a16:rowId xmlns:a16="http://schemas.microsoft.com/office/drawing/2014/main" val="10009"/>
                  </a:ext>
                </a:extLst>
              </a:tr>
              <a:tr h="227810">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sz="1300" b="0" i="0" u="none" strike="noStrike" cap="none" normalizeH="0" baseline="0">
                          <a:ln>
                            <a:noFill/>
                          </a:ln>
                          <a:solidFill>
                            <a:srgbClr val="000000"/>
                          </a:solidFill>
                          <a:effectLst/>
                          <a:latin typeface="Arial" charset="0"/>
                          <a:cs typeface="Arial" charset="0"/>
                        </a:rPr>
                        <a:t>9</a:t>
                      </a:r>
                      <a:endParaRPr kumimoji="0" lang="en-US" sz="1300" b="0" i="0" u="none" strike="noStrike" cap="none" normalizeH="0" baseline="0">
                        <a:ln>
                          <a:noFill/>
                        </a:ln>
                        <a:solidFill>
                          <a:srgbClr val="000000"/>
                        </a:solidFill>
                        <a:effectLst/>
                        <a:latin typeface="Arial" charset="0"/>
                        <a:cs typeface="Calibri" pitchFamily="34" charset="0"/>
                      </a:endParaRPr>
                    </a:p>
                  </a:txBody>
                  <a:tcPr marL="51936" marR="51936"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sz="1300" b="0" i="0" u="none" strike="noStrike" cap="none" normalizeH="0" baseline="0">
                          <a:ln>
                            <a:noFill/>
                          </a:ln>
                          <a:solidFill>
                            <a:srgbClr val="000000"/>
                          </a:solidFill>
                          <a:effectLst/>
                          <a:latin typeface="Arial" charset="0"/>
                          <a:cs typeface="Arial" charset="0"/>
                        </a:rPr>
                        <a:t>46</a:t>
                      </a:r>
                      <a:endParaRPr kumimoji="0" lang="en-US" sz="1300" b="0" i="0" u="none" strike="noStrike" cap="none" normalizeH="0" baseline="0">
                        <a:ln>
                          <a:noFill/>
                        </a:ln>
                        <a:solidFill>
                          <a:srgbClr val="000000"/>
                        </a:solidFill>
                        <a:effectLst/>
                        <a:latin typeface="Arial" charset="0"/>
                        <a:cs typeface="Calibri" pitchFamily="34" charset="0"/>
                      </a:endParaRPr>
                    </a:p>
                  </a:txBody>
                  <a:tcPr marL="51936" marR="51936"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en-US" sz="1300" b="0" i="0" u="none" strike="noStrike" cap="none" normalizeH="0" baseline="0">
                          <a:ln>
                            <a:noFill/>
                          </a:ln>
                          <a:solidFill>
                            <a:srgbClr val="000000"/>
                          </a:solidFill>
                          <a:effectLst/>
                          <a:latin typeface="Arial" charset="0"/>
                          <a:cs typeface="Arial" charset="0"/>
                        </a:rPr>
                        <a:t>Thanh tra</a:t>
                      </a:r>
                      <a:endParaRPr kumimoji="0" lang="en-US" sz="1300" b="0" i="0" u="none" strike="noStrike" cap="none" normalizeH="0" baseline="0">
                        <a:ln>
                          <a:noFill/>
                        </a:ln>
                        <a:solidFill>
                          <a:srgbClr val="000000"/>
                        </a:solidFill>
                        <a:effectLst/>
                        <a:latin typeface="Arial" charset="0"/>
                        <a:cs typeface="Calibri" pitchFamily="34" charset="0"/>
                      </a:endParaRPr>
                    </a:p>
                  </a:txBody>
                  <a:tcPr marL="51936" marR="51936"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en-US" sz="1300" b="0" i="0" u="none" strike="noStrike" cap="none" normalizeH="0" baseline="0">
                          <a:ln>
                            <a:noFill/>
                          </a:ln>
                          <a:solidFill>
                            <a:srgbClr val="000000"/>
                          </a:solidFill>
                          <a:effectLst/>
                          <a:latin typeface="Arial" charset="0"/>
                          <a:cs typeface="Arial" charset="0"/>
                        </a:rPr>
                        <a:t>61                              </a:t>
                      </a:r>
                      <a:endParaRPr kumimoji="0" lang="en-US" sz="1300" b="0" i="0" u="none" strike="noStrike" cap="none" normalizeH="0" baseline="0">
                        <a:ln>
                          <a:noFill/>
                        </a:ln>
                        <a:solidFill>
                          <a:srgbClr val="000000"/>
                        </a:solidFill>
                        <a:effectLst/>
                        <a:latin typeface="Arial" charset="0"/>
                        <a:cs typeface="Calibri" pitchFamily="34" charset="0"/>
                      </a:endParaRPr>
                    </a:p>
                  </a:txBody>
                  <a:tcPr marL="51936" marR="51936"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en-US" sz="1300" b="0" i="0" u="none" strike="noStrike" cap="none" normalizeH="0" baseline="0">
                          <a:ln>
                            <a:noFill/>
                          </a:ln>
                          <a:solidFill>
                            <a:srgbClr val="000000"/>
                          </a:solidFill>
                          <a:effectLst/>
                          <a:latin typeface="Arial" charset="0"/>
                          <a:cs typeface="Arial" charset="0"/>
                        </a:rPr>
                        <a:t>75</a:t>
                      </a:r>
                      <a:endParaRPr kumimoji="0" lang="en-US" sz="1300" b="0" i="0" u="none" strike="noStrike" cap="none" normalizeH="0" baseline="0">
                        <a:ln>
                          <a:noFill/>
                        </a:ln>
                        <a:solidFill>
                          <a:srgbClr val="000000"/>
                        </a:solidFill>
                        <a:effectLst/>
                        <a:latin typeface="Arial" charset="0"/>
                        <a:cs typeface="Calibri" pitchFamily="34" charset="0"/>
                      </a:endParaRPr>
                    </a:p>
                  </a:txBody>
                  <a:tcPr marL="51936" marR="51936"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en-US" sz="1300" b="1" i="0" u="none" strike="noStrike" cap="none" normalizeH="0" baseline="0">
                          <a:ln>
                            <a:noFill/>
                          </a:ln>
                          <a:solidFill>
                            <a:srgbClr val="FFFFFF"/>
                          </a:solidFill>
                          <a:effectLst/>
                          <a:latin typeface="Arial" charset="0"/>
                          <a:cs typeface="Arial" charset="0"/>
                        </a:rPr>
                        <a:t>+ 14 chức danh</a:t>
                      </a:r>
                      <a:endParaRPr kumimoji="0" lang="en-US" sz="1300" b="1" i="0" u="none" strike="noStrike" cap="none" normalizeH="0" baseline="0">
                        <a:ln>
                          <a:noFill/>
                        </a:ln>
                        <a:solidFill>
                          <a:srgbClr val="FFFFFF"/>
                        </a:solidFill>
                        <a:effectLst/>
                        <a:latin typeface="Arial" charset="0"/>
                        <a:cs typeface="Calibri" pitchFamily="34" charset="0"/>
                      </a:endParaRPr>
                    </a:p>
                  </a:txBody>
                  <a:tcPr marL="51936" marR="51936"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1"/>
                    </a:solidFill>
                  </a:tcPr>
                </a:tc>
                <a:extLst>
                  <a:ext uri="{0D108BD9-81ED-4DB2-BD59-A6C34878D82A}">
                    <a16:rowId xmlns:a16="http://schemas.microsoft.com/office/drawing/2014/main" val="10010"/>
                  </a:ext>
                </a:extLst>
              </a:tr>
              <a:tr h="227810">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sz="1300" b="0" i="0" u="none" strike="noStrike" cap="none" normalizeH="0" baseline="0">
                          <a:ln>
                            <a:noFill/>
                          </a:ln>
                          <a:solidFill>
                            <a:srgbClr val="000000"/>
                          </a:solidFill>
                          <a:effectLst/>
                          <a:latin typeface="Arial" charset="0"/>
                          <a:cs typeface="Arial" charset="0"/>
                        </a:rPr>
                        <a:t>10</a:t>
                      </a:r>
                      <a:endParaRPr kumimoji="0" lang="en-US" sz="1300" b="0" i="0" u="none" strike="noStrike" cap="none" normalizeH="0" baseline="0">
                        <a:ln>
                          <a:noFill/>
                        </a:ln>
                        <a:solidFill>
                          <a:srgbClr val="000000"/>
                        </a:solidFill>
                        <a:effectLst/>
                        <a:latin typeface="Arial" charset="0"/>
                        <a:cs typeface="Calibri" pitchFamily="34" charset="0"/>
                      </a:endParaRPr>
                    </a:p>
                  </a:txBody>
                  <a:tcPr marL="51936" marR="51936"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sz="1300" b="0" i="0" u="none" strike="noStrike" cap="none" normalizeH="0" baseline="0">
                          <a:ln>
                            <a:noFill/>
                          </a:ln>
                          <a:solidFill>
                            <a:srgbClr val="000000"/>
                          </a:solidFill>
                          <a:effectLst/>
                          <a:latin typeface="Arial" charset="0"/>
                          <a:cs typeface="Arial" charset="0"/>
                        </a:rPr>
                        <a:t>47</a:t>
                      </a:r>
                      <a:endParaRPr kumimoji="0" lang="en-US" sz="1300" b="0" i="0" u="none" strike="noStrike" cap="none" normalizeH="0" baseline="0">
                        <a:ln>
                          <a:noFill/>
                        </a:ln>
                        <a:solidFill>
                          <a:srgbClr val="000000"/>
                        </a:solidFill>
                        <a:effectLst/>
                        <a:latin typeface="Arial" charset="0"/>
                        <a:cs typeface="Calibri" pitchFamily="34" charset="0"/>
                      </a:endParaRPr>
                    </a:p>
                  </a:txBody>
                  <a:tcPr marL="51936" marR="51936"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en-US" sz="1300" b="0" i="0" u="none" strike="noStrike" cap="none" normalizeH="0" baseline="0">
                          <a:ln>
                            <a:noFill/>
                          </a:ln>
                          <a:solidFill>
                            <a:srgbClr val="000000"/>
                          </a:solidFill>
                          <a:effectLst/>
                          <a:latin typeface="Arial" charset="0"/>
                          <a:cs typeface="Arial" charset="0"/>
                        </a:rPr>
                        <a:t>Cảng vụ</a:t>
                      </a:r>
                      <a:endParaRPr kumimoji="0" lang="en-US" sz="1300" b="0" i="0" u="none" strike="noStrike" cap="none" normalizeH="0" baseline="0">
                        <a:ln>
                          <a:noFill/>
                        </a:ln>
                        <a:solidFill>
                          <a:srgbClr val="000000"/>
                        </a:solidFill>
                        <a:effectLst/>
                        <a:latin typeface="Arial" charset="0"/>
                        <a:cs typeface="Calibri" pitchFamily="34" charset="0"/>
                      </a:endParaRPr>
                    </a:p>
                  </a:txBody>
                  <a:tcPr marL="51936" marR="51936"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en-US" sz="1300" b="0" i="0" u="none" strike="noStrike" cap="none" normalizeH="0" baseline="0">
                          <a:ln>
                            <a:noFill/>
                          </a:ln>
                          <a:solidFill>
                            <a:srgbClr val="000000"/>
                          </a:solidFill>
                          <a:effectLst/>
                          <a:latin typeface="Arial" charset="0"/>
                          <a:cs typeface="Arial" charset="0"/>
                        </a:rPr>
                        <a:t>06                             </a:t>
                      </a:r>
                      <a:endParaRPr kumimoji="0" lang="en-US" sz="1300" b="0" i="0" u="none" strike="noStrike" cap="none" normalizeH="0" baseline="0">
                        <a:ln>
                          <a:noFill/>
                        </a:ln>
                        <a:solidFill>
                          <a:srgbClr val="000000"/>
                        </a:solidFill>
                        <a:effectLst/>
                        <a:latin typeface="Arial" charset="0"/>
                        <a:cs typeface="Calibri" pitchFamily="34" charset="0"/>
                      </a:endParaRPr>
                    </a:p>
                  </a:txBody>
                  <a:tcPr marL="51936" marR="51936"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en-US" sz="1300" b="0" i="0" u="none" strike="noStrike" cap="none" normalizeH="0" baseline="0">
                          <a:ln>
                            <a:noFill/>
                          </a:ln>
                          <a:solidFill>
                            <a:srgbClr val="000000"/>
                          </a:solidFill>
                          <a:effectLst/>
                          <a:latin typeface="Arial" charset="0"/>
                          <a:cs typeface="Arial" charset="0"/>
                        </a:rPr>
                        <a:t>06</a:t>
                      </a:r>
                      <a:endParaRPr kumimoji="0" lang="en-US" sz="1300" b="0" i="0" u="none" strike="noStrike" cap="none" normalizeH="0" baseline="0">
                        <a:ln>
                          <a:noFill/>
                        </a:ln>
                        <a:solidFill>
                          <a:srgbClr val="000000"/>
                        </a:solidFill>
                        <a:effectLst/>
                        <a:latin typeface="Arial" charset="0"/>
                        <a:cs typeface="Calibri" pitchFamily="34" charset="0"/>
                      </a:endParaRPr>
                    </a:p>
                  </a:txBody>
                  <a:tcPr marL="51936" marR="51936"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en-US" sz="1300" b="1" i="0" u="none" strike="noStrike" cap="none" normalizeH="0" baseline="0">
                          <a:ln>
                            <a:noFill/>
                          </a:ln>
                          <a:solidFill>
                            <a:srgbClr val="FFFFFF"/>
                          </a:solidFill>
                          <a:effectLst/>
                          <a:latin typeface="Arial" charset="0"/>
                          <a:cs typeface="Arial" charset="0"/>
                        </a:rPr>
                        <a:t>Giữ nguyên</a:t>
                      </a:r>
                      <a:endParaRPr kumimoji="0" lang="en-US" sz="1300" b="1" i="0" u="none" strike="noStrike" cap="none" normalizeH="0" baseline="0">
                        <a:ln>
                          <a:noFill/>
                        </a:ln>
                        <a:solidFill>
                          <a:srgbClr val="FFFFFF"/>
                        </a:solidFill>
                        <a:effectLst/>
                        <a:latin typeface="Arial" charset="0"/>
                        <a:cs typeface="Calibri" pitchFamily="34" charset="0"/>
                      </a:endParaRPr>
                    </a:p>
                  </a:txBody>
                  <a:tcPr marL="51936" marR="51936"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1"/>
                    </a:solidFill>
                  </a:tcPr>
                </a:tc>
                <a:extLst>
                  <a:ext uri="{0D108BD9-81ED-4DB2-BD59-A6C34878D82A}">
                    <a16:rowId xmlns:a16="http://schemas.microsoft.com/office/drawing/2014/main" val="10011"/>
                  </a:ext>
                </a:extLst>
              </a:tr>
              <a:tr h="455621">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sz="1300" b="0" i="0" u="none" strike="noStrike" cap="none" normalizeH="0" baseline="0">
                          <a:ln>
                            <a:noFill/>
                          </a:ln>
                          <a:solidFill>
                            <a:srgbClr val="000000"/>
                          </a:solidFill>
                          <a:effectLst/>
                          <a:latin typeface="Arial" charset="0"/>
                          <a:cs typeface="Arial" charset="0"/>
                        </a:rPr>
                        <a:t>11</a:t>
                      </a:r>
                      <a:endParaRPr kumimoji="0" lang="en-US" sz="1300" b="0" i="0" u="none" strike="noStrike" cap="none" normalizeH="0" baseline="0">
                        <a:ln>
                          <a:noFill/>
                        </a:ln>
                        <a:solidFill>
                          <a:srgbClr val="000000"/>
                        </a:solidFill>
                        <a:effectLst/>
                        <a:latin typeface="Arial" charset="0"/>
                        <a:cs typeface="Calibri" pitchFamily="34" charset="0"/>
                      </a:endParaRPr>
                    </a:p>
                  </a:txBody>
                  <a:tcPr marL="51936" marR="51936"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sz="1300" b="0" i="0" u="none" strike="noStrike" cap="none" normalizeH="0" baseline="0">
                          <a:ln>
                            <a:noFill/>
                          </a:ln>
                          <a:solidFill>
                            <a:srgbClr val="000000"/>
                          </a:solidFill>
                          <a:effectLst/>
                          <a:latin typeface="Arial" charset="0"/>
                          <a:cs typeface="Arial" charset="0"/>
                        </a:rPr>
                        <a:t>48</a:t>
                      </a:r>
                      <a:endParaRPr kumimoji="0" lang="en-US" sz="1300" b="0" i="0" u="none" strike="noStrike" cap="none" normalizeH="0" baseline="0">
                        <a:ln>
                          <a:noFill/>
                        </a:ln>
                        <a:solidFill>
                          <a:srgbClr val="000000"/>
                        </a:solidFill>
                        <a:effectLst/>
                        <a:latin typeface="Arial" charset="0"/>
                        <a:cs typeface="Calibri" pitchFamily="34" charset="0"/>
                      </a:endParaRPr>
                    </a:p>
                  </a:txBody>
                  <a:tcPr marL="51936" marR="51936"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en-US" sz="1300" b="0" i="0" u="none" strike="noStrike" cap="none" normalizeH="0" baseline="0">
                          <a:ln>
                            <a:noFill/>
                          </a:ln>
                          <a:solidFill>
                            <a:srgbClr val="000000"/>
                          </a:solidFill>
                          <a:effectLst/>
                          <a:latin typeface="Arial" charset="0"/>
                          <a:cs typeface="Arial" charset="0"/>
                        </a:rPr>
                        <a:t>Tòa án nhân dân</a:t>
                      </a:r>
                      <a:endParaRPr kumimoji="0" lang="en-US" sz="1300" b="0" i="0" u="none" strike="noStrike" cap="none" normalizeH="0" baseline="0">
                        <a:ln>
                          <a:noFill/>
                        </a:ln>
                        <a:solidFill>
                          <a:srgbClr val="000000"/>
                        </a:solidFill>
                        <a:effectLst/>
                        <a:latin typeface="Arial" charset="0"/>
                        <a:cs typeface="Calibri" pitchFamily="34" charset="0"/>
                      </a:endParaRPr>
                    </a:p>
                  </a:txBody>
                  <a:tcPr marL="51936" marR="51936"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en-US" sz="1300" b="0" i="0" u="none" strike="noStrike" cap="none" normalizeH="0" baseline="0">
                          <a:ln>
                            <a:noFill/>
                          </a:ln>
                          <a:solidFill>
                            <a:srgbClr val="000000"/>
                          </a:solidFill>
                          <a:effectLst/>
                          <a:latin typeface="Arial" charset="0"/>
                          <a:cs typeface="Arial" charset="0"/>
                        </a:rPr>
                        <a:t>09                             </a:t>
                      </a:r>
                      <a:endParaRPr kumimoji="0" lang="en-US" sz="1300" b="0" i="0" u="none" strike="noStrike" cap="none" normalizeH="0" baseline="0">
                        <a:ln>
                          <a:noFill/>
                        </a:ln>
                        <a:solidFill>
                          <a:srgbClr val="000000"/>
                        </a:solidFill>
                        <a:effectLst/>
                        <a:latin typeface="Arial" charset="0"/>
                        <a:cs typeface="Calibri" pitchFamily="34" charset="0"/>
                      </a:endParaRPr>
                    </a:p>
                  </a:txBody>
                  <a:tcPr marL="51936" marR="51936"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en-US" sz="1300" b="0" i="0" u="none" strike="noStrike" cap="none" normalizeH="0" baseline="0">
                          <a:ln>
                            <a:noFill/>
                          </a:ln>
                          <a:solidFill>
                            <a:srgbClr val="000000"/>
                          </a:solidFill>
                          <a:effectLst/>
                          <a:latin typeface="Arial" charset="0"/>
                          <a:cs typeface="Arial" charset="0"/>
                        </a:rPr>
                        <a:t>08</a:t>
                      </a:r>
                      <a:endParaRPr kumimoji="0" lang="en-US" sz="1300" b="0" i="0" u="none" strike="noStrike" cap="none" normalizeH="0" baseline="0">
                        <a:ln>
                          <a:noFill/>
                        </a:ln>
                        <a:solidFill>
                          <a:srgbClr val="000000"/>
                        </a:solidFill>
                        <a:effectLst/>
                        <a:latin typeface="Arial" charset="0"/>
                        <a:cs typeface="Calibri" pitchFamily="34" charset="0"/>
                      </a:endParaRPr>
                    </a:p>
                  </a:txBody>
                  <a:tcPr marL="51936" marR="51936"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en-US" sz="1300" b="1" i="0" u="none" strike="noStrike" cap="none" normalizeH="0" baseline="0">
                          <a:ln>
                            <a:noFill/>
                          </a:ln>
                          <a:solidFill>
                            <a:srgbClr val="FFFFFF"/>
                          </a:solidFill>
                          <a:effectLst/>
                          <a:latin typeface="Arial" charset="0"/>
                          <a:cs typeface="Arial" charset="0"/>
                        </a:rPr>
                        <a:t>Giảm 01 chức danh - bỏ Chánh tòa phúc thẩm TANDTC</a:t>
                      </a:r>
                      <a:endParaRPr kumimoji="0" lang="en-US" sz="1300" b="1" i="0" u="none" strike="noStrike" cap="none" normalizeH="0" baseline="0">
                        <a:ln>
                          <a:noFill/>
                        </a:ln>
                        <a:solidFill>
                          <a:srgbClr val="FFFFFF"/>
                        </a:solidFill>
                        <a:effectLst/>
                        <a:latin typeface="Arial" charset="0"/>
                        <a:cs typeface="Calibri" pitchFamily="34" charset="0"/>
                      </a:endParaRPr>
                    </a:p>
                  </a:txBody>
                  <a:tcPr marL="51936" marR="51936"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1"/>
                    </a:solidFill>
                  </a:tcPr>
                </a:tc>
                <a:extLst>
                  <a:ext uri="{0D108BD9-81ED-4DB2-BD59-A6C34878D82A}">
                    <a16:rowId xmlns:a16="http://schemas.microsoft.com/office/drawing/2014/main" val="10012"/>
                  </a:ext>
                </a:extLst>
              </a:tr>
              <a:tr h="339684">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sz="1300" b="0" i="0" u="none" strike="noStrike" cap="none" normalizeH="0" baseline="0">
                          <a:ln>
                            <a:noFill/>
                          </a:ln>
                          <a:solidFill>
                            <a:srgbClr val="000000"/>
                          </a:solidFill>
                          <a:effectLst/>
                          <a:latin typeface="Arial" charset="0"/>
                          <a:cs typeface="Arial" charset="0"/>
                        </a:rPr>
                        <a:t>12</a:t>
                      </a:r>
                      <a:endParaRPr kumimoji="0" lang="en-US" sz="1300" b="0" i="0" u="none" strike="noStrike" cap="none" normalizeH="0" baseline="0">
                        <a:ln>
                          <a:noFill/>
                        </a:ln>
                        <a:solidFill>
                          <a:srgbClr val="000000"/>
                        </a:solidFill>
                        <a:effectLst/>
                        <a:latin typeface="Arial" charset="0"/>
                        <a:cs typeface="Calibri" pitchFamily="34" charset="0"/>
                      </a:endParaRPr>
                    </a:p>
                  </a:txBody>
                  <a:tcPr marL="51936" marR="51936"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sz="1300" b="0" i="0" u="none" strike="noStrike" cap="none" normalizeH="0" baseline="0">
                          <a:ln>
                            <a:noFill/>
                          </a:ln>
                          <a:solidFill>
                            <a:srgbClr val="000000"/>
                          </a:solidFill>
                          <a:effectLst/>
                          <a:latin typeface="Arial" charset="0"/>
                          <a:cs typeface="Arial" charset="0"/>
                        </a:rPr>
                        <a:t>49</a:t>
                      </a:r>
                      <a:endParaRPr kumimoji="0" lang="en-US" sz="1300" b="0" i="0" u="none" strike="noStrike" cap="none" normalizeH="0" baseline="0">
                        <a:ln>
                          <a:noFill/>
                        </a:ln>
                        <a:solidFill>
                          <a:srgbClr val="000000"/>
                        </a:solidFill>
                        <a:effectLst/>
                        <a:latin typeface="Arial" charset="0"/>
                        <a:cs typeface="Calibri" pitchFamily="34" charset="0"/>
                      </a:endParaRPr>
                    </a:p>
                  </a:txBody>
                  <a:tcPr marL="51936" marR="51936"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en-US" sz="1300" b="0" i="0" u="none" strike="noStrike" cap="none" normalizeH="0" baseline="0">
                          <a:ln>
                            <a:noFill/>
                          </a:ln>
                          <a:solidFill>
                            <a:srgbClr val="000000"/>
                          </a:solidFill>
                          <a:effectLst/>
                          <a:latin typeface="Arial" charset="0"/>
                          <a:cs typeface="Arial" charset="0"/>
                        </a:rPr>
                        <a:t>Thi hành án dân sự</a:t>
                      </a:r>
                      <a:endParaRPr kumimoji="0" lang="en-US" sz="1300" b="0" i="0" u="none" strike="noStrike" cap="none" normalizeH="0" baseline="0">
                        <a:ln>
                          <a:noFill/>
                        </a:ln>
                        <a:solidFill>
                          <a:srgbClr val="000000"/>
                        </a:solidFill>
                        <a:effectLst/>
                        <a:latin typeface="Arial" charset="0"/>
                        <a:cs typeface="Calibri" pitchFamily="34" charset="0"/>
                      </a:endParaRPr>
                    </a:p>
                  </a:txBody>
                  <a:tcPr marL="51936" marR="51936"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en-US" sz="1300" b="0" i="0" u="none" strike="noStrike" cap="none" normalizeH="0" baseline="0">
                          <a:ln>
                            <a:noFill/>
                          </a:ln>
                          <a:solidFill>
                            <a:srgbClr val="000000"/>
                          </a:solidFill>
                          <a:effectLst/>
                          <a:latin typeface="Arial" charset="0"/>
                          <a:cs typeface="Arial" charset="0"/>
                        </a:rPr>
                        <a:t>06                             </a:t>
                      </a:r>
                      <a:endParaRPr kumimoji="0" lang="en-US" sz="1300" b="0" i="0" u="none" strike="noStrike" cap="none" normalizeH="0" baseline="0">
                        <a:ln>
                          <a:noFill/>
                        </a:ln>
                        <a:solidFill>
                          <a:srgbClr val="000000"/>
                        </a:solidFill>
                        <a:effectLst/>
                        <a:latin typeface="Arial" charset="0"/>
                        <a:cs typeface="Calibri" pitchFamily="34" charset="0"/>
                      </a:endParaRPr>
                    </a:p>
                  </a:txBody>
                  <a:tcPr marL="51936" marR="51936"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en-US" sz="1300" b="0" i="0" u="none" strike="noStrike" cap="none" normalizeH="0" baseline="0">
                          <a:ln>
                            <a:noFill/>
                          </a:ln>
                          <a:solidFill>
                            <a:srgbClr val="000000"/>
                          </a:solidFill>
                          <a:effectLst/>
                          <a:latin typeface="Arial" charset="0"/>
                          <a:cs typeface="Arial" charset="0"/>
                        </a:rPr>
                        <a:t>06</a:t>
                      </a:r>
                      <a:endParaRPr kumimoji="0" lang="en-US" sz="1300" b="0" i="0" u="none" strike="noStrike" cap="none" normalizeH="0" baseline="0">
                        <a:ln>
                          <a:noFill/>
                        </a:ln>
                        <a:solidFill>
                          <a:srgbClr val="000000"/>
                        </a:solidFill>
                        <a:effectLst/>
                        <a:latin typeface="Arial" charset="0"/>
                        <a:cs typeface="Calibri" pitchFamily="34" charset="0"/>
                      </a:endParaRPr>
                    </a:p>
                  </a:txBody>
                  <a:tcPr marL="51936" marR="51936"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en-US" sz="1300" b="1" i="0" u="none" strike="noStrike" cap="none" normalizeH="0" baseline="0">
                          <a:ln>
                            <a:noFill/>
                          </a:ln>
                          <a:solidFill>
                            <a:srgbClr val="FFFFFF"/>
                          </a:solidFill>
                          <a:effectLst/>
                          <a:latin typeface="Arial" charset="0"/>
                          <a:cs typeface="Arial" charset="0"/>
                        </a:rPr>
                        <a:t>Giữ nguyên</a:t>
                      </a:r>
                      <a:endParaRPr kumimoji="0" lang="en-US" sz="1300" b="1" i="0" u="none" strike="noStrike" cap="none" normalizeH="0" baseline="0">
                        <a:ln>
                          <a:noFill/>
                        </a:ln>
                        <a:solidFill>
                          <a:srgbClr val="FFFFFF"/>
                        </a:solidFill>
                        <a:effectLst/>
                        <a:latin typeface="Arial" charset="0"/>
                        <a:cs typeface="Calibri" pitchFamily="34" charset="0"/>
                      </a:endParaRPr>
                    </a:p>
                  </a:txBody>
                  <a:tcPr marL="51936" marR="51936"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1"/>
                    </a:solidFill>
                  </a:tcPr>
                </a:tc>
                <a:extLst>
                  <a:ext uri="{0D108BD9-81ED-4DB2-BD59-A6C34878D82A}">
                    <a16:rowId xmlns:a16="http://schemas.microsoft.com/office/drawing/2014/main" val="10013"/>
                  </a:ext>
                </a:extLst>
              </a:tr>
              <a:tr h="455621">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sz="1300" b="0" i="0" u="none" strike="noStrike" cap="none" normalizeH="0" baseline="0">
                          <a:ln>
                            <a:noFill/>
                          </a:ln>
                          <a:solidFill>
                            <a:srgbClr val="000000"/>
                          </a:solidFill>
                          <a:effectLst/>
                          <a:latin typeface="Arial" charset="0"/>
                          <a:cs typeface="Arial" charset="0"/>
                        </a:rPr>
                        <a:t>13</a:t>
                      </a:r>
                      <a:endParaRPr kumimoji="0" lang="en-US" sz="1300" b="0" i="0" u="none" strike="noStrike" cap="none" normalizeH="0" baseline="0">
                        <a:ln>
                          <a:noFill/>
                        </a:ln>
                        <a:solidFill>
                          <a:srgbClr val="000000"/>
                        </a:solidFill>
                        <a:effectLst/>
                        <a:latin typeface="Arial" charset="0"/>
                        <a:cs typeface="Calibri" pitchFamily="34" charset="0"/>
                      </a:endParaRPr>
                    </a:p>
                  </a:txBody>
                  <a:tcPr marL="51936" marR="51936"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sz="1300" b="0" i="0" u="none" strike="noStrike" cap="none" normalizeH="0" baseline="0">
                          <a:ln>
                            <a:noFill/>
                          </a:ln>
                          <a:solidFill>
                            <a:srgbClr val="000000"/>
                          </a:solidFill>
                          <a:effectLst/>
                          <a:latin typeface="Arial" charset="0"/>
                          <a:cs typeface="Arial" charset="0"/>
                        </a:rPr>
                        <a:t>50</a:t>
                      </a:r>
                      <a:endParaRPr kumimoji="0" lang="en-US" sz="1300" b="0" i="0" u="none" strike="noStrike" cap="none" normalizeH="0" baseline="0">
                        <a:ln>
                          <a:noFill/>
                        </a:ln>
                        <a:solidFill>
                          <a:srgbClr val="000000"/>
                        </a:solidFill>
                        <a:effectLst/>
                        <a:latin typeface="Arial" charset="0"/>
                        <a:cs typeface="Calibri" pitchFamily="34" charset="0"/>
                      </a:endParaRPr>
                    </a:p>
                  </a:txBody>
                  <a:tcPr marL="51936" marR="51936"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en-US" sz="1300" b="0" i="0" u="none" strike="noStrike" cap="none" normalizeH="0" baseline="0">
                          <a:ln>
                            <a:noFill/>
                          </a:ln>
                          <a:solidFill>
                            <a:srgbClr val="000000"/>
                          </a:solidFill>
                          <a:effectLst/>
                          <a:latin typeface="Arial" charset="0"/>
                          <a:cs typeface="Arial" charset="0"/>
                        </a:rPr>
                        <a:t>Quản lý lao động ngoài nước</a:t>
                      </a:r>
                      <a:endParaRPr kumimoji="0" lang="en-US" sz="1300" b="0" i="0" u="none" strike="noStrike" cap="none" normalizeH="0" baseline="0">
                        <a:ln>
                          <a:noFill/>
                        </a:ln>
                        <a:solidFill>
                          <a:srgbClr val="000000"/>
                        </a:solidFill>
                        <a:effectLst/>
                        <a:latin typeface="Arial" charset="0"/>
                        <a:cs typeface="Calibri" pitchFamily="34" charset="0"/>
                      </a:endParaRPr>
                    </a:p>
                  </a:txBody>
                  <a:tcPr marL="51936" marR="51936"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en-US" sz="1300" b="0" i="0" u="none" strike="noStrike" cap="none" normalizeH="0" baseline="0">
                          <a:ln>
                            <a:noFill/>
                          </a:ln>
                          <a:solidFill>
                            <a:srgbClr val="000000"/>
                          </a:solidFill>
                          <a:effectLst/>
                          <a:latin typeface="Arial" charset="0"/>
                          <a:cs typeface="Arial" charset="0"/>
                        </a:rPr>
                        <a:t>01                              </a:t>
                      </a:r>
                      <a:endParaRPr kumimoji="0" lang="en-US" sz="1300" b="0" i="0" u="none" strike="noStrike" cap="none" normalizeH="0" baseline="0">
                        <a:ln>
                          <a:noFill/>
                        </a:ln>
                        <a:solidFill>
                          <a:srgbClr val="000000"/>
                        </a:solidFill>
                        <a:effectLst/>
                        <a:latin typeface="Arial" charset="0"/>
                        <a:cs typeface="Calibri" pitchFamily="34" charset="0"/>
                      </a:endParaRPr>
                    </a:p>
                  </a:txBody>
                  <a:tcPr marL="51936" marR="51936"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en-US" sz="1300" b="0" i="0" u="none" strike="noStrike" cap="none" normalizeH="0" baseline="0">
                          <a:ln>
                            <a:noFill/>
                          </a:ln>
                          <a:solidFill>
                            <a:srgbClr val="000000"/>
                          </a:solidFill>
                          <a:effectLst/>
                          <a:latin typeface="Arial" charset="0"/>
                          <a:cs typeface="Arial" charset="0"/>
                        </a:rPr>
                        <a:t>Bỏ</a:t>
                      </a:r>
                      <a:endParaRPr kumimoji="0" lang="en-US" sz="1300" b="0" i="0" u="none" strike="noStrike" cap="none" normalizeH="0" baseline="0">
                        <a:ln>
                          <a:noFill/>
                        </a:ln>
                        <a:solidFill>
                          <a:srgbClr val="000000"/>
                        </a:solidFill>
                        <a:effectLst/>
                        <a:latin typeface="Arial" charset="0"/>
                        <a:cs typeface="Calibri" pitchFamily="34" charset="0"/>
                      </a:endParaRPr>
                    </a:p>
                  </a:txBody>
                  <a:tcPr marL="51936" marR="51936"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en-US" sz="1300" b="1" i="0" u="none" strike="noStrike" cap="none" normalizeH="0" baseline="0">
                          <a:ln>
                            <a:noFill/>
                          </a:ln>
                          <a:solidFill>
                            <a:srgbClr val="FFFFFF"/>
                          </a:solidFill>
                          <a:effectLst/>
                          <a:latin typeface="Arial" charset="0"/>
                          <a:cs typeface="Arial" charset="0"/>
                        </a:rPr>
                        <a:t>Giảm 01 chức danh- Bỏ Điều 50, quy định chung tại Điều 46</a:t>
                      </a:r>
                      <a:endParaRPr kumimoji="0" lang="en-US" sz="1300" b="1" i="0" u="none" strike="noStrike" cap="none" normalizeH="0" baseline="0">
                        <a:ln>
                          <a:noFill/>
                        </a:ln>
                        <a:solidFill>
                          <a:srgbClr val="FFFFFF"/>
                        </a:solidFill>
                        <a:effectLst/>
                        <a:latin typeface="Arial" charset="0"/>
                        <a:cs typeface="Calibri" pitchFamily="34" charset="0"/>
                      </a:endParaRPr>
                    </a:p>
                  </a:txBody>
                  <a:tcPr marL="51936" marR="51936"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1"/>
                    </a:solidFill>
                  </a:tcPr>
                </a:tc>
                <a:extLst>
                  <a:ext uri="{0D108BD9-81ED-4DB2-BD59-A6C34878D82A}">
                    <a16:rowId xmlns:a16="http://schemas.microsoft.com/office/drawing/2014/main" val="10014"/>
                  </a:ext>
                </a:extLst>
              </a:tr>
              <a:tr h="455621">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sz="1300" b="0" i="0" u="none" strike="noStrike" cap="none" normalizeH="0" baseline="0">
                          <a:ln>
                            <a:noFill/>
                          </a:ln>
                          <a:solidFill>
                            <a:srgbClr val="000000"/>
                          </a:solidFill>
                          <a:effectLst/>
                          <a:latin typeface="Arial" charset="0"/>
                          <a:cs typeface="Arial" charset="0"/>
                        </a:rPr>
                        <a:t>14</a:t>
                      </a:r>
                      <a:endParaRPr kumimoji="0" lang="en-US" sz="1300" b="0" i="0" u="none" strike="noStrike" cap="none" normalizeH="0" baseline="0">
                        <a:ln>
                          <a:noFill/>
                        </a:ln>
                        <a:solidFill>
                          <a:srgbClr val="000000"/>
                        </a:solidFill>
                        <a:effectLst/>
                        <a:latin typeface="Arial" charset="0"/>
                        <a:cs typeface="Calibri" pitchFamily="34" charset="0"/>
                      </a:endParaRPr>
                    </a:p>
                  </a:txBody>
                  <a:tcPr marL="51936" marR="51936"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sz="1300" b="0" i="0" u="none" strike="noStrike" cap="none" normalizeH="0" baseline="0">
                          <a:ln>
                            <a:noFill/>
                          </a:ln>
                          <a:solidFill>
                            <a:srgbClr val="000000"/>
                          </a:solidFill>
                          <a:effectLst/>
                          <a:latin typeface="Arial" charset="0"/>
                          <a:cs typeface="Arial" charset="0"/>
                        </a:rPr>
                        <a:t>51</a:t>
                      </a:r>
                      <a:endParaRPr kumimoji="0" lang="en-US" sz="1300" b="0" i="0" u="none" strike="noStrike" cap="none" normalizeH="0" baseline="0">
                        <a:ln>
                          <a:noFill/>
                        </a:ln>
                        <a:solidFill>
                          <a:srgbClr val="000000"/>
                        </a:solidFill>
                        <a:effectLst/>
                        <a:latin typeface="Arial" charset="0"/>
                        <a:cs typeface="Calibri" pitchFamily="34" charset="0"/>
                      </a:endParaRPr>
                    </a:p>
                  </a:txBody>
                  <a:tcPr marL="51936" marR="51936"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en-US" sz="1300" b="0" i="0" u="none" strike="noStrike" cap="none" normalizeH="0" baseline="0">
                          <a:ln>
                            <a:noFill/>
                          </a:ln>
                          <a:solidFill>
                            <a:srgbClr val="000000"/>
                          </a:solidFill>
                          <a:effectLst/>
                          <a:latin typeface="Arial" charset="0"/>
                          <a:cs typeface="Arial" charset="0"/>
                        </a:rPr>
                        <a:t>Đại diện ngoại giao, cơ quan lãnh sự, cơ quan khác</a:t>
                      </a:r>
                      <a:endParaRPr kumimoji="0" lang="en-US" sz="1300" b="0" i="0" u="none" strike="noStrike" cap="none" normalizeH="0" baseline="0">
                        <a:ln>
                          <a:noFill/>
                        </a:ln>
                        <a:solidFill>
                          <a:srgbClr val="000000"/>
                        </a:solidFill>
                        <a:effectLst/>
                        <a:latin typeface="Arial" charset="0"/>
                        <a:cs typeface="Calibri" pitchFamily="34" charset="0"/>
                      </a:endParaRPr>
                    </a:p>
                  </a:txBody>
                  <a:tcPr marL="51936" marR="51936"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en-US" sz="1300" b="0" i="0" u="none" strike="noStrike" cap="none" normalizeH="0" baseline="0">
                          <a:ln>
                            <a:noFill/>
                          </a:ln>
                          <a:solidFill>
                            <a:srgbClr val="000000"/>
                          </a:solidFill>
                          <a:effectLst/>
                          <a:latin typeface="Arial" charset="0"/>
                          <a:cs typeface="Arial" charset="0"/>
                        </a:rPr>
                        <a:t>01                              </a:t>
                      </a:r>
                      <a:endParaRPr kumimoji="0" lang="en-US" sz="1300" b="0" i="0" u="none" strike="noStrike" cap="none" normalizeH="0" baseline="0">
                        <a:ln>
                          <a:noFill/>
                        </a:ln>
                        <a:solidFill>
                          <a:srgbClr val="000000"/>
                        </a:solidFill>
                        <a:effectLst/>
                        <a:latin typeface="Arial" charset="0"/>
                        <a:cs typeface="Calibri" pitchFamily="34" charset="0"/>
                      </a:endParaRPr>
                    </a:p>
                  </a:txBody>
                  <a:tcPr marL="51936" marR="51936"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en-US" sz="1300" b="0" i="0" u="none" strike="noStrike" cap="none" normalizeH="0" baseline="0">
                          <a:ln>
                            <a:noFill/>
                          </a:ln>
                          <a:solidFill>
                            <a:srgbClr val="000000"/>
                          </a:solidFill>
                          <a:effectLst/>
                          <a:latin typeface="Arial" charset="0"/>
                          <a:cs typeface="Arial" charset="0"/>
                        </a:rPr>
                        <a:t>01</a:t>
                      </a:r>
                      <a:endParaRPr kumimoji="0" lang="en-US" sz="1300" b="0" i="0" u="none" strike="noStrike" cap="none" normalizeH="0" baseline="0">
                        <a:ln>
                          <a:noFill/>
                        </a:ln>
                        <a:solidFill>
                          <a:srgbClr val="000000"/>
                        </a:solidFill>
                        <a:effectLst/>
                        <a:latin typeface="Arial" charset="0"/>
                        <a:cs typeface="Calibri" pitchFamily="34" charset="0"/>
                      </a:endParaRPr>
                    </a:p>
                  </a:txBody>
                  <a:tcPr marL="51936" marR="51936"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en-US" sz="1300" b="1" i="0" u="none" strike="noStrike" cap="none" normalizeH="0" baseline="0">
                          <a:ln>
                            <a:noFill/>
                          </a:ln>
                          <a:solidFill>
                            <a:srgbClr val="FFFFFF"/>
                          </a:solidFill>
                          <a:effectLst/>
                          <a:latin typeface="Arial" charset="0"/>
                          <a:cs typeface="Arial" charset="0"/>
                        </a:rPr>
                        <a:t>Giữ nguyên</a:t>
                      </a:r>
                      <a:endParaRPr kumimoji="0" lang="en-US" sz="1300" b="1" i="0" u="none" strike="noStrike" cap="none" normalizeH="0" baseline="0">
                        <a:ln>
                          <a:noFill/>
                        </a:ln>
                        <a:solidFill>
                          <a:srgbClr val="FFFFFF"/>
                        </a:solidFill>
                        <a:effectLst/>
                        <a:latin typeface="Arial" charset="0"/>
                        <a:cs typeface="Calibri" pitchFamily="34" charset="0"/>
                      </a:endParaRPr>
                    </a:p>
                  </a:txBody>
                  <a:tcPr marL="51936" marR="51936"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1"/>
                    </a:solidFill>
                  </a:tcPr>
                </a:tc>
                <a:extLst>
                  <a:ext uri="{0D108BD9-81ED-4DB2-BD59-A6C34878D82A}">
                    <a16:rowId xmlns:a16="http://schemas.microsoft.com/office/drawing/2014/main" val="10015"/>
                  </a:ext>
                </a:extLst>
              </a:tr>
              <a:tr h="265081">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sz="1300" b="0" i="0" u="none" strike="noStrike" cap="none" normalizeH="0" baseline="0">
                          <a:ln>
                            <a:noFill/>
                          </a:ln>
                          <a:solidFill>
                            <a:srgbClr val="000000"/>
                          </a:solidFill>
                          <a:effectLst/>
                          <a:latin typeface="Arial" charset="0"/>
                          <a:cs typeface="Calibri" pitchFamily="34" charset="0"/>
                        </a:rPr>
                        <a:t>15</a:t>
                      </a:r>
                    </a:p>
                  </a:txBody>
                  <a:tcPr marL="51936" marR="51936"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endParaRPr kumimoji="0" lang="en-US" sz="1300" b="0" i="0" u="none" strike="noStrike" cap="none" normalizeH="0" baseline="0">
                        <a:ln>
                          <a:noFill/>
                        </a:ln>
                        <a:solidFill>
                          <a:srgbClr val="000000"/>
                        </a:solidFill>
                        <a:effectLst/>
                        <a:latin typeface="Arial" charset="0"/>
                        <a:cs typeface="Calibri" pitchFamily="34" charset="0"/>
                      </a:endParaRPr>
                    </a:p>
                  </a:txBody>
                  <a:tcPr marL="51936" marR="51936"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en-US" sz="1300" b="0" i="0" u="none" strike="noStrike" cap="none" normalizeH="0" baseline="0">
                          <a:ln>
                            <a:noFill/>
                          </a:ln>
                          <a:solidFill>
                            <a:srgbClr val="000000"/>
                          </a:solidFill>
                          <a:effectLst/>
                          <a:latin typeface="Arial" charset="0"/>
                          <a:cs typeface="Calibri" pitchFamily="34" charset="0"/>
                        </a:rPr>
                        <a:t>Tổng số loại cơ quan</a:t>
                      </a:r>
                    </a:p>
                  </a:txBody>
                  <a:tcPr marL="51936" marR="51936"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en-US" sz="1300" b="0" i="0" u="none" strike="noStrike" cap="none" normalizeH="0" baseline="0">
                          <a:ln>
                            <a:noFill/>
                          </a:ln>
                          <a:solidFill>
                            <a:srgbClr val="000000"/>
                          </a:solidFill>
                          <a:effectLst/>
                          <a:latin typeface="Arial" charset="0"/>
                          <a:cs typeface="Calibri" pitchFamily="34" charset="0"/>
                        </a:rPr>
                        <a:t>14</a:t>
                      </a:r>
                    </a:p>
                  </a:txBody>
                  <a:tcPr marL="51936" marR="51936"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en-US" sz="1300" b="0" i="0" u="none" strike="noStrike" cap="none" normalizeH="0" baseline="0">
                          <a:ln>
                            <a:noFill/>
                          </a:ln>
                          <a:solidFill>
                            <a:srgbClr val="000000"/>
                          </a:solidFill>
                          <a:effectLst/>
                          <a:latin typeface="Arial" charset="0"/>
                          <a:cs typeface="Calibri" pitchFamily="34" charset="0"/>
                        </a:rPr>
                        <a:t>16</a:t>
                      </a:r>
                    </a:p>
                  </a:txBody>
                  <a:tcPr marL="51936" marR="51936"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en-US" sz="1300" b="1" i="0" u="none" strike="noStrike" cap="none" normalizeH="0" baseline="0">
                          <a:ln>
                            <a:noFill/>
                          </a:ln>
                          <a:solidFill>
                            <a:srgbClr val="FFFFFF"/>
                          </a:solidFill>
                          <a:effectLst/>
                          <a:latin typeface="Arial" charset="0"/>
                          <a:cs typeface="Calibri" pitchFamily="34" charset="0"/>
                        </a:rPr>
                        <a:t>+2 loại Cơ quan</a:t>
                      </a:r>
                    </a:p>
                  </a:txBody>
                  <a:tcPr marL="51936" marR="51936"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1"/>
                    </a:solidFill>
                  </a:tcPr>
                </a:tc>
                <a:extLst>
                  <a:ext uri="{0D108BD9-81ED-4DB2-BD59-A6C34878D82A}">
                    <a16:rowId xmlns:a16="http://schemas.microsoft.com/office/drawing/2014/main" val="10016"/>
                  </a:ext>
                </a:extLst>
              </a:tr>
              <a:tr h="911242">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sz="1300" b="0" i="0" u="none" strike="noStrike" cap="none" normalizeH="0" baseline="0">
                          <a:ln>
                            <a:noFill/>
                          </a:ln>
                          <a:solidFill>
                            <a:srgbClr val="000000"/>
                          </a:solidFill>
                          <a:effectLst/>
                          <a:latin typeface="Arial" charset="0"/>
                          <a:cs typeface="Arial" charset="0"/>
                        </a:rPr>
                        <a:t>16</a:t>
                      </a:r>
                      <a:endParaRPr kumimoji="0" lang="en-US" sz="1300" b="0" i="0" u="none" strike="noStrike" cap="none" normalizeH="0" baseline="0">
                        <a:ln>
                          <a:noFill/>
                        </a:ln>
                        <a:solidFill>
                          <a:srgbClr val="000000"/>
                        </a:solidFill>
                        <a:effectLst/>
                        <a:latin typeface="Arial" charset="0"/>
                        <a:cs typeface="Calibri" pitchFamily="34" charset="0"/>
                      </a:endParaRPr>
                    </a:p>
                  </a:txBody>
                  <a:tcPr marL="51936" marR="51936"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endParaRPr kumimoji="0" lang="en-US" sz="1300" b="0" i="0" u="none" strike="noStrike" cap="none" normalizeH="0" baseline="0">
                        <a:ln>
                          <a:noFill/>
                        </a:ln>
                        <a:solidFill>
                          <a:srgbClr val="000000"/>
                        </a:solidFill>
                        <a:effectLst/>
                        <a:latin typeface="Arial" charset="0"/>
                        <a:cs typeface="Calibri" pitchFamily="34" charset="0"/>
                      </a:endParaRPr>
                    </a:p>
                  </a:txBody>
                  <a:tcPr marL="51936" marR="51936"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en-US" sz="1300" b="0" i="0" u="none" strike="noStrike" cap="none" normalizeH="0" baseline="0">
                          <a:ln>
                            <a:noFill/>
                          </a:ln>
                          <a:solidFill>
                            <a:srgbClr val="000000"/>
                          </a:solidFill>
                          <a:effectLst/>
                          <a:latin typeface="Arial" charset="0"/>
                          <a:cs typeface="Arial" charset="0"/>
                        </a:rPr>
                        <a:t>Tổng số chức danh</a:t>
                      </a:r>
                      <a:endParaRPr kumimoji="0" lang="en-US" sz="1300" b="0" i="0" u="none" strike="noStrike" cap="none" normalizeH="0" baseline="0">
                        <a:ln>
                          <a:noFill/>
                        </a:ln>
                        <a:solidFill>
                          <a:srgbClr val="000000"/>
                        </a:solidFill>
                        <a:effectLst/>
                        <a:latin typeface="Arial" charset="0"/>
                        <a:cs typeface="Calibri" pitchFamily="34" charset="0"/>
                      </a:endParaRPr>
                    </a:p>
                  </a:txBody>
                  <a:tcPr marL="51936" marR="51936"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en-US" sz="1300" b="0" i="0" u="none" strike="noStrike" cap="none" normalizeH="0" baseline="0">
                          <a:ln>
                            <a:noFill/>
                          </a:ln>
                          <a:solidFill>
                            <a:srgbClr val="000000"/>
                          </a:solidFill>
                          <a:effectLst/>
                          <a:latin typeface="Arial" charset="0"/>
                          <a:cs typeface="Arial" charset="0"/>
                        </a:rPr>
                        <a:t>118 + 61 =</a:t>
                      </a:r>
                    </a:p>
                    <a:p>
                      <a:pPr marL="0" marR="0" lvl="0" indent="0" algn="l" defTabSz="914400" rtl="0" eaLnBrk="1" fontAlgn="base" latinLnBrk="0" hangingPunct="1">
                        <a:lnSpc>
                          <a:spcPct val="115000"/>
                        </a:lnSpc>
                        <a:spcBef>
                          <a:spcPct val="0"/>
                        </a:spcBef>
                        <a:spcAft>
                          <a:spcPct val="0"/>
                        </a:spcAft>
                        <a:buClrTx/>
                        <a:buSzTx/>
                        <a:buFontTx/>
                        <a:buNone/>
                        <a:tabLst/>
                      </a:pPr>
                      <a:r>
                        <a:rPr kumimoji="0" lang="en-US" sz="1300" b="0" i="0" u="none" strike="noStrike" cap="none" normalizeH="0" baseline="0">
                          <a:ln>
                            <a:noFill/>
                          </a:ln>
                          <a:solidFill>
                            <a:srgbClr val="000000"/>
                          </a:solidFill>
                          <a:effectLst/>
                          <a:latin typeface="Arial" charset="0"/>
                          <a:cs typeface="Arial" charset="0"/>
                        </a:rPr>
                        <a:t>179                        </a:t>
                      </a:r>
                      <a:endParaRPr kumimoji="0" lang="en-US" sz="1300" b="0" i="0" u="none" strike="noStrike" cap="none" normalizeH="0" baseline="0">
                        <a:ln>
                          <a:noFill/>
                        </a:ln>
                        <a:solidFill>
                          <a:srgbClr val="000000"/>
                        </a:solidFill>
                        <a:effectLst/>
                        <a:latin typeface="Arial" charset="0"/>
                        <a:cs typeface="Calibri" pitchFamily="34" charset="0"/>
                      </a:endParaRPr>
                    </a:p>
                  </a:txBody>
                  <a:tcPr marL="51936" marR="51936"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en-US" sz="1300" b="0" i="0" u="none" strike="noStrike" cap="none" normalizeH="0" baseline="0">
                          <a:ln>
                            <a:noFill/>
                          </a:ln>
                          <a:solidFill>
                            <a:srgbClr val="000000"/>
                          </a:solidFill>
                          <a:effectLst/>
                          <a:latin typeface="Arial" charset="0"/>
                          <a:cs typeface="Arial" charset="0"/>
                        </a:rPr>
                        <a:t>140 + 75 =</a:t>
                      </a:r>
                    </a:p>
                    <a:p>
                      <a:pPr marL="0" marR="0" lvl="0" indent="0" algn="l" defTabSz="914400" rtl="0" eaLnBrk="1" fontAlgn="base" latinLnBrk="0" hangingPunct="1">
                        <a:lnSpc>
                          <a:spcPct val="115000"/>
                        </a:lnSpc>
                        <a:spcBef>
                          <a:spcPct val="0"/>
                        </a:spcBef>
                        <a:spcAft>
                          <a:spcPct val="0"/>
                        </a:spcAft>
                        <a:buClrTx/>
                        <a:buSzTx/>
                        <a:buFontTx/>
                        <a:buNone/>
                        <a:tabLst/>
                      </a:pPr>
                      <a:r>
                        <a:rPr kumimoji="0" lang="en-US" sz="1300" b="0" i="0" u="none" strike="noStrike" cap="none" normalizeH="0" baseline="0">
                          <a:ln>
                            <a:noFill/>
                          </a:ln>
                          <a:solidFill>
                            <a:srgbClr val="000000"/>
                          </a:solidFill>
                          <a:effectLst/>
                          <a:latin typeface="Arial" charset="0"/>
                          <a:cs typeface="Arial" charset="0"/>
                        </a:rPr>
                        <a:t>215</a:t>
                      </a:r>
                      <a:endParaRPr kumimoji="0" lang="en-US" sz="1300" b="0" i="0" u="none" strike="noStrike" cap="none" normalizeH="0" baseline="0">
                        <a:ln>
                          <a:noFill/>
                        </a:ln>
                        <a:solidFill>
                          <a:srgbClr val="000000"/>
                        </a:solidFill>
                        <a:effectLst/>
                        <a:latin typeface="Arial" charset="0"/>
                        <a:cs typeface="Calibri" pitchFamily="34" charset="0"/>
                      </a:endParaRPr>
                    </a:p>
                  </a:txBody>
                  <a:tcPr marL="51936" marR="51936"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en-US" sz="1300" b="1" i="0" u="none" strike="noStrike" cap="none" normalizeH="0" baseline="0">
                          <a:ln>
                            <a:noFill/>
                          </a:ln>
                          <a:solidFill>
                            <a:srgbClr val="FFFFFF"/>
                          </a:solidFill>
                          <a:effectLst/>
                          <a:latin typeface="Arial" charset="0"/>
                          <a:cs typeface="Arial" charset="0"/>
                        </a:rPr>
                        <a:t>Luật 67 bổ sung 03 điều với 03 loại cơ quan, 07 chức danh: 43a-Kiểm ngư(04); 45a-UBCTQG (01); 48a-KTNN (02)</a:t>
                      </a:r>
                      <a:endParaRPr kumimoji="0" lang="en-US" sz="1300" b="1" i="0" u="none" strike="noStrike" cap="none" normalizeH="0" baseline="0">
                        <a:ln>
                          <a:noFill/>
                        </a:ln>
                        <a:solidFill>
                          <a:srgbClr val="FFFFFF"/>
                        </a:solidFill>
                        <a:effectLst/>
                        <a:latin typeface="Arial" charset="0"/>
                        <a:cs typeface="Calibri" pitchFamily="34" charset="0"/>
                      </a:endParaRPr>
                    </a:p>
                  </a:txBody>
                  <a:tcPr marL="51936" marR="51936"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1"/>
                    </a:solidFill>
                  </a:tcPr>
                </a:tc>
                <a:extLst>
                  <a:ext uri="{0D108BD9-81ED-4DB2-BD59-A6C34878D82A}">
                    <a16:rowId xmlns:a16="http://schemas.microsoft.com/office/drawing/2014/main" val="10017"/>
                  </a:ext>
                </a:extLst>
              </a:tr>
              <a:tr h="227810">
                <a:tc>
                  <a:txBody>
                    <a:bodyPr/>
                    <a:lstStyle/>
                    <a:p>
                      <a:pPr marL="0" marR="0" lvl="0" indent="0" algn="l" defTabSz="914400" rtl="0" eaLnBrk="1" fontAlgn="base" latinLnBrk="0" hangingPunct="1">
                        <a:lnSpc>
                          <a:spcPct val="115000"/>
                        </a:lnSpc>
                        <a:spcBef>
                          <a:spcPct val="0"/>
                        </a:spcBef>
                        <a:spcAft>
                          <a:spcPct val="0"/>
                        </a:spcAft>
                        <a:buClrTx/>
                        <a:buSzTx/>
                        <a:buFontTx/>
                        <a:buNone/>
                        <a:tabLst/>
                      </a:pPr>
                      <a:endParaRPr kumimoji="0" lang="en-US" sz="1300" b="0" i="0" u="none" strike="noStrike" cap="none" normalizeH="0" baseline="0">
                        <a:ln>
                          <a:noFill/>
                        </a:ln>
                        <a:solidFill>
                          <a:srgbClr val="000000"/>
                        </a:solidFill>
                        <a:effectLst/>
                        <a:latin typeface="Arial" charset="0"/>
                        <a:cs typeface="Calibri" pitchFamily="34" charset="0"/>
                      </a:endParaRPr>
                    </a:p>
                  </a:txBody>
                  <a:tcPr marL="51936" marR="51936"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FFF00"/>
                    </a:solidFill>
                  </a:tcPr>
                </a:tc>
                <a:tc gridSpan="5">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sz="1300" b="1" i="0" u="none" strike="noStrike" cap="none" normalizeH="0" baseline="0">
                          <a:ln>
                            <a:noFill/>
                          </a:ln>
                          <a:solidFill>
                            <a:schemeClr val="tx1"/>
                          </a:solidFill>
                          <a:effectLst/>
                          <a:latin typeface="Arial" charset="0"/>
                          <a:cs typeface="Arial" charset="0"/>
                        </a:rPr>
                        <a:t>Tăng 02 loại cơ quan và 36 chức danh (nếu không kể CQ Thanh tra thì tăng 22 chức danh)</a:t>
                      </a:r>
                      <a:endParaRPr kumimoji="0" lang="en-US" sz="1300" b="1" i="0" u="none" strike="noStrike" cap="none" normalizeH="0" baseline="0">
                        <a:ln>
                          <a:noFill/>
                        </a:ln>
                        <a:solidFill>
                          <a:schemeClr val="tx1"/>
                        </a:solidFill>
                        <a:effectLst/>
                        <a:latin typeface="Arial" charset="0"/>
                        <a:cs typeface="Calibri" pitchFamily="34" charset="0"/>
                      </a:endParaRPr>
                    </a:p>
                  </a:txBody>
                  <a:tcPr marL="51936" marR="51936"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FFF00"/>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18"/>
                  </a:ext>
                </a:extLst>
              </a:tr>
            </a:tbl>
          </a:graphicData>
        </a:graphic>
      </p:graphicFrame>
    </p:spTree>
  </p:cSld>
  <p:clrMapOvr>
    <a:masterClrMapping/>
  </p:clrMapOvr>
  <p:transition spd="slow">
    <p:wheel spokes="1"/>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itle 1"/>
          <p:cNvSpPr>
            <a:spLocks noGrp="1"/>
          </p:cNvSpPr>
          <p:nvPr>
            <p:ph type="title"/>
          </p:nvPr>
        </p:nvSpPr>
        <p:spPr>
          <a:xfrm>
            <a:off x="1981200" y="44451"/>
            <a:ext cx="8229600" cy="576263"/>
          </a:xfrm>
        </p:spPr>
        <p:txBody>
          <a:bodyPr/>
          <a:lstStyle/>
          <a:p>
            <a:r>
              <a:rPr lang="en-US" sz="2800" b="1">
                <a:solidFill>
                  <a:srgbClr val="000000"/>
                </a:solidFill>
                <a:latin typeface="Arial" charset="0"/>
                <a:cs typeface="Arial" charset="0"/>
              </a:rPr>
              <a:t>NỘI DUNG CƠ BẢN LUẬT SĐBS LUẠT XLVPHC</a:t>
            </a:r>
            <a:endParaRPr lang="en-US"/>
          </a:p>
        </p:txBody>
      </p:sp>
      <p:sp>
        <p:nvSpPr>
          <p:cNvPr id="3" name="Content Placeholder 2"/>
          <p:cNvSpPr>
            <a:spLocks noGrp="1"/>
          </p:cNvSpPr>
          <p:nvPr>
            <p:ph idx="1"/>
          </p:nvPr>
        </p:nvSpPr>
        <p:spPr>
          <a:xfrm>
            <a:off x="1631950" y="692151"/>
            <a:ext cx="8928100" cy="6049963"/>
          </a:xfrm>
        </p:spPr>
        <p:txBody>
          <a:bodyPr/>
          <a:lstStyle/>
          <a:p>
            <a:pPr indent="0" algn="just">
              <a:lnSpc>
                <a:spcPts val="2700"/>
              </a:lnSpc>
              <a:spcBef>
                <a:spcPts val="0"/>
              </a:spcBef>
              <a:spcAft>
                <a:spcPts val="0"/>
              </a:spcAft>
              <a:buNone/>
              <a:defRPr/>
            </a:pPr>
            <a:r>
              <a:rPr lang="en-US" sz="2400" dirty="0">
                <a:latin typeface="Arial" pitchFamily="34" charset="0"/>
                <a:ea typeface="Calibri"/>
                <a:cs typeface="Arial" pitchFamily="34" charset="0"/>
              </a:rPr>
              <a:t>	</a:t>
            </a:r>
            <a:r>
              <a:rPr lang="en-US" sz="2400" b="1" dirty="0">
                <a:solidFill>
                  <a:prstClr val="black"/>
                </a:solidFill>
                <a:latin typeface="Arial" pitchFamily="34" charset="0"/>
                <a:ea typeface="Calibri"/>
                <a:cs typeface="Arial" pitchFamily="34" charset="0"/>
              </a:rPr>
              <a:t>1. </a:t>
            </a:r>
            <a:r>
              <a:rPr lang="en-US" sz="2400" b="1" spc="-20" dirty="0">
                <a:solidFill>
                  <a:prstClr val="black"/>
                </a:solidFill>
                <a:latin typeface="Arial" pitchFamily="34" charset="0"/>
                <a:ea typeface="Calibri"/>
                <a:cs typeface="Arial" pitchFamily="34" charset="0"/>
              </a:rPr>
              <a:t>SĐBS/</a:t>
            </a:r>
            <a:r>
              <a:rPr lang="en-US" sz="2400" b="1" dirty="0">
                <a:solidFill>
                  <a:prstClr val="black"/>
                </a:solidFill>
                <a:latin typeface="Arial" pitchFamily="34" charset="0"/>
                <a:ea typeface="Calibri"/>
                <a:cs typeface="Arial" pitchFamily="34" charset="0"/>
              </a:rPr>
              <a:t>BÃI BỎ </a:t>
            </a:r>
            <a:r>
              <a:rPr lang="en-US" sz="2400" dirty="0" err="1">
                <a:solidFill>
                  <a:prstClr val="black"/>
                </a:solidFill>
                <a:latin typeface="Arial" pitchFamily="34" charset="0"/>
                <a:ea typeface="Calibri"/>
                <a:cs typeface="Arial" pitchFamily="34" charset="0"/>
              </a:rPr>
              <a:t>một</a:t>
            </a:r>
            <a:r>
              <a:rPr lang="en-US" sz="2400" dirty="0">
                <a:solidFill>
                  <a:prstClr val="black"/>
                </a:solidFill>
                <a:latin typeface="Arial" pitchFamily="34" charset="0"/>
                <a:ea typeface="Calibri"/>
                <a:cs typeface="Arial" pitchFamily="34" charset="0"/>
              </a:rPr>
              <a:t> </a:t>
            </a:r>
            <a:r>
              <a:rPr lang="en-US" sz="2400" dirty="0" err="1">
                <a:solidFill>
                  <a:prstClr val="black"/>
                </a:solidFill>
                <a:latin typeface="Arial" pitchFamily="34" charset="0"/>
                <a:ea typeface="Calibri"/>
                <a:cs typeface="Arial" pitchFamily="34" charset="0"/>
              </a:rPr>
              <a:t>số</a:t>
            </a:r>
            <a:r>
              <a:rPr lang="en-US" sz="2400" dirty="0">
                <a:solidFill>
                  <a:prstClr val="black"/>
                </a:solidFill>
                <a:latin typeface="Arial" pitchFamily="34" charset="0"/>
                <a:ea typeface="Calibri"/>
                <a:cs typeface="Arial" pitchFamily="34" charset="0"/>
              </a:rPr>
              <a:t> </a:t>
            </a:r>
            <a:r>
              <a:rPr lang="en-US" sz="2400" dirty="0" err="1">
                <a:solidFill>
                  <a:prstClr val="black"/>
                </a:solidFill>
                <a:latin typeface="Arial" pitchFamily="34" charset="0"/>
                <a:ea typeface="Calibri"/>
                <a:cs typeface="Arial" pitchFamily="34" charset="0"/>
              </a:rPr>
              <a:t>chức</a:t>
            </a:r>
            <a:r>
              <a:rPr lang="en-US" sz="2400" dirty="0">
                <a:solidFill>
                  <a:prstClr val="black"/>
                </a:solidFill>
                <a:latin typeface="Arial" pitchFamily="34" charset="0"/>
                <a:ea typeface="Calibri"/>
                <a:cs typeface="Arial" pitchFamily="34" charset="0"/>
              </a:rPr>
              <a:t> </a:t>
            </a:r>
            <a:r>
              <a:rPr lang="en-US" sz="2400" dirty="0" err="1">
                <a:solidFill>
                  <a:prstClr val="black"/>
                </a:solidFill>
                <a:latin typeface="Arial" pitchFamily="34" charset="0"/>
                <a:ea typeface="Calibri"/>
                <a:cs typeface="Arial" pitchFamily="34" charset="0"/>
              </a:rPr>
              <a:t>danh</a:t>
            </a:r>
            <a:r>
              <a:rPr lang="en-US" sz="2400" dirty="0">
                <a:solidFill>
                  <a:prstClr val="black"/>
                </a:solidFill>
                <a:latin typeface="Arial" pitchFamily="34" charset="0"/>
                <a:ea typeface="Calibri"/>
                <a:cs typeface="Arial" pitchFamily="34" charset="0"/>
              </a:rPr>
              <a:t> </a:t>
            </a:r>
            <a:r>
              <a:rPr lang="en-US" sz="2400" dirty="0" err="1">
                <a:solidFill>
                  <a:prstClr val="black"/>
                </a:solidFill>
                <a:latin typeface="Arial" pitchFamily="34" charset="0"/>
                <a:ea typeface="Calibri"/>
                <a:cs typeface="Arial" pitchFamily="34" charset="0"/>
              </a:rPr>
              <a:t>có</a:t>
            </a:r>
            <a:r>
              <a:rPr lang="en-US" sz="2400" dirty="0">
                <a:solidFill>
                  <a:prstClr val="black"/>
                </a:solidFill>
                <a:latin typeface="Arial" pitchFamily="34" charset="0"/>
                <a:ea typeface="Calibri"/>
                <a:cs typeface="Arial" pitchFamily="34" charset="0"/>
              </a:rPr>
              <a:t> </a:t>
            </a:r>
            <a:r>
              <a:rPr lang="en-US" sz="2400" dirty="0" err="1">
                <a:solidFill>
                  <a:prstClr val="black"/>
                </a:solidFill>
                <a:latin typeface="Arial" pitchFamily="34" charset="0"/>
                <a:ea typeface="Calibri"/>
                <a:cs typeface="Arial" pitchFamily="34" charset="0"/>
              </a:rPr>
              <a:t>thẩm</a:t>
            </a:r>
            <a:r>
              <a:rPr lang="en-US" sz="2400" dirty="0">
                <a:solidFill>
                  <a:prstClr val="black"/>
                </a:solidFill>
                <a:latin typeface="Arial" pitchFamily="34" charset="0"/>
                <a:ea typeface="Calibri"/>
                <a:cs typeface="Arial" pitchFamily="34" charset="0"/>
              </a:rPr>
              <a:t> </a:t>
            </a:r>
            <a:r>
              <a:rPr lang="en-US" sz="2400" dirty="0" err="1">
                <a:solidFill>
                  <a:prstClr val="black"/>
                </a:solidFill>
                <a:latin typeface="Arial" pitchFamily="34" charset="0"/>
                <a:ea typeface="Calibri"/>
                <a:cs typeface="Arial" pitchFamily="34" charset="0"/>
              </a:rPr>
              <a:t>quyền</a:t>
            </a:r>
            <a:r>
              <a:rPr lang="en-US" sz="2400" dirty="0">
                <a:solidFill>
                  <a:prstClr val="black"/>
                </a:solidFill>
                <a:latin typeface="Arial" pitchFamily="34" charset="0"/>
                <a:ea typeface="Calibri"/>
                <a:cs typeface="Arial" pitchFamily="34" charset="0"/>
              </a:rPr>
              <a:t> </a:t>
            </a:r>
            <a:r>
              <a:rPr lang="en-US" sz="2400" dirty="0" err="1">
                <a:solidFill>
                  <a:prstClr val="black"/>
                </a:solidFill>
                <a:latin typeface="Arial" pitchFamily="34" charset="0"/>
                <a:ea typeface="Calibri"/>
                <a:cs typeface="Arial" pitchFamily="34" charset="0"/>
              </a:rPr>
              <a:t>xử</a:t>
            </a:r>
            <a:r>
              <a:rPr lang="en-US" sz="2400" dirty="0">
                <a:solidFill>
                  <a:prstClr val="black"/>
                </a:solidFill>
                <a:latin typeface="Arial" pitchFamily="34" charset="0"/>
                <a:ea typeface="Calibri"/>
                <a:cs typeface="Arial" pitchFamily="34" charset="0"/>
              </a:rPr>
              <a:t> </a:t>
            </a:r>
            <a:r>
              <a:rPr lang="en-US" sz="2400" dirty="0" err="1">
                <a:solidFill>
                  <a:prstClr val="black"/>
                </a:solidFill>
                <a:latin typeface="Arial" pitchFamily="34" charset="0"/>
                <a:ea typeface="Calibri"/>
                <a:cs typeface="Arial" pitchFamily="34" charset="0"/>
              </a:rPr>
              <a:t>phạt</a:t>
            </a:r>
            <a:r>
              <a:rPr lang="en-US" sz="2400" dirty="0">
                <a:solidFill>
                  <a:prstClr val="black"/>
                </a:solidFill>
                <a:latin typeface="Arial" pitchFamily="34" charset="0"/>
                <a:ea typeface="Calibri"/>
                <a:cs typeface="Arial" pitchFamily="34" charset="0"/>
              </a:rPr>
              <a:t> </a:t>
            </a:r>
            <a:r>
              <a:rPr lang="en-US" sz="2400" dirty="0" err="1">
                <a:solidFill>
                  <a:prstClr val="black"/>
                </a:solidFill>
                <a:latin typeface="Arial" pitchFamily="34" charset="0"/>
                <a:ea typeface="Calibri"/>
                <a:cs typeface="Arial" pitchFamily="34" charset="0"/>
              </a:rPr>
              <a:t>theo</a:t>
            </a:r>
            <a:r>
              <a:rPr lang="en-US" sz="2400" dirty="0">
                <a:solidFill>
                  <a:prstClr val="black"/>
                </a:solidFill>
                <a:latin typeface="Arial" pitchFamily="34" charset="0"/>
                <a:ea typeface="Calibri"/>
                <a:cs typeface="Arial" pitchFamily="34" charset="0"/>
              </a:rPr>
              <a:t> </a:t>
            </a:r>
            <a:r>
              <a:rPr lang="en-US" sz="2400" dirty="0" err="1">
                <a:solidFill>
                  <a:prstClr val="black"/>
                </a:solidFill>
                <a:latin typeface="Arial" pitchFamily="34" charset="0"/>
                <a:ea typeface="Calibri"/>
                <a:cs typeface="Arial" pitchFamily="34" charset="0"/>
              </a:rPr>
              <a:t>Luật</a:t>
            </a:r>
            <a:r>
              <a:rPr lang="en-US" sz="2400" dirty="0">
                <a:solidFill>
                  <a:prstClr val="black"/>
                </a:solidFill>
                <a:latin typeface="Arial" pitchFamily="34" charset="0"/>
                <a:ea typeface="Calibri"/>
                <a:cs typeface="Arial" pitchFamily="34" charset="0"/>
              </a:rPr>
              <a:t> XLVPHC </a:t>
            </a:r>
            <a:r>
              <a:rPr lang="en-US" sz="2400" dirty="0" err="1">
                <a:solidFill>
                  <a:prstClr val="black"/>
                </a:solidFill>
                <a:latin typeface="Arial" pitchFamily="34" charset="0"/>
                <a:ea typeface="Calibri"/>
                <a:cs typeface="Arial" pitchFamily="34" charset="0"/>
              </a:rPr>
              <a:t>hiện</a:t>
            </a:r>
            <a:r>
              <a:rPr lang="en-US" sz="2400" dirty="0">
                <a:solidFill>
                  <a:prstClr val="black"/>
                </a:solidFill>
                <a:latin typeface="Arial" pitchFamily="34" charset="0"/>
                <a:ea typeface="Calibri"/>
                <a:cs typeface="Arial" pitchFamily="34" charset="0"/>
              </a:rPr>
              <a:t> </a:t>
            </a:r>
            <a:r>
              <a:rPr lang="en-US" sz="2400" dirty="0" err="1">
                <a:solidFill>
                  <a:prstClr val="black"/>
                </a:solidFill>
                <a:latin typeface="Arial" pitchFamily="34" charset="0"/>
                <a:ea typeface="Calibri"/>
                <a:cs typeface="Arial" pitchFamily="34" charset="0"/>
              </a:rPr>
              <a:t>hành</a:t>
            </a:r>
            <a:r>
              <a:rPr lang="en-US" sz="2400" dirty="0">
                <a:solidFill>
                  <a:prstClr val="black"/>
                </a:solidFill>
                <a:latin typeface="Arial" pitchFamily="34" charset="0"/>
                <a:ea typeface="Calibri"/>
                <a:cs typeface="Arial" pitchFamily="34" charset="0"/>
              </a:rPr>
              <a:t> (</a:t>
            </a:r>
            <a:r>
              <a:rPr lang="en-US" sz="2400" dirty="0" err="1">
                <a:solidFill>
                  <a:prstClr val="black"/>
                </a:solidFill>
                <a:latin typeface="Arial" pitchFamily="34" charset="0"/>
                <a:ea typeface="Calibri"/>
                <a:cs typeface="Arial" pitchFamily="34" charset="0"/>
              </a:rPr>
              <a:t>Cục</a:t>
            </a:r>
            <a:r>
              <a:rPr lang="en-US" sz="2400" dirty="0">
                <a:solidFill>
                  <a:prstClr val="black"/>
                </a:solidFill>
                <a:latin typeface="Arial" pitchFamily="34" charset="0"/>
                <a:ea typeface="Calibri"/>
                <a:cs typeface="Arial" pitchFamily="34" charset="0"/>
              </a:rPr>
              <a:t> </a:t>
            </a:r>
            <a:r>
              <a:rPr lang="en-US" sz="2400" dirty="0" err="1">
                <a:solidFill>
                  <a:prstClr val="black"/>
                </a:solidFill>
                <a:latin typeface="Arial" pitchFamily="34" charset="0"/>
                <a:ea typeface="Calibri"/>
                <a:cs typeface="Arial" pitchFamily="34" charset="0"/>
              </a:rPr>
              <a:t>trưởng</a:t>
            </a:r>
            <a:r>
              <a:rPr lang="en-US" sz="2400" dirty="0">
                <a:solidFill>
                  <a:prstClr val="black"/>
                </a:solidFill>
                <a:latin typeface="Arial" pitchFamily="34" charset="0"/>
                <a:ea typeface="Calibri"/>
                <a:cs typeface="Arial" pitchFamily="34" charset="0"/>
              </a:rPr>
              <a:t> </a:t>
            </a:r>
            <a:r>
              <a:rPr lang="en-US" sz="2400" dirty="0" err="1">
                <a:solidFill>
                  <a:prstClr val="black"/>
                </a:solidFill>
                <a:latin typeface="Arial" pitchFamily="34" charset="0"/>
                <a:ea typeface="Calibri"/>
                <a:cs typeface="Arial" pitchFamily="34" charset="0"/>
              </a:rPr>
              <a:t>Cục</a:t>
            </a:r>
            <a:r>
              <a:rPr lang="en-US" sz="2400" dirty="0">
                <a:solidFill>
                  <a:prstClr val="black"/>
                </a:solidFill>
                <a:latin typeface="Arial" pitchFamily="34" charset="0"/>
                <a:ea typeface="Calibri"/>
                <a:cs typeface="Arial" pitchFamily="34" charset="0"/>
              </a:rPr>
              <a:t> </a:t>
            </a:r>
            <a:r>
              <a:rPr lang="en-US" sz="2400" dirty="0" err="1">
                <a:solidFill>
                  <a:prstClr val="black"/>
                </a:solidFill>
                <a:latin typeface="Arial" pitchFamily="34" charset="0"/>
                <a:ea typeface="Calibri"/>
                <a:cs typeface="Arial" pitchFamily="34" charset="0"/>
              </a:rPr>
              <a:t>Dự</a:t>
            </a:r>
            <a:r>
              <a:rPr lang="en-US" sz="2400" dirty="0">
                <a:solidFill>
                  <a:prstClr val="black"/>
                </a:solidFill>
                <a:latin typeface="Arial" pitchFamily="34" charset="0"/>
                <a:ea typeface="Calibri"/>
                <a:cs typeface="Arial" pitchFamily="34" charset="0"/>
              </a:rPr>
              <a:t> </a:t>
            </a:r>
            <a:r>
              <a:rPr lang="en-US" sz="2400" dirty="0" err="1">
                <a:solidFill>
                  <a:prstClr val="black"/>
                </a:solidFill>
                <a:latin typeface="Arial" pitchFamily="34" charset="0"/>
                <a:ea typeface="Calibri"/>
                <a:cs typeface="Arial" pitchFamily="34" charset="0"/>
              </a:rPr>
              <a:t>trữ</a:t>
            </a:r>
            <a:r>
              <a:rPr lang="en-US" sz="2400" dirty="0">
                <a:solidFill>
                  <a:prstClr val="black"/>
                </a:solidFill>
                <a:latin typeface="Arial" pitchFamily="34" charset="0"/>
                <a:ea typeface="Calibri"/>
                <a:cs typeface="Arial" pitchFamily="34" charset="0"/>
              </a:rPr>
              <a:t> </a:t>
            </a:r>
            <a:r>
              <a:rPr lang="en-US" sz="2400" dirty="0" err="1">
                <a:solidFill>
                  <a:prstClr val="black"/>
                </a:solidFill>
                <a:latin typeface="Arial" pitchFamily="34" charset="0"/>
                <a:ea typeface="Calibri"/>
                <a:cs typeface="Arial" pitchFamily="34" charset="0"/>
              </a:rPr>
              <a:t>khu</a:t>
            </a:r>
            <a:r>
              <a:rPr lang="en-US" sz="2400" dirty="0">
                <a:solidFill>
                  <a:prstClr val="black"/>
                </a:solidFill>
                <a:latin typeface="Arial" pitchFamily="34" charset="0"/>
                <a:ea typeface="Calibri"/>
                <a:cs typeface="Arial" pitchFamily="34" charset="0"/>
              </a:rPr>
              <a:t> </a:t>
            </a:r>
            <a:r>
              <a:rPr lang="en-US" sz="2400" dirty="0" err="1">
                <a:solidFill>
                  <a:prstClr val="black"/>
                </a:solidFill>
                <a:latin typeface="Arial" pitchFamily="34" charset="0"/>
                <a:ea typeface="Calibri"/>
                <a:cs typeface="Arial" pitchFamily="34" charset="0"/>
              </a:rPr>
              <a:t>vực</a:t>
            </a:r>
            <a:r>
              <a:rPr lang="en-US" sz="2400" dirty="0">
                <a:solidFill>
                  <a:prstClr val="black"/>
                </a:solidFill>
                <a:latin typeface="Arial" pitchFamily="34" charset="0"/>
                <a:ea typeface="Calibri"/>
                <a:cs typeface="Arial" pitchFamily="34" charset="0"/>
              </a:rPr>
              <a:t>, </a:t>
            </a:r>
            <a:r>
              <a:rPr lang="en-US" sz="2400" dirty="0" err="1">
                <a:solidFill>
                  <a:prstClr val="black"/>
                </a:solidFill>
                <a:latin typeface="Arial" pitchFamily="34" charset="0"/>
                <a:ea typeface="Calibri"/>
                <a:cs typeface="Arial" pitchFamily="34" charset="0"/>
              </a:rPr>
              <a:t>Tổng</a:t>
            </a:r>
            <a:r>
              <a:rPr lang="en-US" sz="2400" dirty="0">
                <a:solidFill>
                  <a:prstClr val="black"/>
                </a:solidFill>
                <a:latin typeface="Arial" pitchFamily="34" charset="0"/>
                <a:ea typeface="Calibri"/>
                <a:cs typeface="Arial" pitchFamily="34" charset="0"/>
              </a:rPr>
              <a:t> </a:t>
            </a:r>
            <a:r>
              <a:rPr lang="en-US" sz="2400" dirty="0" err="1">
                <a:solidFill>
                  <a:prstClr val="black"/>
                </a:solidFill>
                <a:latin typeface="Arial" pitchFamily="34" charset="0"/>
                <a:ea typeface="Calibri"/>
                <a:cs typeface="Arial" pitchFamily="34" charset="0"/>
              </a:rPr>
              <a:t>cục</a:t>
            </a:r>
            <a:r>
              <a:rPr lang="en-US" sz="2400" dirty="0">
                <a:solidFill>
                  <a:prstClr val="black"/>
                </a:solidFill>
                <a:latin typeface="Arial" pitchFamily="34" charset="0"/>
                <a:ea typeface="Calibri"/>
                <a:cs typeface="Arial" pitchFamily="34" charset="0"/>
              </a:rPr>
              <a:t> </a:t>
            </a:r>
            <a:r>
              <a:rPr lang="en-US" sz="2400" dirty="0" err="1">
                <a:solidFill>
                  <a:prstClr val="black"/>
                </a:solidFill>
                <a:latin typeface="Arial" pitchFamily="34" charset="0"/>
                <a:ea typeface="Calibri"/>
                <a:cs typeface="Arial" pitchFamily="34" charset="0"/>
              </a:rPr>
              <a:t>trưởng</a:t>
            </a:r>
            <a:r>
              <a:rPr lang="en-US" sz="2400" dirty="0">
                <a:solidFill>
                  <a:prstClr val="black"/>
                </a:solidFill>
                <a:latin typeface="Arial" pitchFamily="34" charset="0"/>
                <a:ea typeface="Calibri"/>
                <a:cs typeface="Arial" pitchFamily="34" charset="0"/>
              </a:rPr>
              <a:t> </a:t>
            </a:r>
            <a:r>
              <a:rPr lang="en-US" sz="2400" dirty="0" err="1">
                <a:solidFill>
                  <a:prstClr val="black"/>
                </a:solidFill>
                <a:latin typeface="Arial" pitchFamily="34" charset="0"/>
                <a:ea typeface="Calibri"/>
                <a:cs typeface="Arial" pitchFamily="34" charset="0"/>
              </a:rPr>
              <a:t>Tổng</a:t>
            </a:r>
            <a:r>
              <a:rPr lang="en-US" sz="2400" dirty="0">
                <a:solidFill>
                  <a:prstClr val="black"/>
                </a:solidFill>
                <a:latin typeface="Arial" pitchFamily="34" charset="0"/>
                <a:ea typeface="Calibri"/>
                <a:cs typeface="Arial" pitchFamily="34" charset="0"/>
              </a:rPr>
              <a:t> </a:t>
            </a:r>
            <a:r>
              <a:rPr lang="en-US" sz="2400" dirty="0" err="1">
                <a:solidFill>
                  <a:prstClr val="black"/>
                </a:solidFill>
                <a:latin typeface="Arial" pitchFamily="34" charset="0"/>
                <a:ea typeface="Calibri"/>
                <a:cs typeface="Arial" pitchFamily="34" charset="0"/>
              </a:rPr>
              <a:t>cục</a:t>
            </a:r>
            <a:r>
              <a:rPr lang="en-US" sz="2400" dirty="0">
                <a:solidFill>
                  <a:prstClr val="black"/>
                </a:solidFill>
                <a:latin typeface="Arial" pitchFamily="34" charset="0"/>
                <a:ea typeface="Calibri"/>
                <a:cs typeface="Arial" pitchFamily="34" charset="0"/>
              </a:rPr>
              <a:t> </a:t>
            </a:r>
            <a:r>
              <a:rPr lang="en-US" sz="2400" dirty="0" err="1">
                <a:solidFill>
                  <a:prstClr val="black"/>
                </a:solidFill>
                <a:latin typeface="Arial" pitchFamily="34" charset="0"/>
                <a:ea typeface="Calibri"/>
                <a:cs typeface="Arial" pitchFamily="34" charset="0"/>
              </a:rPr>
              <a:t>Thống</a:t>
            </a:r>
            <a:r>
              <a:rPr lang="en-US" sz="2400" dirty="0">
                <a:solidFill>
                  <a:prstClr val="black"/>
                </a:solidFill>
                <a:latin typeface="Arial" pitchFamily="34" charset="0"/>
                <a:ea typeface="Calibri"/>
                <a:cs typeface="Arial" pitchFamily="34" charset="0"/>
              </a:rPr>
              <a:t> </a:t>
            </a:r>
            <a:r>
              <a:rPr lang="en-US" sz="2400" dirty="0" err="1">
                <a:solidFill>
                  <a:prstClr val="black"/>
                </a:solidFill>
                <a:latin typeface="Arial" pitchFamily="34" charset="0"/>
                <a:ea typeface="Calibri"/>
                <a:cs typeface="Arial" pitchFamily="34" charset="0"/>
              </a:rPr>
              <a:t>kê</a:t>
            </a:r>
            <a:r>
              <a:rPr lang="en-US" sz="2400" dirty="0">
                <a:solidFill>
                  <a:prstClr val="black"/>
                </a:solidFill>
                <a:latin typeface="Arial" pitchFamily="34" charset="0"/>
                <a:ea typeface="Calibri"/>
                <a:cs typeface="Arial" pitchFamily="34" charset="0"/>
              </a:rPr>
              <a:t>, </a:t>
            </a:r>
            <a:r>
              <a:rPr lang="en-US" sz="2400" dirty="0" err="1">
                <a:solidFill>
                  <a:prstClr val="black"/>
                </a:solidFill>
                <a:latin typeface="Arial" pitchFamily="34" charset="0"/>
                <a:ea typeface="Calibri"/>
                <a:cs typeface="Arial" pitchFamily="34" charset="0"/>
              </a:rPr>
              <a:t>Trưởng</a:t>
            </a:r>
            <a:r>
              <a:rPr lang="en-US" sz="2400" dirty="0">
                <a:solidFill>
                  <a:prstClr val="black"/>
                </a:solidFill>
                <a:latin typeface="Arial" pitchFamily="34" charset="0"/>
                <a:ea typeface="Calibri"/>
                <a:cs typeface="Arial" pitchFamily="34" charset="0"/>
              </a:rPr>
              <a:t> ban </a:t>
            </a:r>
            <a:r>
              <a:rPr lang="en-US" sz="2400" dirty="0" err="1">
                <a:solidFill>
                  <a:prstClr val="black"/>
                </a:solidFill>
                <a:latin typeface="Arial" pitchFamily="34" charset="0"/>
                <a:ea typeface="Calibri"/>
                <a:cs typeface="Arial" pitchFamily="34" charset="0"/>
              </a:rPr>
              <a:t>thi</a:t>
            </a:r>
            <a:r>
              <a:rPr lang="en-US" sz="2400" dirty="0">
                <a:solidFill>
                  <a:prstClr val="black"/>
                </a:solidFill>
                <a:latin typeface="Arial" pitchFamily="34" charset="0"/>
                <a:ea typeface="Calibri"/>
                <a:cs typeface="Arial" pitchFamily="34" charset="0"/>
              </a:rPr>
              <a:t> </a:t>
            </a:r>
            <a:r>
              <a:rPr lang="en-US" sz="2400" dirty="0" err="1">
                <a:solidFill>
                  <a:prstClr val="black"/>
                </a:solidFill>
                <a:latin typeface="Arial" pitchFamily="34" charset="0"/>
                <a:ea typeface="Calibri"/>
                <a:cs typeface="Arial" pitchFamily="34" charset="0"/>
              </a:rPr>
              <a:t>đua</a:t>
            </a:r>
            <a:r>
              <a:rPr lang="en-US" sz="2400" dirty="0">
                <a:solidFill>
                  <a:prstClr val="black"/>
                </a:solidFill>
                <a:latin typeface="Arial" pitchFamily="34" charset="0"/>
                <a:ea typeface="Calibri"/>
                <a:cs typeface="Arial" pitchFamily="34" charset="0"/>
              </a:rPr>
              <a:t> </a:t>
            </a:r>
            <a:r>
              <a:rPr lang="en-US" sz="2400" dirty="0" err="1">
                <a:solidFill>
                  <a:prstClr val="black"/>
                </a:solidFill>
                <a:latin typeface="Arial" pitchFamily="34" charset="0"/>
                <a:ea typeface="Calibri"/>
                <a:cs typeface="Arial" pitchFamily="34" charset="0"/>
              </a:rPr>
              <a:t>khen</a:t>
            </a:r>
            <a:r>
              <a:rPr lang="en-US" sz="2400" dirty="0">
                <a:solidFill>
                  <a:prstClr val="black"/>
                </a:solidFill>
                <a:latin typeface="Arial" pitchFamily="34" charset="0"/>
                <a:ea typeface="Calibri"/>
                <a:cs typeface="Arial" pitchFamily="34" charset="0"/>
              </a:rPr>
              <a:t> </a:t>
            </a:r>
            <a:r>
              <a:rPr lang="en-US" sz="2400" dirty="0" err="1">
                <a:solidFill>
                  <a:prstClr val="black"/>
                </a:solidFill>
                <a:latin typeface="Arial" pitchFamily="34" charset="0"/>
                <a:ea typeface="Calibri"/>
                <a:cs typeface="Arial" pitchFamily="34" charset="0"/>
              </a:rPr>
              <a:t>thưởng</a:t>
            </a:r>
            <a:r>
              <a:rPr lang="en-US" sz="2400" dirty="0">
                <a:solidFill>
                  <a:prstClr val="black"/>
                </a:solidFill>
                <a:latin typeface="Arial" pitchFamily="34" charset="0"/>
                <a:ea typeface="Calibri"/>
                <a:cs typeface="Arial" pitchFamily="34" charset="0"/>
              </a:rPr>
              <a:t> </a:t>
            </a:r>
            <a:r>
              <a:rPr lang="en-US" sz="2400" dirty="0" err="1">
                <a:solidFill>
                  <a:prstClr val="black"/>
                </a:solidFill>
                <a:latin typeface="Arial" pitchFamily="34" charset="0"/>
                <a:ea typeface="Calibri"/>
                <a:cs typeface="Arial" pitchFamily="34" charset="0"/>
              </a:rPr>
              <a:t>Trung</a:t>
            </a:r>
            <a:r>
              <a:rPr lang="en-US" sz="2400" dirty="0">
                <a:solidFill>
                  <a:prstClr val="black"/>
                </a:solidFill>
                <a:latin typeface="Arial" pitchFamily="34" charset="0"/>
                <a:ea typeface="Calibri"/>
                <a:cs typeface="Arial" pitchFamily="34" charset="0"/>
              </a:rPr>
              <a:t> </a:t>
            </a:r>
            <a:r>
              <a:rPr lang="en-US" sz="2400" dirty="0" err="1">
                <a:solidFill>
                  <a:prstClr val="black"/>
                </a:solidFill>
                <a:latin typeface="Arial" pitchFamily="34" charset="0"/>
                <a:ea typeface="Calibri"/>
                <a:cs typeface="Arial" pitchFamily="34" charset="0"/>
              </a:rPr>
              <a:t>ương</a:t>
            </a:r>
            <a:r>
              <a:rPr lang="en-US" sz="2400" dirty="0">
                <a:solidFill>
                  <a:prstClr val="black"/>
                </a:solidFill>
                <a:latin typeface="Arial" pitchFamily="34" charset="0"/>
                <a:ea typeface="Calibri"/>
                <a:cs typeface="Arial" pitchFamily="34" charset="0"/>
              </a:rPr>
              <a:t>…SĐBS </a:t>
            </a:r>
            <a:r>
              <a:rPr lang="en-US" sz="2400" dirty="0" err="1">
                <a:solidFill>
                  <a:prstClr val="black"/>
                </a:solidFill>
                <a:latin typeface="Arial" pitchFamily="34" charset="0"/>
                <a:ea typeface="Calibri"/>
                <a:cs typeface="Arial" pitchFamily="34" charset="0"/>
              </a:rPr>
              <a:t>một</a:t>
            </a:r>
            <a:r>
              <a:rPr lang="en-US" sz="2400" dirty="0">
                <a:solidFill>
                  <a:prstClr val="black"/>
                </a:solidFill>
                <a:latin typeface="Arial" pitchFamily="34" charset="0"/>
                <a:ea typeface="Calibri"/>
                <a:cs typeface="Arial" pitchFamily="34" charset="0"/>
              </a:rPr>
              <a:t> </a:t>
            </a:r>
            <a:r>
              <a:rPr lang="en-US" sz="2400" dirty="0" err="1">
                <a:solidFill>
                  <a:prstClr val="black"/>
                </a:solidFill>
                <a:latin typeface="Arial" pitchFamily="34" charset="0"/>
                <a:ea typeface="Calibri"/>
                <a:cs typeface="Arial" pitchFamily="34" charset="0"/>
              </a:rPr>
              <a:t>số</a:t>
            </a:r>
            <a:r>
              <a:rPr lang="en-US" sz="2400" dirty="0">
                <a:solidFill>
                  <a:prstClr val="black"/>
                </a:solidFill>
                <a:latin typeface="Arial" pitchFamily="34" charset="0"/>
                <a:ea typeface="Calibri"/>
                <a:cs typeface="Arial" pitchFamily="34" charset="0"/>
              </a:rPr>
              <a:t> </a:t>
            </a:r>
            <a:r>
              <a:rPr lang="en-US" sz="2400" dirty="0" err="1">
                <a:solidFill>
                  <a:prstClr val="black"/>
                </a:solidFill>
                <a:latin typeface="Arial" pitchFamily="34" charset="0"/>
                <a:ea typeface="Calibri"/>
                <a:cs typeface="Arial" pitchFamily="34" charset="0"/>
              </a:rPr>
              <a:t>chức</a:t>
            </a:r>
            <a:r>
              <a:rPr lang="en-US" sz="2400" dirty="0">
                <a:solidFill>
                  <a:prstClr val="black"/>
                </a:solidFill>
                <a:latin typeface="Arial" pitchFamily="34" charset="0"/>
                <a:ea typeface="Calibri"/>
                <a:cs typeface="Arial" pitchFamily="34" charset="0"/>
              </a:rPr>
              <a:t> </a:t>
            </a:r>
            <a:r>
              <a:rPr lang="en-US" sz="2400" dirty="0" err="1">
                <a:solidFill>
                  <a:prstClr val="black"/>
                </a:solidFill>
                <a:latin typeface="Arial" pitchFamily="34" charset="0"/>
                <a:ea typeface="Calibri"/>
                <a:cs typeface="Arial" pitchFamily="34" charset="0"/>
              </a:rPr>
              <a:t>danh</a:t>
            </a:r>
            <a:r>
              <a:rPr lang="en-US" sz="2400" dirty="0">
                <a:solidFill>
                  <a:prstClr val="black"/>
                </a:solidFill>
                <a:latin typeface="Arial" pitchFamily="34" charset="0"/>
                <a:ea typeface="Calibri"/>
                <a:cs typeface="Arial" pitchFamily="34" charset="0"/>
              </a:rPr>
              <a:t> </a:t>
            </a:r>
            <a:r>
              <a:rPr lang="en-US" sz="2400" dirty="0" err="1">
                <a:solidFill>
                  <a:prstClr val="black"/>
                </a:solidFill>
                <a:latin typeface="Arial" pitchFamily="34" charset="0"/>
                <a:ea typeface="Calibri"/>
                <a:cs typeface="Arial" pitchFamily="34" charset="0"/>
              </a:rPr>
              <a:t>trong</a:t>
            </a:r>
            <a:r>
              <a:rPr lang="en-US" sz="2400" dirty="0">
                <a:solidFill>
                  <a:prstClr val="black"/>
                </a:solidFill>
                <a:latin typeface="Arial" pitchFamily="34" charset="0"/>
                <a:ea typeface="Calibri"/>
                <a:cs typeface="Arial" pitchFamily="34" charset="0"/>
              </a:rPr>
              <a:t> </a:t>
            </a:r>
            <a:r>
              <a:rPr lang="en-US" sz="2400" dirty="0" err="1">
                <a:solidFill>
                  <a:prstClr val="black"/>
                </a:solidFill>
                <a:latin typeface="Arial" pitchFamily="34" charset="0"/>
                <a:ea typeface="Calibri"/>
                <a:cs typeface="Arial" pitchFamily="34" charset="0"/>
              </a:rPr>
              <a:t>lực</a:t>
            </a:r>
            <a:r>
              <a:rPr lang="en-US" sz="2400" dirty="0">
                <a:solidFill>
                  <a:prstClr val="black"/>
                </a:solidFill>
                <a:latin typeface="Arial" pitchFamily="34" charset="0"/>
                <a:ea typeface="Calibri"/>
                <a:cs typeface="Arial" pitchFamily="34" charset="0"/>
              </a:rPr>
              <a:t> </a:t>
            </a:r>
            <a:r>
              <a:rPr lang="en-US" sz="2400" dirty="0" err="1">
                <a:solidFill>
                  <a:prstClr val="black"/>
                </a:solidFill>
                <a:latin typeface="Arial" pitchFamily="34" charset="0"/>
                <a:ea typeface="Calibri"/>
                <a:cs typeface="Arial" pitchFamily="34" charset="0"/>
              </a:rPr>
              <a:t>lượng</a:t>
            </a:r>
            <a:r>
              <a:rPr lang="en-US" sz="2400" dirty="0">
                <a:solidFill>
                  <a:prstClr val="black"/>
                </a:solidFill>
                <a:latin typeface="Arial" pitchFamily="34" charset="0"/>
                <a:ea typeface="Calibri"/>
                <a:cs typeface="Arial" pitchFamily="34" charset="0"/>
              </a:rPr>
              <a:t> </a:t>
            </a:r>
            <a:r>
              <a:rPr lang="en-US" sz="2400" dirty="0" err="1">
                <a:solidFill>
                  <a:prstClr val="black"/>
                </a:solidFill>
                <a:latin typeface="Arial" pitchFamily="34" charset="0"/>
                <a:ea typeface="Calibri"/>
                <a:cs typeface="Arial" pitchFamily="34" charset="0"/>
              </a:rPr>
              <a:t>Công</a:t>
            </a:r>
            <a:r>
              <a:rPr lang="en-US" sz="2400" dirty="0">
                <a:solidFill>
                  <a:prstClr val="black"/>
                </a:solidFill>
                <a:latin typeface="Arial" pitchFamily="34" charset="0"/>
                <a:ea typeface="Calibri"/>
                <a:cs typeface="Arial" pitchFamily="34" charset="0"/>
              </a:rPr>
              <a:t> an </a:t>
            </a:r>
            <a:r>
              <a:rPr lang="en-US" sz="2400" dirty="0" err="1">
                <a:solidFill>
                  <a:prstClr val="black"/>
                </a:solidFill>
                <a:latin typeface="Arial" pitchFamily="34" charset="0"/>
                <a:ea typeface="Calibri"/>
                <a:cs typeface="Arial" pitchFamily="34" charset="0"/>
              </a:rPr>
              <a:t>nhân</a:t>
            </a:r>
            <a:r>
              <a:rPr lang="en-US" sz="2400" dirty="0">
                <a:solidFill>
                  <a:prstClr val="black"/>
                </a:solidFill>
                <a:latin typeface="Arial" pitchFamily="34" charset="0"/>
                <a:ea typeface="Calibri"/>
                <a:cs typeface="Arial" pitchFamily="34" charset="0"/>
              </a:rPr>
              <a:t> </a:t>
            </a:r>
            <a:r>
              <a:rPr lang="en-US" sz="2400" dirty="0" err="1">
                <a:solidFill>
                  <a:prstClr val="black"/>
                </a:solidFill>
                <a:latin typeface="Arial" pitchFamily="34" charset="0"/>
                <a:ea typeface="Calibri"/>
                <a:cs typeface="Arial" pitchFamily="34" charset="0"/>
              </a:rPr>
              <a:t>dân</a:t>
            </a:r>
            <a:r>
              <a:rPr lang="en-US" sz="2400" dirty="0">
                <a:solidFill>
                  <a:prstClr val="black"/>
                </a:solidFill>
                <a:latin typeface="Arial" pitchFamily="34" charset="0"/>
                <a:ea typeface="Calibri"/>
                <a:cs typeface="Arial" pitchFamily="34" charset="0"/>
              </a:rPr>
              <a:t> do </a:t>
            </a:r>
            <a:r>
              <a:rPr lang="en-US" sz="2400" dirty="0" err="1">
                <a:solidFill>
                  <a:prstClr val="black"/>
                </a:solidFill>
                <a:latin typeface="Arial" pitchFamily="34" charset="0"/>
                <a:ea typeface="Calibri"/>
                <a:cs typeface="Arial" pitchFamily="34" charset="0"/>
              </a:rPr>
              <a:t>thay</a:t>
            </a:r>
            <a:r>
              <a:rPr lang="en-US" sz="2400" dirty="0">
                <a:solidFill>
                  <a:prstClr val="black"/>
                </a:solidFill>
                <a:latin typeface="Arial" pitchFamily="34" charset="0"/>
                <a:ea typeface="Calibri"/>
                <a:cs typeface="Arial" pitchFamily="34" charset="0"/>
              </a:rPr>
              <a:t> </a:t>
            </a:r>
            <a:r>
              <a:rPr lang="en-US" sz="2400" dirty="0" err="1">
                <a:solidFill>
                  <a:prstClr val="black"/>
                </a:solidFill>
                <a:latin typeface="Arial" pitchFamily="34" charset="0"/>
                <a:ea typeface="Calibri"/>
                <a:cs typeface="Arial" pitchFamily="34" charset="0"/>
              </a:rPr>
              <a:t>đổi</a:t>
            </a:r>
            <a:r>
              <a:rPr lang="en-US" sz="2400" dirty="0">
                <a:solidFill>
                  <a:prstClr val="black"/>
                </a:solidFill>
                <a:latin typeface="Arial" pitchFamily="34" charset="0"/>
                <a:ea typeface="Calibri"/>
                <a:cs typeface="Arial" pitchFamily="34" charset="0"/>
              </a:rPr>
              <a:t> </a:t>
            </a:r>
            <a:r>
              <a:rPr lang="en-US" sz="2400" dirty="0" err="1">
                <a:solidFill>
                  <a:prstClr val="black"/>
                </a:solidFill>
                <a:latin typeface="Arial" pitchFamily="34" charset="0"/>
                <a:ea typeface="Calibri"/>
                <a:cs typeface="Arial" pitchFamily="34" charset="0"/>
              </a:rPr>
              <a:t>cơ</a:t>
            </a:r>
            <a:r>
              <a:rPr lang="en-US" sz="2400" dirty="0">
                <a:solidFill>
                  <a:prstClr val="black"/>
                </a:solidFill>
                <a:latin typeface="Arial" pitchFamily="34" charset="0"/>
                <a:ea typeface="Calibri"/>
                <a:cs typeface="Arial" pitchFamily="34" charset="0"/>
              </a:rPr>
              <a:t> </a:t>
            </a:r>
            <a:r>
              <a:rPr lang="en-US" sz="2400" dirty="0" err="1">
                <a:solidFill>
                  <a:prstClr val="black"/>
                </a:solidFill>
                <a:latin typeface="Arial" pitchFamily="34" charset="0"/>
                <a:ea typeface="Calibri"/>
                <a:cs typeface="Arial" pitchFamily="34" charset="0"/>
              </a:rPr>
              <a:t>cấu</a:t>
            </a:r>
            <a:r>
              <a:rPr lang="en-US" sz="2400" dirty="0">
                <a:solidFill>
                  <a:prstClr val="black"/>
                </a:solidFill>
                <a:latin typeface="Arial" pitchFamily="34" charset="0"/>
                <a:ea typeface="Calibri"/>
                <a:cs typeface="Arial" pitchFamily="34" charset="0"/>
              </a:rPr>
              <a:t> </a:t>
            </a:r>
            <a:r>
              <a:rPr lang="en-US" sz="2400" dirty="0" err="1">
                <a:solidFill>
                  <a:prstClr val="black"/>
                </a:solidFill>
                <a:latin typeface="Arial" pitchFamily="34" charset="0"/>
                <a:ea typeface="Calibri"/>
                <a:cs typeface="Arial" pitchFamily="34" charset="0"/>
              </a:rPr>
              <a:t>tổ</a:t>
            </a:r>
            <a:r>
              <a:rPr lang="en-US" sz="2400" dirty="0">
                <a:solidFill>
                  <a:prstClr val="black"/>
                </a:solidFill>
                <a:latin typeface="Arial" pitchFamily="34" charset="0"/>
                <a:ea typeface="Calibri"/>
                <a:cs typeface="Arial" pitchFamily="34" charset="0"/>
              </a:rPr>
              <a:t> </a:t>
            </a:r>
            <a:r>
              <a:rPr lang="en-US" sz="2400" dirty="0" err="1">
                <a:solidFill>
                  <a:prstClr val="black"/>
                </a:solidFill>
                <a:latin typeface="Arial" pitchFamily="34" charset="0"/>
                <a:ea typeface="Calibri"/>
                <a:cs typeface="Arial" pitchFamily="34" charset="0"/>
              </a:rPr>
              <a:t>chức</a:t>
            </a:r>
            <a:r>
              <a:rPr lang="en-US" sz="2400" dirty="0">
                <a:solidFill>
                  <a:prstClr val="black"/>
                </a:solidFill>
                <a:latin typeface="Arial" pitchFamily="34" charset="0"/>
                <a:ea typeface="Calibri"/>
                <a:cs typeface="Arial" pitchFamily="34" charset="0"/>
              </a:rPr>
              <a:t>, </a:t>
            </a:r>
            <a:r>
              <a:rPr lang="en-US" sz="2400" dirty="0" err="1">
                <a:solidFill>
                  <a:prstClr val="black"/>
                </a:solidFill>
                <a:latin typeface="Arial" pitchFamily="34" charset="0"/>
                <a:ea typeface="Calibri"/>
                <a:cs typeface="Arial" pitchFamily="34" charset="0"/>
              </a:rPr>
              <a:t>chức</a:t>
            </a:r>
            <a:r>
              <a:rPr lang="en-US" sz="2400" dirty="0">
                <a:solidFill>
                  <a:prstClr val="black"/>
                </a:solidFill>
                <a:latin typeface="Arial" pitchFamily="34" charset="0"/>
                <a:ea typeface="Calibri"/>
                <a:cs typeface="Arial" pitchFamily="34" charset="0"/>
              </a:rPr>
              <a:t> </a:t>
            </a:r>
            <a:r>
              <a:rPr lang="en-US" sz="2400" dirty="0" err="1">
                <a:solidFill>
                  <a:prstClr val="black"/>
                </a:solidFill>
                <a:latin typeface="Arial" pitchFamily="34" charset="0"/>
                <a:ea typeface="Calibri"/>
                <a:cs typeface="Arial" pitchFamily="34" charset="0"/>
              </a:rPr>
              <a:t>năng</a:t>
            </a:r>
            <a:r>
              <a:rPr lang="en-US" sz="2400" dirty="0">
                <a:solidFill>
                  <a:prstClr val="black"/>
                </a:solidFill>
                <a:latin typeface="Arial" pitchFamily="34" charset="0"/>
                <a:ea typeface="Calibri"/>
                <a:cs typeface="Arial" pitchFamily="34" charset="0"/>
              </a:rPr>
              <a:t>, </a:t>
            </a:r>
            <a:r>
              <a:rPr lang="en-US" sz="2400" dirty="0" err="1">
                <a:solidFill>
                  <a:prstClr val="black"/>
                </a:solidFill>
                <a:latin typeface="Arial" pitchFamily="34" charset="0"/>
                <a:ea typeface="Calibri"/>
                <a:cs typeface="Arial" pitchFamily="34" charset="0"/>
              </a:rPr>
              <a:t>nhiệm</a:t>
            </a:r>
            <a:r>
              <a:rPr lang="en-US" sz="2400" dirty="0">
                <a:solidFill>
                  <a:prstClr val="black"/>
                </a:solidFill>
                <a:latin typeface="Arial" pitchFamily="34" charset="0"/>
                <a:ea typeface="Calibri"/>
                <a:cs typeface="Arial" pitchFamily="34" charset="0"/>
              </a:rPr>
              <a:t> </a:t>
            </a:r>
            <a:r>
              <a:rPr lang="en-US" sz="2400" dirty="0" err="1">
                <a:solidFill>
                  <a:prstClr val="black"/>
                </a:solidFill>
                <a:latin typeface="Arial" pitchFamily="34" charset="0"/>
                <a:ea typeface="Calibri"/>
                <a:cs typeface="Arial" pitchFamily="34" charset="0"/>
              </a:rPr>
              <a:t>vụ</a:t>
            </a:r>
            <a:r>
              <a:rPr lang="en-US" sz="2400" dirty="0">
                <a:solidFill>
                  <a:prstClr val="black"/>
                </a:solidFill>
                <a:latin typeface="Arial" pitchFamily="34" charset="0"/>
                <a:ea typeface="Calibri"/>
                <a:cs typeface="Arial" pitchFamily="34" charset="0"/>
              </a:rPr>
              <a:t>…)</a:t>
            </a:r>
            <a:r>
              <a:rPr lang="vi-VN" sz="2400" spc="-20" dirty="0">
                <a:solidFill>
                  <a:prstClr val="black"/>
                </a:solidFill>
                <a:ea typeface="Calibri"/>
                <a:cs typeface="Arial" pitchFamily="34" charset="0"/>
              </a:rPr>
              <a:t> Bộ đội biên phòng</a:t>
            </a:r>
            <a:r>
              <a:rPr lang="en-US" sz="2400" spc="-20" dirty="0">
                <a:solidFill>
                  <a:prstClr val="black"/>
                </a:solidFill>
                <a:ea typeface="Calibri"/>
                <a:cs typeface="Arial" pitchFamily="34" charset="0"/>
              </a:rPr>
              <a:t>;</a:t>
            </a:r>
            <a:r>
              <a:rPr lang="vi-VN" sz="2400" spc="-20" dirty="0">
                <a:solidFill>
                  <a:prstClr val="black"/>
                </a:solidFill>
                <a:ea typeface="Calibri"/>
                <a:cs typeface="Arial" pitchFamily="34" charset="0"/>
              </a:rPr>
              <a:t> Cảnh sát biển, Quản lý thị trường, Hải quan</a:t>
            </a:r>
            <a:r>
              <a:rPr lang="en-US" sz="2400" spc="-20" dirty="0">
                <a:solidFill>
                  <a:prstClr val="black"/>
                </a:solidFill>
                <a:latin typeface="Arial" pitchFamily="34" charset="0"/>
                <a:ea typeface="Calibri"/>
                <a:cs typeface="Arial" pitchFamily="34" charset="0"/>
              </a:rPr>
              <a:t>..</a:t>
            </a:r>
            <a:r>
              <a:rPr lang="vi-VN" sz="2400" spc="-20" dirty="0">
                <a:solidFill>
                  <a:prstClr val="black"/>
                </a:solidFill>
                <a:ea typeface="Calibri"/>
                <a:cs typeface="Arial" pitchFamily="34" charset="0"/>
              </a:rPr>
              <a:t>.</a:t>
            </a:r>
            <a:endParaRPr lang="en-US" sz="2400" i="1" dirty="0">
              <a:solidFill>
                <a:prstClr val="black"/>
              </a:solidFill>
              <a:latin typeface="Arial" pitchFamily="34" charset="0"/>
              <a:ea typeface="Calibri"/>
              <a:cs typeface="Arial" pitchFamily="34" charset="0"/>
            </a:endParaRPr>
          </a:p>
          <a:p>
            <a:pPr indent="0" algn="just">
              <a:lnSpc>
                <a:spcPts val="2700"/>
              </a:lnSpc>
              <a:spcBef>
                <a:spcPts val="0"/>
              </a:spcBef>
              <a:spcAft>
                <a:spcPts val="0"/>
              </a:spcAft>
              <a:buNone/>
              <a:defRPr/>
            </a:pPr>
            <a:r>
              <a:rPr lang="en-US" sz="2400" dirty="0">
                <a:latin typeface="Arial" pitchFamily="34" charset="0"/>
                <a:ea typeface="Calibri"/>
                <a:cs typeface="Arial" pitchFamily="34" charset="0"/>
              </a:rPr>
              <a:t>	</a:t>
            </a:r>
            <a:r>
              <a:rPr lang="en-US" sz="2400" b="1" dirty="0">
                <a:latin typeface="Arial" pitchFamily="34" charset="0"/>
                <a:ea typeface="Calibri"/>
                <a:cs typeface="Arial" pitchFamily="34" charset="0"/>
              </a:rPr>
              <a:t>2. </a:t>
            </a:r>
            <a:r>
              <a:rPr lang="en-US" sz="2400" b="1" spc="-20" dirty="0">
                <a:solidFill>
                  <a:prstClr val="black"/>
                </a:solidFill>
                <a:latin typeface="Arial" pitchFamily="34" charset="0"/>
                <a:ea typeface="Calibri"/>
                <a:cs typeface="Arial" pitchFamily="34" charset="0"/>
              </a:rPr>
              <a:t>BỔ SUNG </a:t>
            </a:r>
            <a:r>
              <a:rPr lang="en-US" sz="2400" dirty="0" err="1">
                <a:latin typeface="Arial" pitchFamily="34" charset="0"/>
                <a:ea typeface="Calibri"/>
                <a:cs typeface="Arial" pitchFamily="34" charset="0"/>
              </a:rPr>
              <a:t>một</a:t>
            </a:r>
            <a:r>
              <a:rPr lang="en-US" sz="2400" dirty="0">
                <a:latin typeface="Arial" pitchFamily="34" charset="0"/>
                <a:ea typeface="Calibri"/>
                <a:cs typeface="Arial" pitchFamily="34" charset="0"/>
              </a:rPr>
              <a:t> </a:t>
            </a:r>
            <a:r>
              <a:rPr lang="en-US" sz="2400" dirty="0" err="1">
                <a:latin typeface="Arial" pitchFamily="34" charset="0"/>
                <a:ea typeface="Calibri"/>
                <a:cs typeface="Arial" pitchFamily="34" charset="0"/>
              </a:rPr>
              <a:t>số</a:t>
            </a:r>
            <a:r>
              <a:rPr lang="en-US" sz="2400" dirty="0">
                <a:latin typeface="Arial" pitchFamily="34" charset="0"/>
                <a:ea typeface="Calibri"/>
                <a:cs typeface="Arial" pitchFamily="34" charset="0"/>
              </a:rPr>
              <a:t> </a:t>
            </a:r>
            <a:r>
              <a:rPr lang="en-US" sz="2400" dirty="0" err="1">
                <a:latin typeface="Arial" pitchFamily="34" charset="0"/>
                <a:ea typeface="Calibri"/>
                <a:cs typeface="Arial" pitchFamily="34" charset="0"/>
              </a:rPr>
              <a:t>chức</a:t>
            </a:r>
            <a:r>
              <a:rPr lang="en-US" sz="2400" dirty="0">
                <a:latin typeface="Arial" pitchFamily="34" charset="0"/>
                <a:ea typeface="Calibri"/>
                <a:cs typeface="Arial" pitchFamily="34" charset="0"/>
              </a:rPr>
              <a:t> </a:t>
            </a:r>
            <a:r>
              <a:rPr lang="en-US" sz="2400" dirty="0" err="1">
                <a:latin typeface="Arial" pitchFamily="34" charset="0"/>
                <a:ea typeface="Calibri"/>
                <a:cs typeface="Arial" pitchFamily="34" charset="0"/>
              </a:rPr>
              <a:t>danh</a:t>
            </a:r>
            <a:r>
              <a:rPr lang="en-US" sz="2400" dirty="0">
                <a:latin typeface="Arial" pitchFamily="34" charset="0"/>
                <a:ea typeface="Calibri"/>
                <a:cs typeface="Arial" pitchFamily="34" charset="0"/>
              </a:rPr>
              <a:t> </a:t>
            </a:r>
            <a:r>
              <a:rPr lang="en-US" sz="2400" dirty="0" err="1">
                <a:latin typeface="Arial" pitchFamily="34" charset="0"/>
                <a:ea typeface="Calibri"/>
                <a:cs typeface="Arial" pitchFamily="34" charset="0"/>
              </a:rPr>
              <a:t>có</a:t>
            </a:r>
            <a:r>
              <a:rPr lang="en-US" sz="2400" dirty="0">
                <a:latin typeface="Arial" pitchFamily="34" charset="0"/>
                <a:ea typeface="Calibri"/>
                <a:cs typeface="Arial" pitchFamily="34" charset="0"/>
              </a:rPr>
              <a:t> </a:t>
            </a:r>
            <a:r>
              <a:rPr lang="en-US" sz="2400" dirty="0" err="1">
                <a:latin typeface="Arial" pitchFamily="34" charset="0"/>
                <a:ea typeface="Calibri"/>
                <a:cs typeface="Arial" pitchFamily="34" charset="0"/>
              </a:rPr>
              <a:t>thẩm</a:t>
            </a:r>
            <a:r>
              <a:rPr lang="en-US" sz="2400" dirty="0">
                <a:latin typeface="Arial" pitchFamily="34" charset="0"/>
                <a:ea typeface="Calibri"/>
                <a:cs typeface="Arial" pitchFamily="34" charset="0"/>
              </a:rPr>
              <a:t> </a:t>
            </a:r>
            <a:r>
              <a:rPr lang="en-US" sz="2400" dirty="0" err="1">
                <a:latin typeface="Arial" pitchFamily="34" charset="0"/>
                <a:ea typeface="Calibri"/>
                <a:cs typeface="Arial" pitchFamily="34" charset="0"/>
              </a:rPr>
              <a:t>quyền</a:t>
            </a:r>
            <a:r>
              <a:rPr lang="en-US" sz="2400" dirty="0">
                <a:latin typeface="Arial" pitchFamily="34" charset="0"/>
                <a:ea typeface="Calibri"/>
                <a:cs typeface="Arial" pitchFamily="34" charset="0"/>
              </a:rPr>
              <a:t> </a:t>
            </a:r>
            <a:r>
              <a:rPr lang="en-US" sz="2400" dirty="0" err="1">
                <a:latin typeface="Arial" pitchFamily="34" charset="0"/>
                <a:ea typeface="Calibri"/>
                <a:cs typeface="Arial" pitchFamily="34" charset="0"/>
              </a:rPr>
              <a:t>xử</a:t>
            </a:r>
            <a:r>
              <a:rPr lang="en-US" sz="2400" dirty="0">
                <a:latin typeface="Arial" pitchFamily="34" charset="0"/>
                <a:ea typeface="Calibri"/>
                <a:cs typeface="Arial" pitchFamily="34" charset="0"/>
              </a:rPr>
              <a:t> </a:t>
            </a:r>
            <a:r>
              <a:rPr lang="en-US" sz="2400" dirty="0" err="1">
                <a:latin typeface="Arial" pitchFamily="34" charset="0"/>
                <a:ea typeface="Calibri"/>
                <a:cs typeface="Arial" pitchFamily="34" charset="0"/>
              </a:rPr>
              <a:t>phạt</a:t>
            </a:r>
            <a:r>
              <a:rPr lang="en-US" sz="2400" dirty="0">
                <a:latin typeface="Arial" pitchFamily="34" charset="0"/>
                <a:ea typeface="Calibri"/>
                <a:cs typeface="Arial" pitchFamily="34" charset="0"/>
              </a:rPr>
              <a:t> (</a:t>
            </a:r>
            <a:r>
              <a:rPr lang="en-US" sz="2400" dirty="0" err="1">
                <a:latin typeface="Arial" pitchFamily="34" charset="0"/>
                <a:ea typeface="Calibri"/>
                <a:cs typeface="Arial" pitchFamily="34" charset="0"/>
              </a:rPr>
              <a:t>Chủ</a:t>
            </a:r>
            <a:r>
              <a:rPr lang="en-US" sz="2400" dirty="0">
                <a:latin typeface="Arial" pitchFamily="34" charset="0"/>
                <a:ea typeface="Calibri"/>
                <a:cs typeface="Arial" pitchFamily="34" charset="0"/>
              </a:rPr>
              <a:t> </a:t>
            </a:r>
            <a:r>
              <a:rPr lang="en-US" sz="2400" dirty="0" err="1">
                <a:latin typeface="Arial" pitchFamily="34" charset="0"/>
                <a:ea typeface="Calibri"/>
                <a:cs typeface="Arial" pitchFamily="34" charset="0"/>
              </a:rPr>
              <a:t>tịch</a:t>
            </a:r>
            <a:r>
              <a:rPr lang="en-US" sz="2400" dirty="0">
                <a:latin typeface="Arial" pitchFamily="34" charset="0"/>
                <a:ea typeface="Calibri"/>
                <a:cs typeface="Arial" pitchFamily="34" charset="0"/>
              </a:rPr>
              <a:t> </a:t>
            </a:r>
            <a:r>
              <a:rPr lang="en-US" sz="2400" dirty="0" err="1">
                <a:latin typeface="Arial" pitchFamily="34" charset="0"/>
                <a:ea typeface="Calibri"/>
                <a:cs typeface="Arial" pitchFamily="34" charset="0"/>
              </a:rPr>
              <a:t>Ủy</a:t>
            </a:r>
            <a:r>
              <a:rPr lang="en-US" sz="2400" dirty="0">
                <a:latin typeface="Arial" pitchFamily="34" charset="0"/>
                <a:ea typeface="Calibri"/>
                <a:cs typeface="Arial" pitchFamily="34" charset="0"/>
              </a:rPr>
              <a:t> ban </a:t>
            </a:r>
            <a:r>
              <a:rPr lang="en-US" sz="2400" dirty="0" err="1">
                <a:latin typeface="Arial" pitchFamily="34" charset="0"/>
                <a:ea typeface="Calibri"/>
                <a:cs typeface="Arial" pitchFamily="34" charset="0"/>
              </a:rPr>
              <a:t>Cạnh</a:t>
            </a:r>
            <a:r>
              <a:rPr lang="en-US" sz="2400" dirty="0">
                <a:latin typeface="Arial" pitchFamily="34" charset="0"/>
                <a:ea typeface="Calibri"/>
                <a:cs typeface="Arial" pitchFamily="34" charset="0"/>
              </a:rPr>
              <a:t> </a:t>
            </a:r>
            <a:r>
              <a:rPr lang="en-US" sz="2400" dirty="0" err="1">
                <a:latin typeface="Arial" pitchFamily="34" charset="0"/>
                <a:ea typeface="Calibri"/>
                <a:cs typeface="Arial" pitchFamily="34" charset="0"/>
              </a:rPr>
              <a:t>tranh</a:t>
            </a:r>
            <a:r>
              <a:rPr lang="en-US" sz="2400" dirty="0">
                <a:latin typeface="Arial" pitchFamily="34" charset="0"/>
                <a:ea typeface="Calibri"/>
                <a:cs typeface="Arial" pitchFamily="34" charset="0"/>
              </a:rPr>
              <a:t> </a:t>
            </a:r>
            <a:r>
              <a:rPr lang="en-US" sz="2400" dirty="0" err="1">
                <a:latin typeface="Arial" pitchFamily="34" charset="0"/>
                <a:ea typeface="Calibri"/>
                <a:cs typeface="Arial" pitchFamily="34" charset="0"/>
              </a:rPr>
              <a:t>quốc</a:t>
            </a:r>
            <a:r>
              <a:rPr lang="en-US" sz="2400" dirty="0">
                <a:latin typeface="Arial" pitchFamily="34" charset="0"/>
                <a:ea typeface="Calibri"/>
                <a:cs typeface="Arial" pitchFamily="34" charset="0"/>
              </a:rPr>
              <a:t> </a:t>
            </a:r>
            <a:r>
              <a:rPr lang="en-US" sz="2400" dirty="0" err="1">
                <a:latin typeface="Arial" pitchFamily="34" charset="0"/>
                <a:ea typeface="Calibri"/>
                <a:cs typeface="Arial" pitchFamily="34" charset="0"/>
              </a:rPr>
              <a:t>gia</a:t>
            </a:r>
            <a:r>
              <a:rPr lang="en-US" sz="2400" dirty="0">
                <a:solidFill>
                  <a:prstClr val="black"/>
                </a:solidFill>
                <a:latin typeface="Arial" pitchFamily="34" charset="0"/>
                <a:ea typeface="Calibri"/>
                <a:cs typeface="Arial" pitchFamily="34" charset="0"/>
              </a:rPr>
              <a:t> (</a:t>
            </a:r>
            <a:r>
              <a:rPr lang="en-US" sz="2400" dirty="0" err="1">
                <a:solidFill>
                  <a:prstClr val="black"/>
                </a:solidFill>
                <a:latin typeface="Arial" pitchFamily="34" charset="0"/>
                <a:ea typeface="Calibri"/>
                <a:cs typeface="Arial" pitchFamily="34" charset="0"/>
              </a:rPr>
              <a:t>Điều</a:t>
            </a:r>
            <a:r>
              <a:rPr lang="en-US" sz="2400" dirty="0">
                <a:solidFill>
                  <a:prstClr val="black"/>
                </a:solidFill>
                <a:latin typeface="Arial" pitchFamily="34" charset="0"/>
                <a:ea typeface="Calibri"/>
                <a:cs typeface="Arial" pitchFamily="34" charset="0"/>
              </a:rPr>
              <a:t> 45a);</a:t>
            </a:r>
            <a:r>
              <a:rPr lang="en-US" sz="2400" dirty="0">
                <a:latin typeface="Arial" pitchFamily="34" charset="0"/>
                <a:ea typeface="Calibri"/>
                <a:cs typeface="Arial" pitchFamily="34" charset="0"/>
              </a:rPr>
              <a:t>, </a:t>
            </a:r>
            <a:r>
              <a:rPr lang="en-US" sz="2400" dirty="0" err="1">
                <a:latin typeface="Arial" pitchFamily="34" charset="0"/>
                <a:ea typeface="Calibri"/>
                <a:cs typeface="Arial" pitchFamily="34" charset="0"/>
              </a:rPr>
              <a:t>Trưởng</a:t>
            </a:r>
            <a:r>
              <a:rPr lang="en-US" sz="2400" dirty="0">
                <a:latin typeface="Arial" pitchFamily="34" charset="0"/>
                <a:ea typeface="Calibri"/>
                <a:cs typeface="Arial" pitchFamily="34" charset="0"/>
              </a:rPr>
              <a:t> </a:t>
            </a:r>
            <a:r>
              <a:rPr lang="en-US" sz="2400" dirty="0" err="1">
                <a:latin typeface="Arial" pitchFamily="34" charset="0"/>
                <a:ea typeface="Calibri"/>
                <a:cs typeface="Arial" pitchFamily="34" charset="0"/>
              </a:rPr>
              <a:t>đoàn</a:t>
            </a:r>
            <a:r>
              <a:rPr lang="en-US" sz="2400" dirty="0">
                <a:latin typeface="Arial" pitchFamily="34" charset="0"/>
                <a:ea typeface="Calibri"/>
                <a:cs typeface="Arial" pitchFamily="34" charset="0"/>
              </a:rPr>
              <a:t> </a:t>
            </a:r>
            <a:r>
              <a:rPr lang="en-US" sz="2400" dirty="0" err="1">
                <a:latin typeface="Arial" pitchFamily="34" charset="0"/>
                <a:ea typeface="Calibri"/>
                <a:cs typeface="Arial" pitchFamily="34" charset="0"/>
              </a:rPr>
              <a:t>kiểm</a:t>
            </a:r>
            <a:r>
              <a:rPr lang="en-US" sz="2400" dirty="0">
                <a:latin typeface="Arial" pitchFamily="34" charset="0"/>
                <a:ea typeface="Calibri"/>
                <a:cs typeface="Arial" pitchFamily="34" charset="0"/>
              </a:rPr>
              <a:t> </a:t>
            </a:r>
            <a:r>
              <a:rPr lang="en-US" sz="2400" dirty="0" err="1">
                <a:latin typeface="Arial" pitchFamily="34" charset="0"/>
                <a:ea typeface="Calibri"/>
                <a:cs typeface="Arial" pitchFamily="34" charset="0"/>
              </a:rPr>
              <a:t>toán</a:t>
            </a:r>
            <a:r>
              <a:rPr lang="en-US" sz="2400" dirty="0">
                <a:latin typeface="Arial" pitchFamily="34" charset="0"/>
                <a:ea typeface="Calibri"/>
                <a:cs typeface="Arial" pitchFamily="34" charset="0"/>
              </a:rPr>
              <a:t>, </a:t>
            </a:r>
            <a:r>
              <a:rPr lang="en-US" sz="2400" dirty="0" err="1">
                <a:latin typeface="Arial" pitchFamily="34" charset="0"/>
                <a:ea typeface="Calibri"/>
                <a:cs typeface="Arial" pitchFamily="34" charset="0"/>
              </a:rPr>
              <a:t>Kiểm</a:t>
            </a:r>
            <a:r>
              <a:rPr lang="en-US" sz="2400" dirty="0">
                <a:latin typeface="Arial" pitchFamily="34" charset="0"/>
                <a:ea typeface="Calibri"/>
                <a:cs typeface="Arial" pitchFamily="34" charset="0"/>
              </a:rPr>
              <a:t> </a:t>
            </a:r>
            <a:r>
              <a:rPr lang="en-US" sz="2400" dirty="0" err="1">
                <a:latin typeface="Arial" pitchFamily="34" charset="0"/>
                <a:ea typeface="Calibri"/>
                <a:cs typeface="Arial" pitchFamily="34" charset="0"/>
              </a:rPr>
              <a:t>toán</a:t>
            </a:r>
            <a:r>
              <a:rPr lang="en-US" sz="2400" dirty="0">
                <a:latin typeface="Arial" pitchFamily="34" charset="0"/>
                <a:ea typeface="Calibri"/>
                <a:cs typeface="Arial" pitchFamily="34" charset="0"/>
              </a:rPr>
              <a:t> </a:t>
            </a:r>
            <a:r>
              <a:rPr lang="en-US" sz="2400" dirty="0" err="1">
                <a:latin typeface="Arial" pitchFamily="34" charset="0"/>
                <a:ea typeface="Calibri"/>
                <a:cs typeface="Arial" pitchFamily="34" charset="0"/>
              </a:rPr>
              <a:t>trưởng</a:t>
            </a:r>
            <a:r>
              <a:rPr lang="en-US" sz="2400" dirty="0">
                <a:solidFill>
                  <a:prstClr val="black"/>
                </a:solidFill>
                <a:latin typeface="Arial" pitchFamily="34" charset="0"/>
                <a:ea typeface="Calibri"/>
                <a:cs typeface="Arial" pitchFamily="34" charset="0"/>
              </a:rPr>
              <a:t> (</a:t>
            </a:r>
            <a:r>
              <a:rPr lang="en-US" sz="2400" dirty="0" err="1">
                <a:solidFill>
                  <a:prstClr val="black"/>
                </a:solidFill>
                <a:latin typeface="Arial" pitchFamily="34" charset="0"/>
                <a:ea typeface="Calibri"/>
                <a:cs typeface="Arial" pitchFamily="34" charset="0"/>
              </a:rPr>
              <a:t>Điều</a:t>
            </a:r>
            <a:r>
              <a:rPr lang="en-US" sz="2400" dirty="0">
                <a:solidFill>
                  <a:prstClr val="black"/>
                </a:solidFill>
                <a:latin typeface="Arial" pitchFamily="34" charset="0"/>
                <a:ea typeface="Calibri"/>
                <a:cs typeface="Arial" pitchFamily="34" charset="0"/>
              </a:rPr>
              <a:t> 48a);</a:t>
            </a:r>
            <a:r>
              <a:rPr lang="en-US" sz="2400" dirty="0">
                <a:latin typeface="Arial" pitchFamily="34" charset="0"/>
                <a:ea typeface="Calibri"/>
                <a:cs typeface="Arial" pitchFamily="34" charset="0"/>
              </a:rPr>
              <a:t> </a:t>
            </a:r>
            <a:r>
              <a:rPr lang="en-US" sz="2400" dirty="0" err="1">
                <a:latin typeface="Arial" pitchFamily="34" charset="0"/>
                <a:ea typeface="Calibri"/>
                <a:cs typeface="Arial" pitchFamily="34" charset="0"/>
              </a:rPr>
              <a:t>Kiểm</a:t>
            </a:r>
            <a:r>
              <a:rPr lang="en-US" sz="2400" dirty="0">
                <a:latin typeface="Arial" pitchFamily="34" charset="0"/>
                <a:ea typeface="Calibri"/>
                <a:cs typeface="Arial" pitchFamily="34" charset="0"/>
              </a:rPr>
              <a:t> </a:t>
            </a:r>
            <a:r>
              <a:rPr lang="en-US" sz="2400" dirty="0" err="1">
                <a:latin typeface="Arial" pitchFamily="34" charset="0"/>
                <a:ea typeface="Calibri"/>
                <a:cs typeface="Arial" pitchFamily="34" charset="0"/>
              </a:rPr>
              <a:t>ngư</a:t>
            </a:r>
            <a:r>
              <a:rPr lang="en-US" sz="2400" dirty="0">
                <a:latin typeface="Arial" pitchFamily="34" charset="0"/>
                <a:ea typeface="Calibri"/>
                <a:cs typeface="Arial" pitchFamily="34" charset="0"/>
              </a:rPr>
              <a:t> </a:t>
            </a:r>
            <a:r>
              <a:rPr lang="en-US" sz="2400" dirty="0" err="1">
                <a:latin typeface="Arial" pitchFamily="34" charset="0"/>
                <a:ea typeface="Calibri"/>
                <a:cs typeface="Arial" pitchFamily="34" charset="0"/>
              </a:rPr>
              <a:t>viên</a:t>
            </a:r>
            <a:r>
              <a:rPr lang="en-US" sz="2400" dirty="0">
                <a:latin typeface="Arial" pitchFamily="34" charset="0"/>
                <a:ea typeface="Calibri"/>
                <a:cs typeface="Arial" pitchFamily="34" charset="0"/>
              </a:rPr>
              <a:t>, </a:t>
            </a:r>
            <a:r>
              <a:rPr lang="en-US" sz="2400" dirty="0" err="1">
                <a:latin typeface="Arial" pitchFamily="34" charset="0"/>
                <a:ea typeface="Calibri"/>
                <a:cs typeface="Arial" pitchFamily="34" charset="0"/>
              </a:rPr>
              <a:t>Trạm</a:t>
            </a:r>
            <a:r>
              <a:rPr lang="en-US" sz="2400" dirty="0">
                <a:latin typeface="Arial" pitchFamily="34" charset="0"/>
                <a:ea typeface="Calibri"/>
                <a:cs typeface="Arial" pitchFamily="34" charset="0"/>
              </a:rPr>
              <a:t> </a:t>
            </a:r>
            <a:r>
              <a:rPr lang="en-US" sz="2400" dirty="0" err="1">
                <a:latin typeface="Arial" pitchFamily="34" charset="0"/>
                <a:ea typeface="Calibri"/>
                <a:cs typeface="Arial" pitchFamily="34" charset="0"/>
              </a:rPr>
              <a:t>trưởng</a:t>
            </a:r>
            <a:r>
              <a:rPr lang="en-US" sz="2400" dirty="0">
                <a:latin typeface="Arial" pitchFamily="34" charset="0"/>
                <a:ea typeface="Calibri"/>
                <a:cs typeface="Arial" pitchFamily="34" charset="0"/>
              </a:rPr>
              <a:t> </a:t>
            </a:r>
            <a:r>
              <a:rPr lang="en-US" sz="2400" dirty="0" err="1">
                <a:latin typeface="Arial" pitchFamily="34" charset="0"/>
                <a:ea typeface="Calibri"/>
                <a:cs typeface="Arial" pitchFamily="34" charset="0"/>
              </a:rPr>
              <a:t>trạm</a:t>
            </a:r>
            <a:r>
              <a:rPr lang="en-US" sz="2400" dirty="0">
                <a:latin typeface="Arial" pitchFamily="34" charset="0"/>
                <a:ea typeface="Calibri"/>
                <a:cs typeface="Arial" pitchFamily="34" charset="0"/>
              </a:rPr>
              <a:t> </a:t>
            </a:r>
            <a:r>
              <a:rPr lang="en-US" sz="2400" dirty="0" err="1">
                <a:latin typeface="Arial" pitchFamily="34" charset="0"/>
                <a:ea typeface="Calibri"/>
                <a:cs typeface="Arial" pitchFamily="34" charset="0"/>
              </a:rPr>
              <a:t>Kiểm</a:t>
            </a:r>
            <a:r>
              <a:rPr lang="en-US" sz="2400" dirty="0">
                <a:latin typeface="Arial" pitchFamily="34" charset="0"/>
                <a:ea typeface="Calibri"/>
                <a:cs typeface="Arial" pitchFamily="34" charset="0"/>
              </a:rPr>
              <a:t> </a:t>
            </a:r>
            <a:r>
              <a:rPr lang="en-US" sz="2400" dirty="0" err="1">
                <a:latin typeface="Arial" pitchFamily="34" charset="0"/>
                <a:ea typeface="Calibri"/>
                <a:cs typeface="Arial" pitchFamily="34" charset="0"/>
              </a:rPr>
              <a:t>ngư</a:t>
            </a:r>
            <a:r>
              <a:rPr lang="en-US" sz="2400" dirty="0">
                <a:latin typeface="Arial" pitchFamily="34" charset="0"/>
                <a:ea typeface="Calibri"/>
                <a:cs typeface="Arial" pitchFamily="34" charset="0"/>
              </a:rPr>
              <a:t> </a:t>
            </a:r>
            <a:r>
              <a:rPr lang="en-US" sz="2400" dirty="0" err="1">
                <a:latin typeface="Arial" pitchFamily="34" charset="0"/>
                <a:ea typeface="Calibri"/>
                <a:cs typeface="Arial" pitchFamily="34" charset="0"/>
              </a:rPr>
              <a:t>thuộc</a:t>
            </a:r>
            <a:r>
              <a:rPr lang="en-US" sz="2400" dirty="0">
                <a:latin typeface="Arial" pitchFamily="34" charset="0"/>
                <a:ea typeface="Calibri"/>
                <a:cs typeface="Arial" pitchFamily="34" charset="0"/>
              </a:rPr>
              <a:t> Chi </a:t>
            </a:r>
            <a:r>
              <a:rPr lang="en-US" sz="2400" dirty="0" err="1">
                <a:latin typeface="Arial" pitchFamily="34" charset="0"/>
                <a:ea typeface="Calibri"/>
                <a:cs typeface="Arial" pitchFamily="34" charset="0"/>
              </a:rPr>
              <a:t>cục</a:t>
            </a:r>
            <a:r>
              <a:rPr lang="en-US" sz="2400" dirty="0">
                <a:latin typeface="Arial" pitchFamily="34" charset="0"/>
                <a:ea typeface="Calibri"/>
                <a:cs typeface="Arial" pitchFamily="34" charset="0"/>
              </a:rPr>
              <a:t> </a:t>
            </a:r>
            <a:r>
              <a:rPr lang="en-US" sz="2400" dirty="0" err="1">
                <a:latin typeface="Arial" pitchFamily="34" charset="0"/>
                <a:ea typeface="Calibri"/>
                <a:cs typeface="Arial" pitchFamily="34" charset="0"/>
              </a:rPr>
              <a:t>Kiểm</a:t>
            </a:r>
            <a:r>
              <a:rPr lang="en-US" sz="2400" dirty="0">
                <a:latin typeface="Arial" pitchFamily="34" charset="0"/>
                <a:ea typeface="Calibri"/>
                <a:cs typeface="Arial" pitchFamily="34" charset="0"/>
              </a:rPr>
              <a:t> </a:t>
            </a:r>
            <a:r>
              <a:rPr lang="en-US" sz="2400" dirty="0" err="1">
                <a:latin typeface="Arial" pitchFamily="34" charset="0"/>
                <a:ea typeface="Calibri"/>
                <a:cs typeface="Arial" pitchFamily="34" charset="0"/>
              </a:rPr>
              <a:t>ngư</a:t>
            </a:r>
            <a:r>
              <a:rPr lang="en-US" sz="2400" dirty="0">
                <a:latin typeface="Arial" pitchFamily="34" charset="0"/>
                <a:ea typeface="Calibri"/>
                <a:cs typeface="Arial" pitchFamily="34" charset="0"/>
              </a:rPr>
              <a:t> </a:t>
            </a:r>
            <a:r>
              <a:rPr lang="en-US" sz="2400" dirty="0" err="1">
                <a:latin typeface="Arial" pitchFamily="34" charset="0"/>
                <a:ea typeface="Calibri"/>
                <a:cs typeface="Arial" pitchFamily="34" charset="0"/>
              </a:rPr>
              <a:t>vùng</a:t>
            </a:r>
            <a:r>
              <a:rPr lang="en-US" sz="2400" dirty="0">
                <a:latin typeface="Arial" pitchFamily="34" charset="0"/>
                <a:ea typeface="Calibri"/>
                <a:cs typeface="Arial" pitchFamily="34" charset="0"/>
              </a:rPr>
              <a:t>, Chi </a:t>
            </a:r>
            <a:r>
              <a:rPr lang="en-US" sz="2400" dirty="0" err="1">
                <a:latin typeface="Arial" pitchFamily="34" charset="0"/>
                <a:ea typeface="Calibri"/>
                <a:cs typeface="Arial" pitchFamily="34" charset="0"/>
              </a:rPr>
              <a:t>cục</a:t>
            </a:r>
            <a:r>
              <a:rPr lang="en-US" sz="2400" dirty="0">
                <a:latin typeface="Arial" pitchFamily="34" charset="0"/>
                <a:ea typeface="Calibri"/>
                <a:cs typeface="Arial" pitchFamily="34" charset="0"/>
              </a:rPr>
              <a:t> </a:t>
            </a:r>
            <a:r>
              <a:rPr lang="en-US" sz="2400" dirty="0" err="1">
                <a:latin typeface="Arial" pitchFamily="34" charset="0"/>
                <a:ea typeface="Calibri"/>
                <a:cs typeface="Arial" pitchFamily="34" charset="0"/>
              </a:rPr>
              <a:t>trưởng</a:t>
            </a:r>
            <a:r>
              <a:rPr lang="en-US" sz="2400" dirty="0">
                <a:latin typeface="Arial" pitchFamily="34" charset="0"/>
                <a:ea typeface="Calibri"/>
                <a:cs typeface="Arial" pitchFamily="34" charset="0"/>
              </a:rPr>
              <a:t> Chi </a:t>
            </a:r>
            <a:r>
              <a:rPr lang="en-US" sz="2400" dirty="0" err="1">
                <a:latin typeface="Arial" pitchFamily="34" charset="0"/>
                <a:ea typeface="Calibri"/>
                <a:cs typeface="Arial" pitchFamily="34" charset="0"/>
              </a:rPr>
              <a:t>cục</a:t>
            </a:r>
            <a:r>
              <a:rPr lang="en-US" sz="2400" dirty="0">
                <a:latin typeface="Arial" pitchFamily="34" charset="0"/>
                <a:ea typeface="Calibri"/>
                <a:cs typeface="Arial" pitchFamily="34" charset="0"/>
              </a:rPr>
              <a:t> </a:t>
            </a:r>
            <a:r>
              <a:rPr lang="en-US" sz="2400" dirty="0" err="1">
                <a:latin typeface="Arial" pitchFamily="34" charset="0"/>
                <a:ea typeface="Calibri"/>
                <a:cs typeface="Arial" pitchFamily="34" charset="0"/>
              </a:rPr>
              <a:t>Kiểm</a:t>
            </a:r>
            <a:r>
              <a:rPr lang="en-US" sz="2400" dirty="0">
                <a:latin typeface="Arial" pitchFamily="34" charset="0"/>
                <a:ea typeface="Calibri"/>
                <a:cs typeface="Arial" pitchFamily="34" charset="0"/>
              </a:rPr>
              <a:t> </a:t>
            </a:r>
            <a:r>
              <a:rPr lang="en-US" sz="2400" dirty="0" err="1">
                <a:latin typeface="Arial" pitchFamily="34" charset="0"/>
                <a:ea typeface="Calibri"/>
                <a:cs typeface="Arial" pitchFamily="34" charset="0"/>
              </a:rPr>
              <a:t>ngư</a:t>
            </a:r>
            <a:r>
              <a:rPr lang="en-US" sz="2400" dirty="0">
                <a:latin typeface="Arial" pitchFamily="34" charset="0"/>
                <a:ea typeface="Calibri"/>
                <a:cs typeface="Arial" pitchFamily="34" charset="0"/>
              </a:rPr>
              <a:t> </a:t>
            </a:r>
            <a:r>
              <a:rPr lang="en-US" sz="2400" dirty="0" err="1">
                <a:latin typeface="Arial" pitchFamily="34" charset="0"/>
                <a:ea typeface="Calibri"/>
                <a:cs typeface="Arial" pitchFamily="34" charset="0"/>
              </a:rPr>
              <a:t>Vùng</a:t>
            </a:r>
            <a:r>
              <a:rPr lang="en-US" sz="2400" dirty="0">
                <a:latin typeface="Arial" pitchFamily="34" charset="0"/>
                <a:ea typeface="Calibri"/>
                <a:cs typeface="Arial" pitchFamily="34" charset="0"/>
              </a:rPr>
              <a:t>, </a:t>
            </a:r>
            <a:r>
              <a:rPr lang="en-US" sz="2400" dirty="0" err="1">
                <a:latin typeface="Arial" pitchFamily="34" charset="0"/>
                <a:ea typeface="Calibri"/>
                <a:cs typeface="Arial" pitchFamily="34" charset="0"/>
              </a:rPr>
              <a:t>Cục</a:t>
            </a:r>
            <a:r>
              <a:rPr lang="en-US" sz="2400" dirty="0">
                <a:latin typeface="Arial" pitchFamily="34" charset="0"/>
                <a:ea typeface="Calibri"/>
                <a:cs typeface="Arial" pitchFamily="34" charset="0"/>
              </a:rPr>
              <a:t> </a:t>
            </a:r>
            <a:r>
              <a:rPr lang="en-US" sz="2400" dirty="0" err="1">
                <a:latin typeface="Arial" pitchFamily="34" charset="0"/>
                <a:ea typeface="Calibri"/>
                <a:cs typeface="Arial" pitchFamily="34" charset="0"/>
              </a:rPr>
              <a:t>trưởng</a:t>
            </a:r>
            <a:r>
              <a:rPr lang="en-US" sz="2400" dirty="0">
                <a:latin typeface="Arial" pitchFamily="34" charset="0"/>
                <a:ea typeface="Calibri"/>
                <a:cs typeface="Arial" pitchFamily="34" charset="0"/>
              </a:rPr>
              <a:t> </a:t>
            </a:r>
            <a:r>
              <a:rPr lang="en-US" sz="2400" dirty="0" err="1">
                <a:latin typeface="Arial" pitchFamily="34" charset="0"/>
                <a:ea typeface="Calibri"/>
                <a:cs typeface="Arial" pitchFamily="34" charset="0"/>
              </a:rPr>
              <a:t>Cục</a:t>
            </a:r>
            <a:r>
              <a:rPr lang="en-US" sz="2400" dirty="0">
                <a:latin typeface="Arial" pitchFamily="34" charset="0"/>
                <a:ea typeface="Calibri"/>
                <a:cs typeface="Arial" pitchFamily="34" charset="0"/>
              </a:rPr>
              <a:t> </a:t>
            </a:r>
            <a:r>
              <a:rPr lang="en-US" sz="2400" dirty="0" err="1">
                <a:latin typeface="Arial" pitchFamily="34" charset="0"/>
                <a:ea typeface="Calibri"/>
                <a:cs typeface="Arial" pitchFamily="34" charset="0"/>
              </a:rPr>
              <a:t>Kiểm</a:t>
            </a:r>
            <a:r>
              <a:rPr lang="en-US" sz="2400" dirty="0">
                <a:latin typeface="Arial" pitchFamily="34" charset="0"/>
                <a:ea typeface="Calibri"/>
                <a:cs typeface="Arial" pitchFamily="34" charset="0"/>
              </a:rPr>
              <a:t> </a:t>
            </a:r>
            <a:r>
              <a:rPr lang="en-US" sz="2400" dirty="0" err="1">
                <a:latin typeface="Arial" pitchFamily="34" charset="0"/>
                <a:ea typeface="Calibri"/>
                <a:cs typeface="Arial" pitchFamily="34" charset="0"/>
              </a:rPr>
              <a:t>ngư</a:t>
            </a:r>
            <a:r>
              <a:rPr lang="en-US" sz="2400" dirty="0">
                <a:solidFill>
                  <a:prstClr val="black"/>
                </a:solidFill>
                <a:latin typeface="Arial" pitchFamily="34" charset="0"/>
                <a:ea typeface="Calibri"/>
                <a:cs typeface="Arial" pitchFamily="34" charset="0"/>
              </a:rPr>
              <a:t> (</a:t>
            </a:r>
            <a:r>
              <a:rPr lang="en-US" sz="2400" dirty="0" err="1">
                <a:solidFill>
                  <a:prstClr val="black"/>
                </a:solidFill>
                <a:latin typeface="Arial" pitchFamily="34" charset="0"/>
                <a:ea typeface="Calibri"/>
                <a:cs typeface="Arial" pitchFamily="34" charset="0"/>
              </a:rPr>
              <a:t>Điều</a:t>
            </a:r>
            <a:r>
              <a:rPr lang="en-US" sz="2400" dirty="0">
                <a:solidFill>
                  <a:prstClr val="black"/>
                </a:solidFill>
                <a:latin typeface="Arial" pitchFamily="34" charset="0"/>
                <a:ea typeface="Calibri"/>
                <a:cs typeface="Arial" pitchFamily="34" charset="0"/>
              </a:rPr>
              <a:t> 43a);</a:t>
            </a:r>
            <a:r>
              <a:rPr lang="en-US" sz="2400" dirty="0">
                <a:latin typeface="Arial" pitchFamily="34" charset="0"/>
                <a:ea typeface="Calibri"/>
                <a:cs typeface="Arial" pitchFamily="34" charset="0"/>
              </a:rPr>
              <a:t>, </a:t>
            </a:r>
            <a:r>
              <a:rPr lang="en-US" sz="2400" dirty="0" err="1">
                <a:latin typeface="Arial" pitchFamily="34" charset="0"/>
                <a:ea typeface="Calibri"/>
                <a:cs typeface="Arial" pitchFamily="34" charset="0"/>
              </a:rPr>
              <a:t>một</a:t>
            </a:r>
            <a:r>
              <a:rPr lang="en-US" sz="2400" dirty="0">
                <a:latin typeface="Arial" pitchFamily="34" charset="0"/>
                <a:ea typeface="Calibri"/>
                <a:cs typeface="Arial" pitchFamily="34" charset="0"/>
              </a:rPr>
              <a:t> </a:t>
            </a:r>
            <a:r>
              <a:rPr lang="en-US" sz="2400" dirty="0" err="1">
                <a:latin typeface="Arial" pitchFamily="34" charset="0"/>
                <a:ea typeface="Calibri"/>
                <a:cs typeface="Arial" pitchFamily="34" charset="0"/>
              </a:rPr>
              <a:t>số</a:t>
            </a:r>
            <a:r>
              <a:rPr lang="en-US" sz="2400" dirty="0">
                <a:latin typeface="Arial" pitchFamily="34" charset="0"/>
                <a:ea typeface="Calibri"/>
                <a:cs typeface="Arial" pitchFamily="34" charset="0"/>
              </a:rPr>
              <a:t> </a:t>
            </a:r>
            <a:r>
              <a:rPr lang="en-US" sz="2400" dirty="0" err="1">
                <a:latin typeface="Arial" pitchFamily="34" charset="0"/>
                <a:ea typeface="Calibri"/>
                <a:cs typeface="Arial" pitchFamily="34" charset="0"/>
              </a:rPr>
              <a:t>chức</a:t>
            </a:r>
            <a:r>
              <a:rPr lang="en-US" sz="2400" dirty="0">
                <a:latin typeface="Arial" pitchFamily="34" charset="0"/>
                <a:ea typeface="Calibri"/>
                <a:cs typeface="Arial" pitchFamily="34" charset="0"/>
              </a:rPr>
              <a:t> </a:t>
            </a:r>
            <a:r>
              <a:rPr lang="en-US" sz="2400" dirty="0" err="1">
                <a:latin typeface="Arial" pitchFamily="34" charset="0"/>
                <a:ea typeface="Calibri"/>
                <a:cs typeface="Arial" pitchFamily="34" charset="0"/>
              </a:rPr>
              <a:t>danh</a:t>
            </a:r>
            <a:r>
              <a:rPr lang="en-US" sz="2400" dirty="0">
                <a:latin typeface="Arial" pitchFamily="34" charset="0"/>
                <a:ea typeface="Calibri"/>
                <a:cs typeface="Arial" pitchFamily="34" charset="0"/>
              </a:rPr>
              <a:t> </a:t>
            </a:r>
            <a:r>
              <a:rPr lang="en-US" sz="2400" dirty="0" err="1">
                <a:latin typeface="Arial" pitchFamily="34" charset="0"/>
                <a:ea typeface="Calibri"/>
                <a:cs typeface="Arial" pitchFamily="34" charset="0"/>
              </a:rPr>
              <a:t>trong</a:t>
            </a:r>
            <a:r>
              <a:rPr lang="en-US" sz="2400" dirty="0">
                <a:latin typeface="Arial" pitchFamily="34" charset="0"/>
                <a:ea typeface="Calibri"/>
                <a:cs typeface="Arial" pitchFamily="34" charset="0"/>
              </a:rPr>
              <a:t> </a:t>
            </a:r>
            <a:r>
              <a:rPr lang="en-US" sz="2400" dirty="0" err="1">
                <a:latin typeface="Arial" pitchFamily="34" charset="0"/>
                <a:ea typeface="Calibri"/>
                <a:cs typeface="Arial" pitchFamily="34" charset="0"/>
              </a:rPr>
              <a:t>lực</a:t>
            </a:r>
            <a:r>
              <a:rPr lang="en-US" sz="2400" dirty="0">
                <a:latin typeface="Arial" pitchFamily="34" charset="0"/>
                <a:ea typeface="Calibri"/>
                <a:cs typeface="Arial" pitchFamily="34" charset="0"/>
              </a:rPr>
              <a:t> </a:t>
            </a:r>
            <a:r>
              <a:rPr lang="en-US" sz="2400" dirty="0" err="1">
                <a:latin typeface="Arial" pitchFamily="34" charset="0"/>
                <a:ea typeface="Calibri"/>
                <a:cs typeface="Arial" pitchFamily="34" charset="0"/>
              </a:rPr>
              <a:t>lượng</a:t>
            </a:r>
            <a:r>
              <a:rPr lang="en-US" sz="2400" dirty="0">
                <a:latin typeface="Arial" pitchFamily="34" charset="0"/>
                <a:ea typeface="Calibri"/>
                <a:cs typeface="Arial" pitchFamily="34" charset="0"/>
              </a:rPr>
              <a:t> </a:t>
            </a:r>
            <a:r>
              <a:rPr lang="en-US" sz="2400" dirty="0" err="1">
                <a:latin typeface="Arial" pitchFamily="34" charset="0"/>
                <a:ea typeface="Calibri"/>
                <a:cs typeface="Arial" pitchFamily="34" charset="0"/>
              </a:rPr>
              <a:t>Công</a:t>
            </a:r>
            <a:r>
              <a:rPr lang="en-US" sz="2400" dirty="0">
                <a:latin typeface="Arial" pitchFamily="34" charset="0"/>
                <a:ea typeface="Calibri"/>
                <a:cs typeface="Arial" pitchFamily="34" charset="0"/>
              </a:rPr>
              <a:t> an </a:t>
            </a:r>
            <a:r>
              <a:rPr lang="en-US" sz="2400" dirty="0" err="1">
                <a:latin typeface="Arial" pitchFamily="34" charset="0"/>
                <a:ea typeface="Calibri"/>
                <a:cs typeface="Arial" pitchFamily="34" charset="0"/>
              </a:rPr>
              <a:t>nhân</a:t>
            </a:r>
            <a:r>
              <a:rPr lang="en-US" sz="2400" dirty="0">
                <a:latin typeface="Arial" pitchFamily="34" charset="0"/>
                <a:ea typeface="Calibri"/>
                <a:cs typeface="Arial" pitchFamily="34" charset="0"/>
              </a:rPr>
              <a:t> </a:t>
            </a:r>
            <a:r>
              <a:rPr lang="en-US" sz="2400" dirty="0" err="1">
                <a:latin typeface="Arial" pitchFamily="34" charset="0"/>
                <a:ea typeface="Calibri"/>
                <a:cs typeface="Arial" pitchFamily="34" charset="0"/>
              </a:rPr>
              <a:t>dân</a:t>
            </a:r>
            <a:r>
              <a:rPr lang="en-US" sz="2400" dirty="0">
                <a:latin typeface="Arial" pitchFamily="34" charset="0"/>
                <a:ea typeface="Calibri"/>
                <a:cs typeface="Arial" pitchFamily="34" charset="0"/>
              </a:rPr>
              <a:t>, </a:t>
            </a:r>
            <a:r>
              <a:rPr lang="en-US" sz="2400" dirty="0" err="1">
                <a:latin typeface="Arial" pitchFamily="34" charset="0"/>
                <a:ea typeface="Calibri"/>
                <a:cs typeface="Arial" pitchFamily="34" charset="0"/>
              </a:rPr>
              <a:t>Quản</a:t>
            </a:r>
            <a:r>
              <a:rPr lang="en-US" sz="2400" dirty="0">
                <a:latin typeface="Arial" pitchFamily="34" charset="0"/>
                <a:ea typeface="Calibri"/>
                <a:cs typeface="Arial" pitchFamily="34" charset="0"/>
              </a:rPr>
              <a:t> </a:t>
            </a:r>
            <a:r>
              <a:rPr lang="en-US" sz="2400" dirty="0" err="1">
                <a:latin typeface="Arial" pitchFamily="34" charset="0"/>
                <a:ea typeface="Calibri"/>
                <a:cs typeface="Arial" pitchFamily="34" charset="0"/>
              </a:rPr>
              <a:t>lý</a:t>
            </a:r>
            <a:r>
              <a:rPr lang="en-US" sz="2400" dirty="0">
                <a:latin typeface="Arial" pitchFamily="34" charset="0"/>
                <a:ea typeface="Calibri"/>
                <a:cs typeface="Arial" pitchFamily="34" charset="0"/>
              </a:rPr>
              <a:t> </a:t>
            </a:r>
            <a:r>
              <a:rPr lang="en-US" sz="2400" dirty="0" err="1">
                <a:latin typeface="Arial" pitchFamily="34" charset="0"/>
                <a:ea typeface="Calibri"/>
                <a:cs typeface="Arial" pitchFamily="34" charset="0"/>
              </a:rPr>
              <a:t>thị</a:t>
            </a:r>
            <a:r>
              <a:rPr lang="en-US" sz="2400" dirty="0">
                <a:latin typeface="Arial" pitchFamily="34" charset="0"/>
                <a:ea typeface="Calibri"/>
                <a:cs typeface="Arial" pitchFamily="34" charset="0"/>
              </a:rPr>
              <a:t> </a:t>
            </a:r>
            <a:r>
              <a:rPr lang="en-US" sz="2400" dirty="0" err="1">
                <a:latin typeface="Arial" pitchFamily="34" charset="0"/>
                <a:ea typeface="Calibri"/>
                <a:cs typeface="Arial" pitchFamily="34" charset="0"/>
              </a:rPr>
              <a:t>trường</a:t>
            </a:r>
            <a:r>
              <a:rPr lang="en-US" sz="2400" dirty="0">
                <a:latin typeface="Arial" pitchFamily="34" charset="0"/>
                <a:ea typeface="Calibri"/>
                <a:cs typeface="Arial" pitchFamily="34" charset="0"/>
              </a:rPr>
              <a:t> do </a:t>
            </a:r>
            <a:r>
              <a:rPr lang="en-US" sz="2400" dirty="0" err="1">
                <a:latin typeface="Arial" pitchFamily="34" charset="0"/>
                <a:ea typeface="Calibri"/>
                <a:cs typeface="Arial" pitchFamily="34" charset="0"/>
              </a:rPr>
              <a:t>thay</a:t>
            </a:r>
            <a:r>
              <a:rPr lang="en-US" sz="2400" dirty="0">
                <a:latin typeface="Arial" pitchFamily="34" charset="0"/>
                <a:ea typeface="Calibri"/>
                <a:cs typeface="Arial" pitchFamily="34" charset="0"/>
              </a:rPr>
              <a:t> </a:t>
            </a:r>
            <a:r>
              <a:rPr lang="en-US" sz="2400" dirty="0" err="1">
                <a:latin typeface="Arial" pitchFamily="34" charset="0"/>
                <a:ea typeface="Calibri"/>
                <a:cs typeface="Arial" pitchFamily="34" charset="0"/>
              </a:rPr>
              <a:t>đổi</a:t>
            </a:r>
            <a:r>
              <a:rPr lang="en-US" sz="2400" dirty="0">
                <a:latin typeface="Arial" pitchFamily="34" charset="0"/>
                <a:ea typeface="Calibri"/>
                <a:cs typeface="Arial" pitchFamily="34" charset="0"/>
              </a:rPr>
              <a:t> </a:t>
            </a:r>
            <a:r>
              <a:rPr lang="en-US" sz="2400" dirty="0" err="1">
                <a:latin typeface="Arial" pitchFamily="34" charset="0"/>
                <a:ea typeface="Calibri"/>
                <a:cs typeface="Arial" pitchFamily="34" charset="0"/>
              </a:rPr>
              <a:t>cơ</a:t>
            </a:r>
            <a:r>
              <a:rPr lang="en-US" sz="2400" dirty="0">
                <a:latin typeface="Arial" pitchFamily="34" charset="0"/>
                <a:ea typeface="Calibri"/>
                <a:cs typeface="Arial" pitchFamily="34" charset="0"/>
              </a:rPr>
              <a:t> </a:t>
            </a:r>
            <a:r>
              <a:rPr lang="en-US" sz="2400" dirty="0" err="1">
                <a:latin typeface="Arial" pitchFamily="34" charset="0"/>
                <a:ea typeface="Calibri"/>
                <a:cs typeface="Arial" pitchFamily="34" charset="0"/>
              </a:rPr>
              <a:t>cấu</a:t>
            </a:r>
            <a:r>
              <a:rPr lang="en-US" sz="2400" dirty="0">
                <a:latin typeface="Arial" pitchFamily="34" charset="0"/>
                <a:ea typeface="Calibri"/>
                <a:cs typeface="Arial" pitchFamily="34" charset="0"/>
              </a:rPr>
              <a:t> </a:t>
            </a:r>
            <a:r>
              <a:rPr lang="en-US" sz="2400" dirty="0" err="1">
                <a:latin typeface="Arial" pitchFamily="34" charset="0"/>
                <a:ea typeface="Calibri"/>
                <a:cs typeface="Arial" pitchFamily="34" charset="0"/>
              </a:rPr>
              <a:t>tổ</a:t>
            </a:r>
            <a:r>
              <a:rPr lang="en-US" sz="2400" dirty="0">
                <a:latin typeface="Arial" pitchFamily="34" charset="0"/>
                <a:ea typeface="Calibri"/>
                <a:cs typeface="Arial" pitchFamily="34" charset="0"/>
              </a:rPr>
              <a:t> </a:t>
            </a:r>
            <a:r>
              <a:rPr lang="en-US" sz="2400" dirty="0" err="1">
                <a:latin typeface="Arial" pitchFamily="34" charset="0"/>
                <a:ea typeface="Calibri"/>
                <a:cs typeface="Arial" pitchFamily="34" charset="0"/>
              </a:rPr>
              <a:t>chức</a:t>
            </a:r>
            <a:r>
              <a:rPr lang="en-US" sz="2400" dirty="0">
                <a:latin typeface="Arial" pitchFamily="34" charset="0"/>
                <a:ea typeface="Calibri"/>
                <a:cs typeface="Arial" pitchFamily="34" charset="0"/>
              </a:rPr>
              <a:t>, </a:t>
            </a:r>
            <a:r>
              <a:rPr lang="en-US" sz="2400" dirty="0" err="1">
                <a:latin typeface="Arial" pitchFamily="34" charset="0"/>
                <a:ea typeface="Calibri"/>
                <a:cs typeface="Arial" pitchFamily="34" charset="0"/>
              </a:rPr>
              <a:t>chức</a:t>
            </a:r>
            <a:r>
              <a:rPr lang="en-US" sz="2400" dirty="0">
                <a:latin typeface="Arial" pitchFamily="34" charset="0"/>
                <a:ea typeface="Calibri"/>
                <a:cs typeface="Arial" pitchFamily="34" charset="0"/>
              </a:rPr>
              <a:t> </a:t>
            </a:r>
            <a:r>
              <a:rPr lang="en-US" sz="2400" dirty="0" err="1">
                <a:latin typeface="Arial" pitchFamily="34" charset="0"/>
                <a:ea typeface="Calibri"/>
                <a:cs typeface="Arial" pitchFamily="34" charset="0"/>
              </a:rPr>
              <a:t>năng</a:t>
            </a:r>
            <a:r>
              <a:rPr lang="en-US" sz="2400" dirty="0">
                <a:latin typeface="Arial" pitchFamily="34" charset="0"/>
                <a:ea typeface="Calibri"/>
                <a:cs typeface="Arial" pitchFamily="34" charset="0"/>
              </a:rPr>
              <a:t>, </a:t>
            </a:r>
            <a:r>
              <a:rPr lang="en-US" sz="2400" dirty="0" err="1">
                <a:latin typeface="Arial" pitchFamily="34" charset="0"/>
                <a:ea typeface="Calibri"/>
                <a:cs typeface="Arial" pitchFamily="34" charset="0"/>
              </a:rPr>
              <a:t>nhiệm</a:t>
            </a:r>
            <a:r>
              <a:rPr lang="en-US" sz="2400" dirty="0">
                <a:latin typeface="Arial" pitchFamily="34" charset="0"/>
                <a:ea typeface="Calibri"/>
                <a:cs typeface="Arial" pitchFamily="34" charset="0"/>
              </a:rPr>
              <a:t> </a:t>
            </a:r>
            <a:r>
              <a:rPr lang="en-US" sz="2400" dirty="0" err="1">
                <a:latin typeface="Arial" pitchFamily="34" charset="0"/>
                <a:ea typeface="Calibri"/>
                <a:cs typeface="Arial" pitchFamily="34" charset="0"/>
              </a:rPr>
              <a:t>vụ</a:t>
            </a:r>
            <a:r>
              <a:rPr lang="en-US" sz="2400" dirty="0">
                <a:latin typeface="Arial" pitchFamily="34" charset="0"/>
                <a:ea typeface="Calibri"/>
                <a:cs typeface="Arial" pitchFamily="34" charset="0"/>
              </a:rPr>
              <a:t>…).</a:t>
            </a:r>
          </a:p>
          <a:p>
            <a:pPr indent="0" algn="just">
              <a:lnSpc>
                <a:spcPts val="2700"/>
              </a:lnSpc>
              <a:spcBef>
                <a:spcPts val="0"/>
              </a:spcBef>
              <a:spcAft>
                <a:spcPts val="0"/>
              </a:spcAft>
              <a:buNone/>
              <a:defRPr/>
            </a:pPr>
            <a:r>
              <a:rPr lang="en-US" sz="2400" dirty="0">
                <a:latin typeface="Arial" pitchFamily="34" charset="0"/>
                <a:ea typeface="Calibri"/>
                <a:cs typeface="Arial" pitchFamily="34" charset="0"/>
              </a:rPr>
              <a:t>	</a:t>
            </a:r>
            <a:endParaRPr lang="en-US" dirty="0"/>
          </a:p>
        </p:txBody>
      </p:sp>
      <p:sp>
        <p:nvSpPr>
          <p:cNvPr id="4" name="Date Placeholder 3"/>
          <p:cNvSpPr>
            <a:spLocks noGrp="1"/>
          </p:cNvSpPr>
          <p:nvPr>
            <p:ph type="dt" sz="quarter" idx="10"/>
          </p:nvPr>
        </p:nvSpPr>
        <p:spPr/>
        <p:txBody>
          <a:bodyPr/>
          <a:lstStyle/>
          <a:p>
            <a:pPr>
              <a:defRPr/>
            </a:pPr>
            <a:fld id="{66E808DA-8168-40F8-AC33-E39BB369C6EE}" type="datetime1">
              <a:rPr lang="en-US" smtClean="0"/>
              <a:pPr>
                <a:defRPr/>
              </a:pPr>
              <a:t>2/27/2023</a:t>
            </a:fld>
            <a:endParaRPr lang="en-US"/>
          </a:p>
        </p:txBody>
      </p:sp>
      <p:sp>
        <p:nvSpPr>
          <p:cNvPr id="5" name="Slide Number Placeholder 4"/>
          <p:cNvSpPr>
            <a:spLocks noGrp="1"/>
          </p:cNvSpPr>
          <p:nvPr>
            <p:ph type="sldNum" sz="quarter" idx="12"/>
          </p:nvPr>
        </p:nvSpPr>
        <p:spPr/>
        <p:txBody>
          <a:bodyPr/>
          <a:lstStyle/>
          <a:p>
            <a:pPr>
              <a:defRPr/>
            </a:pPr>
            <a:fld id="{06E4F8A5-5874-46AC-B515-895E95EAF950}" type="slidenum">
              <a:rPr lang="en-US" smtClean="0"/>
              <a:pPr>
                <a:defRPr/>
              </a:pPr>
              <a:t>21</a:t>
            </a:fld>
            <a:endParaRPr lang="en-US"/>
          </a:p>
        </p:txBody>
      </p:sp>
    </p:spTree>
  </p:cSld>
  <p:clrMapOvr>
    <a:masterClrMapping/>
  </p:clrMapOvr>
  <p:transition spd="slow">
    <p:wheel spokes="1"/>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itle 1"/>
          <p:cNvSpPr>
            <a:spLocks noGrp="1"/>
          </p:cNvSpPr>
          <p:nvPr>
            <p:ph type="title"/>
          </p:nvPr>
        </p:nvSpPr>
        <p:spPr>
          <a:xfrm>
            <a:off x="1981200" y="1"/>
            <a:ext cx="8229600" cy="549275"/>
          </a:xfrm>
        </p:spPr>
        <p:txBody>
          <a:bodyPr/>
          <a:lstStyle/>
          <a:p>
            <a:r>
              <a:rPr lang="en-US" sz="2800" b="1">
                <a:solidFill>
                  <a:srgbClr val="000000"/>
                </a:solidFill>
                <a:latin typeface="Arial" charset="0"/>
                <a:cs typeface="Arial" charset="0"/>
              </a:rPr>
              <a:t>NỘI DUNG CƠ BẢN LUẬT SĐBS LUẠT XLVPHC</a:t>
            </a:r>
            <a:endParaRPr lang="en-US"/>
          </a:p>
        </p:txBody>
      </p:sp>
      <p:sp>
        <p:nvSpPr>
          <p:cNvPr id="3" name="Content Placeholder 2"/>
          <p:cNvSpPr>
            <a:spLocks noGrp="1"/>
          </p:cNvSpPr>
          <p:nvPr>
            <p:ph idx="1"/>
          </p:nvPr>
        </p:nvSpPr>
        <p:spPr>
          <a:xfrm>
            <a:off x="1271587" y="549276"/>
            <a:ext cx="9217026" cy="6308725"/>
          </a:xfrm>
        </p:spPr>
        <p:txBody>
          <a:bodyPr/>
          <a:lstStyle/>
          <a:p>
            <a:pPr indent="0" algn="just">
              <a:lnSpc>
                <a:spcPts val="3000"/>
              </a:lnSpc>
              <a:spcBef>
                <a:spcPts val="0"/>
              </a:spcBef>
              <a:spcAft>
                <a:spcPts val="0"/>
              </a:spcAft>
              <a:buNone/>
              <a:defRPr/>
            </a:pPr>
            <a:r>
              <a:rPr lang="en-US" sz="2400" b="1" i="1" spc="-20" dirty="0">
                <a:solidFill>
                  <a:prstClr val="black"/>
                </a:solidFill>
                <a:latin typeface="Arial" pitchFamily="34" charset="0"/>
                <a:ea typeface="Calibri"/>
                <a:cs typeface="Arial" pitchFamily="34" charset="0"/>
              </a:rPr>
              <a:t>	</a:t>
            </a:r>
            <a:r>
              <a:rPr lang="en-US" sz="2400" b="1" i="1" spc="-20" dirty="0">
                <a:solidFill>
                  <a:srgbClr val="0000CC"/>
                </a:solidFill>
                <a:latin typeface="Arial" pitchFamily="34" charset="0"/>
                <a:ea typeface="Calibri"/>
                <a:cs typeface="Arial" pitchFamily="34" charset="0"/>
              </a:rPr>
              <a:t>3. </a:t>
            </a:r>
            <a:r>
              <a:rPr lang="de-DE" sz="2400" b="1" spc="-10" dirty="0">
                <a:solidFill>
                  <a:srgbClr val="0000CC"/>
                </a:solidFill>
                <a:latin typeface="Arial" pitchFamily="34" charset="0"/>
                <a:ea typeface="Calibri"/>
                <a:cs typeface="Arial" pitchFamily="34" charset="0"/>
              </a:rPr>
              <a:t>Sửa đổi </a:t>
            </a:r>
            <a:r>
              <a:rPr lang="en-US" sz="2400" b="1" dirty="0" err="1">
                <a:solidFill>
                  <a:srgbClr val="0000CC"/>
                </a:solidFill>
                <a:latin typeface="Arial" pitchFamily="34" charset="0"/>
                <a:ea typeface="Calibri"/>
                <a:cs typeface="Arial" pitchFamily="34" charset="0"/>
              </a:rPr>
              <a:t>quy</a:t>
            </a:r>
            <a:r>
              <a:rPr lang="en-US" sz="2400" b="1" dirty="0">
                <a:solidFill>
                  <a:srgbClr val="0000CC"/>
                </a:solidFill>
                <a:latin typeface="Arial" pitchFamily="34" charset="0"/>
                <a:ea typeface="Calibri"/>
                <a:cs typeface="Arial" pitchFamily="34" charset="0"/>
              </a:rPr>
              <a:t> </a:t>
            </a:r>
            <a:r>
              <a:rPr lang="en-US" sz="2400" b="1" dirty="0" err="1">
                <a:solidFill>
                  <a:srgbClr val="0000CC"/>
                </a:solidFill>
                <a:latin typeface="Arial" pitchFamily="34" charset="0"/>
                <a:ea typeface="Calibri"/>
                <a:cs typeface="Arial" pitchFamily="34" charset="0"/>
              </a:rPr>
              <a:t>định</a:t>
            </a:r>
            <a:r>
              <a:rPr lang="en-US" sz="2400" b="1" dirty="0">
                <a:solidFill>
                  <a:srgbClr val="0000CC"/>
                </a:solidFill>
                <a:latin typeface="Arial" pitchFamily="34" charset="0"/>
                <a:ea typeface="Calibri"/>
                <a:cs typeface="Arial" pitchFamily="34" charset="0"/>
              </a:rPr>
              <a:t> v</a:t>
            </a:r>
            <a:r>
              <a:rPr lang="vi-VN" sz="2400" b="1" dirty="0">
                <a:solidFill>
                  <a:srgbClr val="0000CC"/>
                </a:solidFill>
                <a:ea typeface="Calibri"/>
                <a:cs typeface="Arial" pitchFamily="34" charset="0"/>
              </a:rPr>
              <a:t>ề thẩm quyền áp dụng hình thức tịch thu tang vật, phương tiện </a:t>
            </a:r>
            <a:r>
              <a:rPr lang="en-US" sz="2400" b="1" dirty="0" err="1">
                <a:solidFill>
                  <a:srgbClr val="0000CC"/>
                </a:solidFill>
                <a:latin typeface="Arial" pitchFamily="34" charset="0"/>
                <a:ea typeface="Calibri"/>
                <a:cs typeface="Arial" pitchFamily="34" charset="0"/>
              </a:rPr>
              <a:t>VPHC</a:t>
            </a:r>
            <a:r>
              <a:rPr lang="de-DE" sz="2400" b="1" spc="-10" dirty="0">
                <a:solidFill>
                  <a:srgbClr val="0000CC"/>
                </a:solidFill>
                <a:latin typeface="Arial" pitchFamily="34" charset="0"/>
                <a:ea typeface="Calibri"/>
                <a:cs typeface="Arial" pitchFamily="34" charset="0"/>
              </a:rPr>
              <a:t>:</a:t>
            </a:r>
          </a:p>
          <a:p>
            <a:pPr indent="0" algn="just">
              <a:lnSpc>
                <a:spcPts val="3000"/>
              </a:lnSpc>
              <a:spcBef>
                <a:spcPts val="0"/>
              </a:spcBef>
              <a:spcAft>
                <a:spcPts val="0"/>
              </a:spcAft>
              <a:buNone/>
              <a:defRPr/>
            </a:pPr>
            <a:r>
              <a:rPr lang="de-DE" sz="2400" spc="-10" dirty="0">
                <a:solidFill>
                  <a:prstClr val="black"/>
                </a:solidFill>
                <a:latin typeface="Arial" pitchFamily="34" charset="0"/>
                <a:ea typeface="Times New Roman"/>
                <a:cs typeface="Arial" pitchFamily="34" charset="0"/>
              </a:rPr>
              <a:t>	</a:t>
            </a:r>
            <a:r>
              <a:rPr lang="en-US" sz="2400" dirty="0">
                <a:solidFill>
                  <a:prstClr val="black"/>
                </a:solidFill>
                <a:latin typeface="Arial" pitchFamily="34" charset="0"/>
                <a:ea typeface="Times New Roman"/>
                <a:cs typeface="Arial" pitchFamily="34" charset="0"/>
              </a:rPr>
              <a:t>B</a:t>
            </a:r>
            <a:r>
              <a:rPr lang="de-DE" sz="2400" dirty="0">
                <a:solidFill>
                  <a:prstClr val="black"/>
                </a:solidFill>
                <a:latin typeface="Arial" pitchFamily="34" charset="0"/>
                <a:ea typeface="Times New Roman"/>
                <a:cs typeface="Arial" pitchFamily="34" charset="0"/>
              </a:rPr>
              <a:t>ên cạnh các chức danh đã được Luật XLVPHC số 15 quy định có thẩm quyền tịch thu tang vật, phương tiện không phụ thuộc vào giá trị tang vật, phương tiện, gồm: CT UBND cấp tỉnh; các chức danh Cục trưởng quy định tại K6Đ39(CAND); K4Đ40 (BĐBP tỉnh); K7Đ41(CT CSB);K5Đ41 (TCT HQ); K5Đ43 (CT KL); K5Đ44 (TCT TCThuế); K4Đ45 (CT QLTT); K4Đ46 CTT Bộ và các CD cụ thể tương đương...); K4Đ48 (Chánh án TAND cấp tỉnh...); K5Đ49 (TCT TCTHADA); Đ50 (CT QLLĐNN); Đ51(Đại diện NG): </a:t>
            </a:r>
            <a:r>
              <a:rPr lang="de-DE" sz="2400" b="1" u="sng" dirty="0">
                <a:solidFill>
                  <a:prstClr val="black"/>
                </a:solidFill>
                <a:latin typeface="Arial" pitchFamily="34" charset="0"/>
                <a:ea typeface="Times New Roman"/>
                <a:cs typeface="Arial" pitchFamily="34" charset="0"/>
              </a:rPr>
              <a:t>Tổng số 12 CD + K4Đ46. </a:t>
            </a:r>
            <a:endParaRPr lang="en-US" sz="2400" b="1" u="sng" dirty="0">
              <a:solidFill>
                <a:prstClr val="black"/>
              </a:solidFill>
              <a:latin typeface="Arial" pitchFamily="34" charset="0"/>
              <a:ea typeface="Times New Roman"/>
              <a:cs typeface="Arial" pitchFamily="34" charset="0"/>
            </a:endParaRPr>
          </a:p>
          <a:p>
            <a:pPr indent="0" algn="just">
              <a:lnSpc>
                <a:spcPts val="3000"/>
              </a:lnSpc>
              <a:spcBef>
                <a:spcPts val="0"/>
              </a:spcBef>
              <a:spcAft>
                <a:spcPts val="0"/>
              </a:spcAft>
              <a:buNone/>
              <a:defRPr/>
            </a:pPr>
            <a:r>
              <a:rPr lang="de-DE" sz="2400" spc="-10" dirty="0">
                <a:solidFill>
                  <a:prstClr val="black"/>
                </a:solidFill>
                <a:latin typeface="Arial" pitchFamily="34" charset="0"/>
                <a:ea typeface="Times New Roman"/>
                <a:cs typeface="Arial" pitchFamily="34" charset="0"/>
              </a:rPr>
              <a:t>	Luật số 67 bổ sung: </a:t>
            </a:r>
            <a:r>
              <a:rPr lang="de-DE" sz="2400" b="1" spc="10" dirty="0">
                <a:latin typeface="Arial" pitchFamily="34" charset="0"/>
                <a:ea typeface="Times New Roman"/>
                <a:cs typeface="Arial" pitchFamily="34" charset="0"/>
              </a:rPr>
              <a:t>(i)</a:t>
            </a:r>
            <a:r>
              <a:rPr lang="de-DE" sz="2400" spc="10" dirty="0">
                <a:latin typeface="Arial" pitchFamily="34" charset="0"/>
                <a:ea typeface="Times New Roman"/>
                <a:cs typeface="Arial" pitchFamily="34" charset="0"/>
              </a:rPr>
              <a:t> B</a:t>
            </a:r>
            <a:r>
              <a:rPr lang="de-DE" sz="2400" dirty="0">
                <a:latin typeface="Arial" pitchFamily="34" charset="0"/>
                <a:ea typeface="Times New Roman"/>
                <a:cs typeface="Arial" pitchFamily="34" charset="0"/>
              </a:rPr>
              <a:t>ổ sung các chức danh có thẩm quyền tịch thu tang vật, phương tiện VPHC không phụ thuộc vào giá trị tang vật, phương tiện, cụ thể gồm </a:t>
            </a:r>
            <a:r>
              <a:rPr lang="de-DE" sz="2400" b="1" u="sng" dirty="0">
                <a:latin typeface="Arial" pitchFamily="34" charset="0"/>
                <a:ea typeface="Times New Roman"/>
                <a:cs typeface="Arial" pitchFamily="34" charset="0"/>
              </a:rPr>
              <a:t>08 nhóm chức danh</a:t>
            </a:r>
            <a:r>
              <a:rPr lang="de-DE" sz="2400" dirty="0">
                <a:latin typeface="Arial" pitchFamily="34" charset="0"/>
                <a:ea typeface="Times New Roman"/>
                <a:cs typeface="Arial" pitchFamily="34" charset="0"/>
              </a:rPr>
              <a:t>, đó là:</a:t>
            </a:r>
          </a:p>
          <a:p>
            <a:pPr indent="0" algn="just">
              <a:lnSpc>
                <a:spcPts val="3000"/>
              </a:lnSpc>
              <a:spcBef>
                <a:spcPts val="0"/>
              </a:spcBef>
              <a:spcAft>
                <a:spcPts val="0"/>
              </a:spcAft>
              <a:buNone/>
              <a:defRPr/>
            </a:pPr>
            <a:r>
              <a:rPr lang="de-DE" sz="2400" dirty="0">
                <a:latin typeface="Arial" pitchFamily="34" charset="0"/>
                <a:ea typeface="Times New Roman"/>
                <a:cs typeface="Arial" pitchFamily="34" charset="0"/>
              </a:rPr>
              <a:t> </a:t>
            </a:r>
            <a:endParaRPr lang="en-US" sz="2400" dirty="0">
              <a:latin typeface="Arial" pitchFamily="34" charset="0"/>
              <a:cs typeface="Arial" pitchFamily="34" charset="0"/>
            </a:endParaRPr>
          </a:p>
        </p:txBody>
      </p:sp>
      <p:sp>
        <p:nvSpPr>
          <p:cNvPr id="4" name="Date Placeholder 3"/>
          <p:cNvSpPr>
            <a:spLocks noGrp="1"/>
          </p:cNvSpPr>
          <p:nvPr>
            <p:ph type="dt" sz="quarter" idx="10"/>
          </p:nvPr>
        </p:nvSpPr>
        <p:spPr/>
        <p:txBody>
          <a:bodyPr/>
          <a:lstStyle/>
          <a:p>
            <a:pPr>
              <a:defRPr/>
            </a:pPr>
            <a:fld id="{85D9F721-01F7-4158-9871-70DF3A7FC837}" type="datetime1">
              <a:rPr lang="en-US" smtClean="0"/>
              <a:pPr>
                <a:defRPr/>
              </a:pPr>
              <a:t>2/27/2023</a:t>
            </a:fld>
            <a:endParaRPr lang="en-US" dirty="0"/>
          </a:p>
        </p:txBody>
      </p:sp>
      <p:sp>
        <p:nvSpPr>
          <p:cNvPr id="5" name="Slide Number Placeholder 4"/>
          <p:cNvSpPr>
            <a:spLocks noGrp="1"/>
          </p:cNvSpPr>
          <p:nvPr>
            <p:ph type="sldNum" sz="quarter" idx="12"/>
          </p:nvPr>
        </p:nvSpPr>
        <p:spPr/>
        <p:txBody>
          <a:bodyPr/>
          <a:lstStyle/>
          <a:p>
            <a:pPr>
              <a:defRPr/>
            </a:pPr>
            <a:fld id="{7128ADD8-4733-4686-BA9B-85A7514815B7}" type="slidenum">
              <a:rPr lang="en-US" smtClean="0"/>
              <a:pPr>
                <a:defRPr/>
              </a:pPr>
              <a:t>22</a:t>
            </a:fld>
            <a:endParaRPr lang="en-US"/>
          </a:p>
        </p:txBody>
      </p:sp>
    </p:spTree>
  </p:cSld>
  <p:clrMapOvr>
    <a:masterClrMapping/>
  </p:clrMapOvr>
  <p:transition spd="slow">
    <p:wheel spokes="1"/>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itle 1"/>
          <p:cNvSpPr>
            <a:spLocks noGrp="1"/>
          </p:cNvSpPr>
          <p:nvPr>
            <p:ph type="title"/>
          </p:nvPr>
        </p:nvSpPr>
        <p:spPr>
          <a:xfrm>
            <a:off x="1981200" y="0"/>
            <a:ext cx="8229600" cy="476250"/>
          </a:xfrm>
        </p:spPr>
        <p:txBody>
          <a:bodyPr/>
          <a:lstStyle/>
          <a:p>
            <a:r>
              <a:rPr lang="en-US" sz="2800" b="1">
                <a:solidFill>
                  <a:srgbClr val="000000"/>
                </a:solidFill>
                <a:latin typeface="Arial" charset="0"/>
                <a:cs typeface="Arial" charset="0"/>
              </a:rPr>
              <a:t>NỘI DUNG CƠ BẢN LUẬT SĐBS LUẠT XLVPHC</a:t>
            </a:r>
            <a:endParaRPr lang="en-US" sz="2800"/>
          </a:p>
        </p:txBody>
      </p:sp>
      <p:sp>
        <p:nvSpPr>
          <p:cNvPr id="3" name="Content Placeholder 2"/>
          <p:cNvSpPr>
            <a:spLocks noGrp="1"/>
          </p:cNvSpPr>
          <p:nvPr>
            <p:ph idx="1"/>
          </p:nvPr>
        </p:nvSpPr>
        <p:spPr>
          <a:xfrm>
            <a:off x="1631951" y="620713"/>
            <a:ext cx="8856663" cy="6121400"/>
          </a:xfrm>
        </p:spPr>
        <p:txBody>
          <a:bodyPr/>
          <a:lstStyle/>
          <a:p>
            <a:pPr indent="0" algn="just">
              <a:lnSpc>
                <a:spcPts val="3000"/>
              </a:lnSpc>
              <a:spcBef>
                <a:spcPts val="0"/>
              </a:spcBef>
              <a:spcAft>
                <a:spcPts val="0"/>
              </a:spcAft>
              <a:buNone/>
              <a:defRPr/>
            </a:pPr>
            <a:r>
              <a:rPr lang="en-US" sz="2000" dirty="0">
                <a:solidFill>
                  <a:prstClr val="black"/>
                </a:solidFill>
                <a:latin typeface="Arial" pitchFamily="34" charset="0"/>
                <a:ea typeface="Times New Roman"/>
                <a:cs typeface="Arial" pitchFamily="34" charset="0"/>
              </a:rPr>
              <a:t>	</a:t>
            </a:r>
            <a:r>
              <a:rPr lang="en-US" sz="2400" dirty="0">
                <a:solidFill>
                  <a:prstClr val="black"/>
                </a:solidFill>
                <a:latin typeface="Arial" pitchFamily="34" charset="0"/>
                <a:ea typeface="Times New Roman"/>
                <a:cs typeface="Arial" pitchFamily="34" charset="0"/>
              </a:rPr>
              <a:t>- </a:t>
            </a:r>
            <a:r>
              <a:rPr lang="en-US" sz="2400" dirty="0" err="1">
                <a:solidFill>
                  <a:prstClr val="black"/>
                </a:solidFill>
                <a:latin typeface="Arial" pitchFamily="34" charset="0"/>
                <a:ea typeface="Times New Roman"/>
                <a:cs typeface="Arial" pitchFamily="34" charset="0"/>
              </a:rPr>
              <a:t>Chủ</a:t>
            </a:r>
            <a:r>
              <a:rPr lang="en-US" sz="2400" dirty="0">
                <a:solidFill>
                  <a:prstClr val="black"/>
                </a:solidFill>
                <a:latin typeface="Arial" pitchFamily="34" charset="0"/>
                <a:ea typeface="Times New Roman"/>
                <a:cs typeface="Arial" pitchFamily="34" charset="0"/>
              </a:rPr>
              <a:t> </a:t>
            </a:r>
            <a:r>
              <a:rPr lang="en-US" sz="2400" dirty="0" err="1">
                <a:solidFill>
                  <a:prstClr val="black"/>
                </a:solidFill>
                <a:latin typeface="Arial" pitchFamily="34" charset="0"/>
                <a:ea typeface="Times New Roman"/>
                <a:cs typeface="Arial" pitchFamily="34" charset="0"/>
              </a:rPr>
              <a:t>tịch</a:t>
            </a:r>
            <a:r>
              <a:rPr lang="en-US" sz="2400" dirty="0">
                <a:solidFill>
                  <a:prstClr val="black"/>
                </a:solidFill>
                <a:latin typeface="Arial" pitchFamily="34" charset="0"/>
                <a:ea typeface="Times New Roman"/>
                <a:cs typeface="Arial" pitchFamily="34" charset="0"/>
              </a:rPr>
              <a:t> </a:t>
            </a:r>
            <a:r>
              <a:rPr lang="en-US" sz="2400" dirty="0" err="1">
                <a:solidFill>
                  <a:prstClr val="black"/>
                </a:solidFill>
                <a:latin typeface="Arial" pitchFamily="34" charset="0"/>
                <a:ea typeface="Times New Roman"/>
                <a:cs typeface="Arial" pitchFamily="34" charset="0"/>
              </a:rPr>
              <a:t>UBND</a:t>
            </a:r>
            <a:r>
              <a:rPr lang="en-US" sz="2400" dirty="0">
                <a:solidFill>
                  <a:prstClr val="black"/>
                </a:solidFill>
                <a:latin typeface="Arial" pitchFamily="34" charset="0"/>
                <a:ea typeface="Times New Roman"/>
                <a:cs typeface="Arial" pitchFamily="34" charset="0"/>
              </a:rPr>
              <a:t> </a:t>
            </a:r>
            <a:r>
              <a:rPr lang="en-US" sz="2400" dirty="0" err="1">
                <a:solidFill>
                  <a:prstClr val="black"/>
                </a:solidFill>
                <a:latin typeface="Arial" pitchFamily="34" charset="0"/>
                <a:ea typeface="Times New Roman"/>
                <a:cs typeface="Arial" pitchFamily="34" charset="0"/>
              </a:rPr>
              <a:t>cấp</a:t>
            </a:r>
            <a:r>
              <a:rPr lang="en-US" sz="2400" dirty="0">
                <a:solidFill>
                  <a:prstClr val="black"/>
                </a:solidFill>
                <a:latin typeface="Arial" pitchFamily="34" charset="0"/>
                <a:ea typeface="Times New Roman"/>
                <a:cs typeface="Arial" pitchFamily="34" charset="0"/>
              </a:rPr>
              <a:t> </a:t>
            </a:r>
            <a:r>
              <a:rPr lang="en-US" sz="2400" dirty="0" err="1">
                <a:solidFill>
                  <a:prstClr val="black"/>
                </a:solidFill>
                <a:latin typeface="Arial" pitchFamily="34" charset="0"/>
                <a:ea typeface="Times New Roman"/>
                <a:cs typeface="Arial" pitchFamily="34" charset="0"/>
              </a:rPr>
              <a:t>huyện</a:t>
            </a:r>
            <a:r>
              <a:rPr lang="en-US" sz="2400" dirty="0">
                <a:solidFill>
                  <a:prstClr val="black"/>
                </a:solidFill>
                <a:latin typeface="Arial" pitchFamily="34" charset="0"/>
                <a:ea typeface="Times New Roman"/>
                <a:cs typeface="Arial" pitchFamily="34" charset="0"/>
              </a:rPr>
              <a:t> (</a:t>
            </a:r>
            <a:r>
              <a:rPr lang="en-US" sz="2400" dirty="0" err="1">
                <a:solidFill>
                  <a:prstClr val="black"/>
                </a:solidFill>
                <a:latin typeface="Arial" pitchFamily="34" charset="0"/>
                <a:ea typeface="Times New Roman"/>
                <a:cs typeface="Arial" pitchFamily="34" charset="0"/>
              </a:rPr>
              <a:t>K2Đ38</a:t>
            </a:r>
            <a:r>
              <a:rPr lang="en-US" sz="2400" dirty="0">
                <a:solidFill>
                  <a:prstClr val="black"/>
                </a:solidFill>
                <a:latin typeface="Arial" pitchFamily="34" charset="0"/>
                <a:ea typeface="Times New Roman"/>
                <a:cs typeface="Arial" pitchFamily="34" charset="0"/>
              </a:rPr>
              <a:t>); </a:t>
            </a:r>
          </a:p>
          <a:p>
            <a:pPr indent="0" algn="just">
              <a:lnSpc>
                <a:spcPts val="3000"/>
              </a:lnSpc>
              <a:spcBef>
                <a:spcPts val="0"/>
              </a:spcBef>
              <a:spcAft>
                <a:spcPts val="0"/>
              </a:spcAft>
              <a:buNone/>
              <a:defRPr/>
            </a:pPr>
            <a:r>
              <a:rPr lang="en-US" sz="2400" dirty="0">
                <a:solidFill>
                  <a:prstClr val="black"/>
                </a:solidFill>
                <a:latin typeface="Arial" pitchFamily="34" charset="0"/>
                <a:ea typeface="Times New Roman"/>
                <a:cs typeface="Arial" pitchFamily="34" charset="0"/>
              </a:rPr>
              <a:t> 	- </a:t>
            </a:r>
            <a:r>
              <a:rPr lang="en-US" sz="2400" dirty="0" err="1">
                <a:solidFill>
                  <a:prstClr val="black"/>
                </a:solidFill>
                <a:latin typeface="Arial" pitchFamily="34" charset="0"/>
                <a:ea typeface="Times New Roman"/>
                <a:cs typeface="Arial" pitchFamily="34" charset="0"/>
              </a:rPr>
              <a:t>Các</a:t>
            </a:r>
            <a:r>
              <a:rPr lang="en-US" sz="2400" dirty="0">
                <a:solidFill>
                  <a:prstClr val="black"/>
                </a:solidFill>
                <a:latin typeface="Arial" pitchFamily="34" charset="0"/>
                <a:ea typeface="Times New Roman"/>
                <a:cs typeface="Arial" pitchFamily="34" charset="0"/>
              </a:rPr>
              <a:t> </a:t>
            </a:r>
            <a:r>
              <a:rPr lang="en-US" sz="2400" dirty="0" err="1">
                <a:solidFill>
                  <a:prstClr val="black"/>
                </a:solidFill>
                <a:latin typeface="Arial" pitchFamily="34" charset="0"/>
                <a:ea typeface="Times New Roman"/>
                <a:cs typeface="Arial" pitchFamily="34" charset="0"/>
              </a:rPr>
              <a:t>chức</a:t>
            </a:r>
            <a:r>
              <a:rPr lang="en-US" sz="2400" dirty="0">
                <a:solidFill>
                  <a:prstClr val="black"/>
                </a:solidFill>
                <a:latin typeface="Arial" pitchFamily="34" charset="0"/>
                <a:ea typeface="Times New Roman"/>
                <a:cs typeface="Arial" pitchFamily="34" charset="0"/>
              </a:rPr>
              <a:t> </a:t>
            </a:r>
            <a:r>
              <a:rPr lang="en-US" sz="2400" dirty="0" err="1">
                <a:solidFill>
                  <a:prstClr val="black"/>
                </a:solidFill>
                <a:latin typeface="Arial" pitchFamily="34" charset="0"/>
                <a:ea typeface="Times New Roman"/>
                <a:cs typeface="Arial" pitchFamily="34" charset="0"/>
              </a:rPr>
              <a:t>danh</a:t>
            </a:r>
            <a:r>
              <a:rPr lang="en-US" sz="2400" dirty="0">
                <a:solidFill>
                  <a:prstClr val="black"/>
                </a:solidFill>
                <a:latin typeface="Arial" pitchFamily="34" charset="0"/>
                <a:ea typeface="Times New Roman"/>
                <a:cs typeface="Arial" pitchFamily="34" charset="0"/>
              </a:rPr>
              <a:t>, </a:t>
            </a:r>
            <a:r>
              <a:rPr lang="en-US" sz="2400" dirty="0" err="1">
                <a:solidFill>
                  <a:prstClr val="black"/>
                </a:solidFill>
                <a:latin typeface="Arial" pitchFamily="34" charset="0"/>
                <a:ea typeface="Times New Roman"/>
                <a:cs typeface="Arial" pitchFamily="34" charset="0"/>
              </a:rPr>
              <a:t>người</a:t>
            </a:r>
            <a:r>
              <a:rPr lang="en-US" sz="2400" dirty="0">
                <a:solidFill>
                  <a:prstClr val="black"/>
                </a:solidFill>
                <a:latin typeface="Arial" pitchFamily="34" charset="0"/>
                <a:ea typeface="Times New Roman"/>
                <a:cs typeface="Arial" pitchFamily="34" charset="0"/>
              </a:rPr>
              <a:t> </a:t>
            </a:r>
            <a:r>
              <a:rPr lang="en-US" sz="2400" dirty="0" err="1">
                <a:solidFill>
                  <a:prstClr val="black"/>
                </a:solidFill>
                <a:latin typeface="Arial" pitchFamily="34" charset="0"/>
                <a:ea typeface="Times New Roman"/>
                <a:cs typeface="Arial" pitchFamily="34" charset="0"/>
              </a:rPr>
              <a:t>đứng</a:t>
            </a:r>
            <a:r>
              <a:rPr lang="en-US" sz="2400" dirty="0">
                <a:solidFill>
                  <a:prstClr val="black"/>
                </a:solidFill>
                <a:latin typeface="Arial" pitchFamily="34" charset="0"/>
                <a:ea typeface="Times New Roman"/>
                <a:cs typeface="Arial" pitchFamily="34" charset="0"/>
              </a:rPr>
              <a:t> </a:t>
            </a:r>
            <a:r>
              <a:rPr lang="en-US" sz="2400" dirty="0" err="1">
                <a:solidFill>
                  <a:prstClr val="black"/>
                </a:solidFill>
                <a:latin typeface="Arial" pitchFamily="34" charset="0"/>
                <a:ea typeface="Times New Roman"/>
                <a:cs typeface="Arial" pitchFamily="34" charset="0"/>
              </a:rPr>
              <a:t>đầu</a:t>
            </a:r>
            <a:r>
              <a:rPr lang="en-US" sz="2400" dirty="0">
                <a:solidFill>
                  <a:prstClr val="black"/>
                </a:solidFill>
                <a:latin typeface="Arial" pitchFamily="34" charset="0"/>
                <a:ea typeface="Times New Roman"/>
                <a:cs typeface="Arial" pitchFamily="34" charset="0"/>
              </a:rPr>
              <a:t> </a:t>
            </a:r>
            <a:r>
              <a:rPr lang="en-US" sz="2400" dirty="0" err="1">
                <a:solidFill>
                  <a:prstClr val="black"/>
                </a:solidFill>
                <a:latin typeface="Arial" pitchFamily="34" charset="0"/>
                <a:ea typeface="Times New Roman"/>
                <a:cs typeface="Arial" pitchFamily="34" charset="0"/>
              </a:rPr>
              <a:t>cơ</a:t>
            </a:r>
            <a:r>
              <a:rPr lang="en-US" sz="2400" dirty="0">
                <a:solidFill>
                  <a:prstClr val="black"/>
                </a:solidFill>
                <a:latin typeface="Arial" pitchFamily="34" charset="0"/>
                <a:ea typeface="Times New Roman"/>
                <a:cs typeface="Arial" pitchFamily="34" charset="0"/>
              </a:rPr>
              <a:t> </a:t>
            </a:r>
            <a:r>
              <a:rPr lang="en-US" sz="2400" dirty="0" err="1">
                <a:solidFill>
                  <a:prstClr val="black"/>
                </a:solidFill>
                <a:latin typeface="Arial" pitchFamily="34" charset="0"/>
                <a:ea typeface="Times New Roman"/>
                <a:cs typeface="Arial" pitchFamily="34" charset="0"/>
              </a:rPr>
              <a:t>quan</a:t>
            </a:r>
            <a:r>
              <a:rPr lang="en-US" sz="2400" dirty="0">
                <a:solidFill>
                  <a:prstClr val="black"/>
                </a:solidFill>
                <a:latin typeface="Arial" pitchFamily="34" charset="0"/>
                <a:ea typeface="Times New Roman"/>
                <a:cs typeface="Arial" pitchFamily="34" charset="0"/>
              </a:rPr>
              <a:t> </a:t>
            </a:r>
            <a:r>
              <a:rPr lang="de-DE" sz="2400" spc="10" dirty="0">
                <a:solidFill>
                  <a:prstClr val="black"/>
                </a:solidFill>
                <a:latin typeface="Arial" pitchFamily="34" charset="0"/>
                <a:ea typeface="Times New Roman"/>
                <a:cs typeface="Arial" pitchFamily="34" charset="0"/>
              </a:rPr>
              <a:t>được tổ chức theo ngành dọc (ngành, lĩnh vực) được giao </a:t>
            </a:r>
            <a:r>
              <a:rPr lang="en-US" sz="2400" dirty="0" err="1">
                <a:solidFill>
                  <a:prstClr val="black"/>
                </a:solidFill>
                <a:latin typeface="Arial" pitchFamily="34" charset="0"/>
                <a:ea typeface="Times New Roman"/>
                <a:cs typeface="Arial" pitchFamily="34" charset="0"/>
              </a:rPr>
              <a:t>nhiệm</a:t>
            </a:r>
            <a:r>
              <a:rPr lang="en-US" sz="2400" dirty="0">
                <a:solidFill>
                  <a:prstClr val="black"/>
                </a:solidFill>
                <a:latin typeface="Arial" pitchFamily="34" charset="0"/>
                <a:ea typeface="Times New Roman"/>
                <a:cs typeface="Arial" pitchFamily="34" charset="0"/>
              </a:rPr>
              <a:t> </a:t>
            </a:r>
            <a:r>
              <a:rPr lang="en-US" sz="2400" dirty="0" err="1">
                <a:solidFill>
                  <a:prstClr val="black"/>
                </a:solidFill>
                <a:latin typeface="Arial" pitchFamily="34" charset="0"/>
                <a:ea typeface="Times New Roman"/>
                <a:cs typeface="Arial" pitchFamily="34" charset="0"/>
              </a:rPr>
              <a:t>vụ</a:t>
            </a:r>
            <a:r>
              <a:rPr lang="en-US" sz="2400" dirty="0">
                <a:solidFill>
                  <a:prstClr val="black"/>
                </a:solidFill>
                <a:latin typeface="Arial" pitchFamily="34" charset="0"/>
                <a:ea typeface="Times New Roman"/>
                <a:cs typeface="Arial" pitchFamily="34" charset="0"/>
              </a:rPr>
              <a:t> </a:t>
            </a:r>
            <a:r>
              <a:rPr lang="en-US" sz="2400" dirty="0" err="1">
                <a:solidFill>
                  <a:prstClr val="black"/>
                </a:solidFill>
                <a:latin typeface="Arial" pitchFamily="34" charset="0"/>
                <a:ea typeface="Times New Roman"/>
                <a:cs typeface="Arial" pitchFamily="34" charset="0"/>
              </a:rPr>
              <a:t>QLNN</a:t>
            </a:r>
            <a:r>
              <a:rPr lang="en-US" sz="2400" dirty="0">
                <a:solidFill>
                  <a:prstClr val="black"/>
                </a:solidFill>
                <a:latin typeface="Arial" pitchFamily="34" charset="0"/>
                <a:ea typeface="Times New Roman"/>
                <a:cs typeface="Arial" pitchFamily="34" charset="0"/>
              </a:rPr>
              <a:t> </a:t>
            </a:r>
            <a:r>
              <a:rPr lang="en-US" sz="2400" dirty="0" err="1">
                <a:solidFill>
                  <a:prstClr val="black"/>
                </a:solidFill>
                <a:latin typeface="Arial" pitchFamily="34" charset="0"/>
                <a:ea typeface="Times New Roman"/>
                <a:cs typeface="Arial" pitchFamily="34" charset="0"/>
              </a:rPr>
              <a:t>trên</a:t>
            </a:r>
            <a:r>
              <a:rPr lang="en-US" sz="2400" dirty="0">
                <a:solidFill>
                  <a:prstClr val="black"/>
                </a:solidFill>
                <a:latin typeface="Arial" pitchFamily="34" charset="0"/>
                <a:ea typeface="Times New Roman"/>
                <a:cs typeface="Arial" pitchFamily="34" charset="0"/>
              </a:rPr>
              <a:t> </a:t>
            </a:r>
            <a:r>
              <a:rPr lang="en-US" sz="2400" dirty="0" err="1">
                <a:solidFill>
                  <a:prstClr val="black"/>
                </a:solidFill>
                <a:latin typeface="Arial" pitchFamily="34" charset="0"/>
                <a:ea typeface="Times New Roman"/>
                <a:cs typeface="Arial" pitchFamily="34" charset="0"/>
              </a:rPr>
              <a:t>phạm</a:t>
            </a:r>
            <a:r>
              <a:rPr lang="en-US" sz="2400" dirty="0">
                <a:solidFill>
                  <a:prstClr val="black"/>
                </a:solidFill>
                <a:latin typeface="Arial" pitchFamily="34" charset="0"/>
                <a:ea typeface="Times New Roman"/>
                <a:cs typeface="Arial" pitchFamily="34" charset="0"/>
              </a:rPr>
              <a:t> vi </a:t>
            </a:r>
            <a:r>
              <a:rPr lang="en-US" sz="2400" dirty="0" err="1">
                <a:solidFill>
                  <a:prstClr val="black"/>
                </a:solidFill>
                <a:latin typeface="Arial" pitchFamily="34" charset="0"/>
                <a:ea typeface="Times New Roman"/>
                <a:cs typeface="Arial" pitchFamily="34" charset="0"/>
              </a:rPr>
              <a:t>tỉnh</a:t>
            </a:r>
            <a:r>
              <a:rPr lang="en-US" sz="2400" dirty="0">
                <a:solidFill>
                  <a:prstClr val="black"/>
                </a:solidFill>
                <a:latin typeface="Arial" pitchFamily="34" charset="0"/>
                <a:ea typeface="Times New Roman"/>
                <a:cs typeface="Arial" pitchFamily="34" charset="0"/>
              </a:rPr>
              <a:t>, </a:t>
            </a:r>
            <a:r>
              <a:rPr lang="en-US" sz="2400" dirty="0" err="1">
                <a:solidFill>
                  <a:prstClr val="black"/>
                </a:solidFill>
                <a:latin typeface="Arial" pitchFamily="34" charset="0"/>
                <a:ea typeface="Times New Roman"/>
                <a:cs typeface="Arial" pitchFamily="34" charset="0"/>
              </a:rPr>
              <a:t>liên</a:t>
            </a:r>
            <a:r>
              <a:rPr lang="en-US" sz="2400" dirty="0">
                <a:solidFill>
                  <a:prstClr val="black"/>
                </a:solidFill>
                <a:latin typeface="Arial" pitchFamily="34" charset="0"/>
                <a:ea typeface="Times New Roman"/>
                <a:cs typeface="Arial" pitchFamily="34" charset="0"/>
              </a:rPr>
              <a:t> </a:t>
            </a:r>
            <a:r>
              <a:rPr lang="en-US" sz="2400" dirty="0" err="1">
                <a:solidFill>
                  <a:prstClr val="black"/>
                </a:solidFill>
                <a:latin typeface="Arial" pitchFamily="34" charset="0"/>
                <a:ea typeface="Times New Roman"/>
                <a:cs typeface="Arial" pitchFamily="34" charset="0"/>
              </a:rPr>
              <a:t>tỉnh</a:t>
            </a:r>
            <a:r>
              <a:rPr lang="en-US" sz="2400" dirty="0">
                <a:solidFill>
                  <a:prstClr val="black"/>
                </a:solidFill>
                <a:latin typeface="Arial" pitchFamily="34" charset="0"/>
                <a:ea typeface="Times New Roman"/>
                <a:cs typeface="Arial" pitchFamily="34" charset="0"/>
              </a:rPr>
              <a:t>, </a:t>
            </a:r>
            <a:r>
              <a:rPr lang="en-US" sz="2400" dirty="0" err="1">
                <a:solidFill>
                  <a:prstClr val="black"/>
                </a:solidFill>
                <a:latin typeface="Arial" pitchFamily="34" charset="0"/>
                <a:ea typeface="Times New Roman"/>
                <a:cs typeface="Arial" pitchFamily="34" charset="0"/>
              </a:rPr>
              <a:t>gồm</a:t>
            </a:r>
            <a:r>
              <a:rPr lang="en-US" sz="2400" dirty="0">
                <a:solidFill>
                  <a:prstClr val="black"/>
                </a:solidFill>
                <a:latin typeface="Arial" pitchFamily="34" charset="0"/>
                <a:ea typeface="Times New Roman"/>
                <a:cs typeface="Arial" pitchFamily="34" charset="0"/>
              </a:rPr>
              <a:t>: 1-</a:t>
            </a:r>
            <a:r>
              <a:rPr lang="en-US" sz="2400" dirty="0" err="1">
                <a:solidFill>
                  <a:prstClr val="black"/>
                </a:solidFill>
                <a:latin typeface="Arial" pitchFamily="34" charset="0"/>
                <a:ea typeface="Times New Roman"/>
                <a:cs typeface="Arial" pitchFamily="34" charset="0"/>
              </a:rPr>
              <a:t>Giám</a:t>
            </a:r>
            <a:r>
              <a:rPr lang="en-US" sz="2400" dirty="0">
                <a:solidFill>
                  <a:prstClr val="black"/>
                </a:solidFill>
                <a:latin typeface="Arial" pitchFamily="34" charset="0"/>
                <a:ea typeface="Times New Roman"/>
                <a:cs typeface="Arial" pitchFamily="34" charset="0"/>
              </a:rPr>
              <a:t> </a:t>
            </a:r>
            <a:r>
              <a:rPr lang="en-US" sz="2400" dirty="0" err="1">
                <a:solidFill>
                  <a:prstClr val="black"/>
                </a:solidFill>
                <a:latin typeface="Arial" pitchFamily="34" charset="0"/>
                <a:ea typeface="Times New Roman"/>
                <a:cs typeface="Arial" pitchFamily="34" charset="0"/>
              </a:rPr>
              <a:t>đốc</a:t>
            </a:r>
            <a:r>
              <a:rPr lang="en-US" sz="2400" dirty="0">
                <a:solidFill>
                  <a:prstClr val="black"/>
                </a:solidFill>
                <a:latin typeface="Arial" pitchFamily="34" charset="0"/>
                <a:ea typeface="Times New Roman"/>
                <a:cs typeface="Arial" pitchFamily="34" charset="0"/>
              </a:rPr>
              <a:t> </a:t>
            </a:r>
            <a:r>
              <a:rPr lang="en-US" sz="2400" dirty="0" err="1">
                <a:solidFill>
                  <a:prstClr val="black"/>
                </a:solidFill>
                <a:latin typeface="Arial" pitchFamily="34" charset="0"/>
                <a:ea typeface="Times New Roman"/>
                <a:cs typeface="Arial" pitchFamily="34" charset="0"/>
              </a:rPr>
              <a:t>Công</a:t>
            </a:r>
            <a:r>
              <a:rPr lang="en-US" sz="2400" dirty="0">
                <a:solidFill>
                  <a:prstClr val="black"/>
                </a:solidFill>
                <a:latin typeface="Arial" pitchFamily="34" charset="0"/>
                <a:ea typeface="Times New Roman"/>
                <a:cs typeface="Arial" pitchFamily="34" charset="0"/>
              </a:rPr>
              <a:t> an </a:t>
            </a:r>
            <a:r>
              <a:rPr lang="en-US" sz="2400" dirty="0" err="1">
                <a:solidFill>
                  <a:prstClr val="black"/>
                </a:solidFill>
                <a:latin typeface="Arial" pitchFamily="34" charset="0"/>
                <a:ea typeface="Times New Roman"/>
                <a:cs typeface="Arial" pitchFamily="34" charset="0"/>
              </a:rPr>
              <a:t>cấp</a:t>
            </a:r>
            <a:r>
              <a:rPr lang="en-US" sz="2400" dirty="0">
                <a:solidFill>
                  <a:prstClr val="black"/>
                </a:solidFill>
                <a:latin typeface="Arial" pitchFamily="34" charset="0"/>
                <a:ea typeface="Times New Roman"/>
                <a:cs typeface="Arial" pitchFamily="34" charset="0"/>
              </a:rPr>
              <a:t> </a:t>
            </a:r>
            <a:r>
              <a:rPr lang="en-US" sz="2400" dirty="0" err="1">
                <a:solidFill>
                  <a:prstClr val="black"/>
                </a:solidFill>
                <a:latin typeface="Arial" pitchFamily="34" charset="0"/>
                <a:ea typeface="Times New Roman"/>
                <a:cs typeface="Arial" pitchFamily="34" charset="0"/>
              </a:rPr>
              <a:t>tỉnh</a:t>
            </a:r>
            <a:r>
              <a:rPr lang="en-US" sz="2400" dirty="0">
                <a:solidFill>
                  <a:prstClr val="black"/>
                </a:solidFill>
                <a:latin typeface="Arial" pitchFamily="34" charset="0"/>
                <a:ea typeface="Times New Roman"/>
                <a:cs typeface="Arial" pitchFamily="34" charset="0"/>
              </a:rPr>
              <a:t> (</a:t>
            </a:r>
            <a:r>
              <a:rPr lang="en-US" sz="2400" dirty="0" err="1">
                <a:solidFill>
                  <a:prstClr val="black"/>
                </a:solidFill>
                <a:latin typeface="Arial" pitchFamily="34" charset="0"/>
                <a:ea typeface="Times New Roman"/>
                <a:cs typeface="Arial" pitchFamily="34" charset="0"/>
              </a:rPr>
              <a:t>K5Đ39</a:t>
            </a:r>
            <a:r>
              <a:rPr lang="en-US" sz="2400" dirty="0">
                <a:solidFill>
                  <a:prstClr val="black"/>
                </a:solidFill>
                <a:latin typeface="Arial" pitchFamily="34" charset="0"/>
                <a:ea typeface="Times New Roman"/>
                <a:cs typeface="Arial" pitchFamily="34" charset="0"/>
              </a:rPr>
              <a:t>); 2-</a:t>
            </a:r>
            <a:r>
              <a:rPr lang="en-US" sz="2400" dirty="0" err="1">
                <a:solidFill>
                  <a:prstClr val="black"/>
                </a:solidFill>
                <a:latin typeface="Arial" pitchFamily="34" charset="0"/>
                <a:ea typeface="Times New Roman"/>
                <a:cs typeface="Arial" pitchFamily="34" charset="0"/>
              </a:rPr>
              <a:t>Chỉ</a:t>
            </a:r>
            <a:r>
              <a:rPr lang="en-US" sz="2400" dirty="0">
                <a:solidFill>
                  <a:prstClr val="black"/>
                </a:solidFill>
                <a:latin typeface="Arial" pitchFamily="34" charset="0"/>
                <a:ea typeface="Times New Roman"/>
                <a:cs typeface="Arial" pitchFamily="34" charset="0"/>
              </a:rPr>
              <a:t> </a:t>
            </a:r>
            <a:r>
              <a:rPr lang="en-US" sz="2400" dirty="0" err="1">
                <a:solidFill>
                  <a:prstClr val="black"/>
                </a:solidFill>
                <a:latin typeface="Arial" pitchFamily="34" charset="0"/>
                <a:ea typeface="Times New Roman"/>
                <a:cs typeface="Arial" pitchFamily="34" charset="0"/>
              </a:rPr>
              <a:t>huy</a:t>
            </a:r>
            <a:r>
              <a:rPr lang="en-US" sz="2400" dirty="0">
                <a:solidFill>
                  <a:prstClr val="black"/>
                </a:solidFill>
                <a:latin typeface="Arial" pitchFamily="34" charset="0"/>
                <a:ea typeface="Times New Roman"/>
                <a:cs typeface="Arial" pitchFamily="34" charset="0"/>
              </a:rPr>
              <a:t> </a:t>
            </a:r>
            <a:r>
              <a:rPr lang="en-US" sz="2400" dirty="0" err="1">
                <a:solidFill>
                  <a:prstClr val="black"/>
                </a:solidFill>
                <a:latin typeface="Arial" pitchFamily="34" charset="0"/>
                <a:ea typeface="Times New Roman"/>
                <a:cs typeface="Arial" pitchFamily="34" charset="0"/>
              </a:rPr>
              <a:t>trưởng</a:t>
            </a:r>
            <a:r>
              <a:rPr lang="en-US" sz="2400" dirty="0">
                <a:solidFill>
                  <a:prstClr val="black"/>
                </a:solidFill>
                <a:latin typeface="Arial" pitchFamily="34" charset="0"/>
                <a:ea typeface="Times New Roman"/>
                <a:cs typeface="Arial" pitchFamily="34" charset="0"/>
              </a:rPr>
              <a:t> </a:t>
            </a:r>
            <a:r>
              <a:rPr lang="en-US" sz="2400" dirty="0" err="1">
                <a:solidFill>
                  <a:prstClr val="black"/>
                </a:solidFill>
                <a:latin typeface="Arial" pitchFamily="34" charset="0"/>
                <a:ea typeface="Times New Roman"/>
                <a:cs typeface="Arial" pitchFamily="34" charset="0"/>
              </a:rPr>
              <a:t>Vùng</a:t>
            </a:r>
            <a:r>
              <a:rPr lang="en-US" sz="2400" dirty="0">
                <a:solidFill>
                  <a:prstClr val="black"/>
                </a:solidFill>
                <a:latin typeface="Arial" pitchFamily="34" charset="0"/>
                <a:ea typeface="Times New Roman"/>
                <a:cs typeface="Arial" pitchFamily="34" charset="0"/>
              </a:rPr>
              <a:t> </a:t>
            </a:r>
            <a:r>
              <a:rPr lang="en-US" sz="2400" dirty="0" err="1">
                <a:solidFill>
                  <a:prstClr val="black"/>
                </a:solidFill>
                <a:latin typeface="Arial" pitchFamily="34" charset="0"/>
                <a:ea typeface="Times New Roman"/>
                <a:cs typeface="Arial" pitchFamily="34" charset="0"/>
              </a:rPr>
              <a:t>CSB</a:t>
            </a:r>
            <a:r>
              <a:rPr lang="en-US" sz="2400" dirty="0">
                <a:solidFill>
                  <a:prstClr val="black"/>
                </a:solidFill>
                <a:latin typeface="Arial" pitchFamily="34" charset="0"/>
                <a:ea typeface="Times New Roman"/>
                <a:cs typeface="Arial" pitchFamily="34" charset="0"/>
              </a:rPr>
              <a:t> </a:t>
            </a:r>
            <a:r>
              <a:rPr lang="en-US" sz="2400" dirty="0" err="1">
                <a:solidFill>
                  <a:prstClr val="black"/>
                </a:solidFill>
                <a:latin typeface="Arial" pitchFamily="34" charset="0"/>
                <a:ea typeface="Times New Roman"/>
                <a:cs typeface="Arial" pitchFamily="34" charset="0"/>
              </a:rPr>
              <a:t>và</a:t>
            </a:r>
            <a:r>
              <a:rPr lang="en-US" sz="2400" dirty="0">
                <a:solidFill>
                  <a:prstClr val="black"/>
                </a:solidFill>
                <a:latin typeface="Arial" pitchFamily="34" charset="0"/>
                <a:ea typeface="Times New Roman"/>
                <a:cs typeface="Arial" pitchFamily="34" charset="0"/>
              </a:rPr>
              <a:t> </a:t>
            </a:r>
            <a:r>
              <a:rPr lang="en-US" sz="2400" dirty="0" err="1">
                <a:solidFill>
                  <a:prstClr val="black"/>
                </a:solidFill>
                <a:latin typeface="Arial" pitchFamily="34" charset="0"/>
                <a:ea typeface="Times New Roman"/>
                <a:cs typeface="Arial" pitchFamily="34" charset="0"/>
              </a:rPr>
              <a:t>chức</a:t>
            </a:r>
            <a:r>
              <a:rPr lang="en-US" sz="2400" dirty="0">
                <a:solidFill>
                  <a:prstClr val="black"/>
                </a:solidFill>
                <a:latin typeface="Arial" pitchFamily="34" charset="0"/>
                <a:ea typeface="Times New Roman"/>
                <a:cs typeface="Arial" pitchFamily="34" charset="0"/>
              </a:rPr>
              <a:t> </a:t>
            </a:r>
            <a:r>
              <a:rPr lang="en-US" sz="2400" dirty="0" err="1">
                <a:solidFill>
                  <a:prstClr val="black"/>
                </a:solidFill>
                <a:latin typeface="Arial" pitchFamily="34" charset="0"/>
                <a:ea typeface="Times New Roman"/>
                <a:cs typeface="Arial" pitchFamily="34" charset="0"/>
              </a:rPr>
              <a:t>danh</a:t>
            </a:r>
            <a:r>
              <a:rPr lang="en-US" sz="2400" dirty="0">
                <a:solidFill>
                  <a:prstClr val="black"/>
                </a:solidFill>
                <a:latin typeface="Arial" pitchFamily="34" charset="0"/>
                <a:ea typeface="Times New Roman"/>
                <a:cs typeface="Arial" pitchFamily="34" charset="0"/>
              </a:rPr>
              <a:t> </a:t>
            </a:r>
            <a:r>
              <a:rPr lang="en-US" sz="2400" dirty="0" err="1">
                <a:solidFill>
                  <a:prstClr val="black"/>
                </a:solidFill>
                <a:latin typeface="Arial" pitchFamily="34" charset="0"/>
                <a:ea typeface="Times New Roman"/>
                <a:cs typeface="Arial" pitchFamily="34" charset="0"/>
              </a:rPr>
              <a:t>tương</a:t>
            </a:r>
            <a:r>
              <a:rPr lang="en-US" sz="2400" dirty="0">
                <a:solidFill>
                  <a:prstClr val="black"/>
                </a:solidFill>
                <a:latin typeface="Arial" pitchFamily="34" charset="0"/>
                <a:ea typeface="Times New Roman"/>
                <a:cs typeface="Arial" pitchFamily="34" charset="0"/>
              </a:rPr>
              <a:t> </a:t>
            </a:r>
            <a:r>
              <a:rPr lang="en-US" sz="2400" dirty="0" err="1">
                <a:solidFill>
                  <a:prstClr val="black"/>
                </a:solidFill>
                <a:latin typeface="Arial" pitchFamily="34" charset="0"/>
                <a:ea typeface="Times New Roman"/>
                <a:cs typeface="Arial" pitchFamily="34" charset="0"/>
              </a:rPr>
              <a:t>đương</a:t>
            </a:r>
            <a:r>
              <a:rPr lang="en-US" sz="2400" dirty="0">
                <a:solidFill>
                  <a:prstClr val="black"/>
                </a:solidFill>
                <a:latin typeface="Arial" pitchFamily="34" charset="0"/>
                <a:ea typeface="Times New Roman"/>
                <a:cs typeface="Arial" pitchFamily="34" charset="0"/>
              </a:rPr>
              <a:t> (</a:t>
            </a:r>
            <a:r>
              <a:rPr lang="en-US" sz="2400" dirty="0" err="1">
                <a:solidFill>
                  <a:prstClr val="black"/>
                </a:solidFill>
                <a:latin typeface="Arial" pitchFamily="34" charset="0"/>
                <a:ea typeface="Times New Roman"/>
                <a:cs typeface="Arial" pitchFamily="34" charset="0"/>
              </a:rPr>
              <a:t>K6Đ41</a:t>
            </a:r>
            <a:r>
              <a:rPr lang="en-US" sz="2400" dirty="0">
                <a:solidFill>
                  <a:prstClr val="black"/>
                </a:solidFill>
                <a:latin typeface="Arial" pitchFamily="34" charset="0"/>
                <a:ea typeface="Times New Roman"/>
                <a:cs typeface="Arial" pitchFamily="34" charset="0"/>
              </a:rPr>
              <a:t>); 3-</a:t>
            </a:r>
            <a:r>
              <a:rPr lang="en-US" sz="2400" dirty="0" err="1">
                <a:solidFill>
                  <a:prstClr val="black"/>
                </a:solidFill>
                <a:latin typeface="Arial" pitchFamily="34" charset="0"/>
                <a:ea typeface="Times New Roman"/>
                <a:cs typeface="Arial" pitchFamily="34" charset="0"/>
              </a:rPr>
              <a:t>Cục</a:t>
            </a:r>
            <a:r>
              <a:rPr lang="en-US" sz="2400" dirty="0">
                <a:solidFill>
                  <a:prstClr val="black"/>
                </a:solidFill>
                <a:latin typeface="Arial" pitchFamily="34" charset="0"/>
                <a:ea typeface="Times New Roman"/>
                <a:cs typeface="Arial" pitchFamily="34" charset="0"/>
              </a:rPr>
              <a:t> </a:t>
            </a:r>
            <a:r>
              <a:rPr lang="en-US" sz="2400" dirty="0" err="1">
                <a:solidFill>
                  <a:prstClr val="black"/>
                </a:solidFill>
                <a:latin typeface="Arial" pitchFamily="34" charset="0"/>
                <a:ea typeface="Times New Roman"/>
                <a:cs typeface="Arial" pitchFamily="34" charset="0"/>
              </a:rPr>
              <a:t>trưởng</a:t>
            </a:r>
            <a:r>
              <a:rPr lang="en-US" sz="2400" dirty="0">
                <a:solidFill>
                  <a:prstClr val="black"/>
                </a:solidFill>
                <a:latin typeface="Arial" pitchFamily="34" charset="0"/>
                <a:ea typeface="Times New Roman"/>
                <a:cs typeface="Arial" pitchFamily="34" charset="0"/>
              </a:rPr>
              <a:t> </a:t>
            </a:r>
            <a:r>
              <a:rPr lang="en-US" sz="2400" dirty="0" err="1">
                <a:solidFill>
                  <a:prstClr val="black"/>
                </a:solidFill>
                <a:latin typeface="Arial" pitchFamily="34" charset="0"/>
                <a:ea typeface="Times New Roman"/>
                <a:cs typeface="Arial" pitchFamily="34" charset="0"/>
              </a:rPr>
              <a:t>Cục</a:t>
            </a:r>
            <a:r>
              <a:rPr lang="en-US" sz="2400" dirty="0">
                <a:solidFill>
                  <a:prstClr val="black"/>
                </a:solidFill>
                <a:latin typeface="Arial" pitchFamily="34" charset="0"/>
                <a:ea typeface="Times New Roman"/>
                <a:cs typeface="Arial" pitchFamily="34" charset="0"/>
              </a:rPr>
              <a:t> </a:t>
            </a:r>
            <a:r>
              <a:rPr lang="en-US" sz="2400" dirty="0" err="1">
                <a:solidFill>
                  <a:prstClr val="black"/>
                </a:solidFill>
                <a:latin typeface="Arial" pitchFamily="34" charset="0"/>
                <a:ea typeface="Times New Roman"/>
                <a:cs typeface="Arial" pitchFamily="34" charset="0"/>
              </a:rPr>
              <a:t>Hải</a:t>
            </a:r>
            <a:r>
              <a:rPr lang="en-US" sz="2400" dirty="0">
                <a:solidFill>
                  <a:prstClr val="black"/>
                </a:solidFill>
                <a:latin typeface="Arial" pitchFamily="34" charset="0"/>
                <a:ea typeface="Times New Roman"/>
                <a:cs typeface="Arial" pitchFamily="34" charset="0"/>
              </a:rPr>
              <a:t> </a:t>
            </a:r>
            <a:r>
              <a:rPr lang="en-US" sz="2400" dirty="0" err="1">
                <a:solidFill>
                  <a:prstClr val="black"/>
                </a:solidFill>
                <a:latin typeface="Arial" pitchFamily="34" charset="0"/>
                <a:ea typeface="Times New Roman"/>
                <a:cs typeface="Arial" pitchFamily="34" charset="0"/>
              </a:rPr>
              <a:t>quan</a:t>
            </a:r>
            <a:r>
              <a:rPr lang="en-US" sz="2400" dirty="0">
                <a:solidFill>
                  <a:prstClr val="black"/>
                </a:solidFill>
                <a:latin typeface="Arial" pitchFamily="34" charset="0"/>
                <a:ea typeface="Times New Roman"/>
                <a:cs typeface="Arial" pitchFamily="34" charset="0"/>
              </a:rPr>
              <a:t> </a:t>
            </a:r>
            <a:r>
              <a:rPr lang="en-US" sz="2400" dirty="0" err="1">
                <a:solidFill>
                  <a:prstClr val="black"/>
                </a:solidFill>
                <a:latin typeface="Arial" pitchFamily="34" charset="0"/>
                <a:ea typeface="Times New Roman"/>
                <a:cs typeface="Arial" pitchFamily="34" charset="0"/>
              </a:rPr>
              <a:t>tỉnh</a:t>
            </a:r>
            <a:r>
              <a:rPr lang="en-US" sz="2400" dirty="0">
                <a:solidFill>
                  <a:prstClr val="black"/>
                </a:solidFill>
                <a:latin typeface="Arial" pitchFamily="34" charset="0"/>
                <a:ea typeface="Times New Roman"/>
                <a:cs typeface="Arial" pitchFamily="34" charset="0"/>
              </a:rPr>
              <a:t>, </a:t>
            </a:r>
            <a:r>
              <a:rPr lang="en-US" sz="2400" dirty="0" err="1">
                <a:solidFill>
                  <a:prstClr val="black"/>
                </a:solidFill>
                <a:latin typeface="Arial" pitchFamily="34" charset="0"/>
                <a:ea typeface="Times New Roman"/>
                <a:cs typeface="Arial" pitchFamily="34" charset="0"/>
              </a:rPr>
              <a:t>liên</a:t>
            </a:r>
            <a:r>
              <a:rPr lang="en-US" sz="2400" dirty="0">
                <a:solidFill>
                  <a:prstClr val="black"/>
                </a:solidFill>
                <a:latin typeface="Arial" pitchFamily="34" charset="0"/>
                <a:ea typeface="Times New Roman"/>
                <a:cs typeface="Arial" pitchFamily="34" charset="0"/>
              </a:rPr>
              <a:t> </a:t>
            </a:r>
            <a:r>
              <a:rPr lang="en-US" sz="2400" dirty="0" err="1">
                <a:solidFill>
                  <a:prstClr val="black"/>
                </a:solidFill>
                <a:latin typeface="Arial" pitchFamily="34" charset="0"/>
                <a:ea typeface="Times New Roman"/>
                <a:cs typeface="Arial" pitchFamily="34" charset="0"/>
              </a:rPr>
              <a:t>tỉnh</a:t>
            </a:r>
            <a:r>
              <a:rPr lang="en-US" sz="2400" dirty="0">
                <a:solidFill>
                  <a:prstClr val="black"/>
                </a:solidFill>
                <a:latin typeface="Arial" pitchFamily="34" charset="0"/>
                <a:ea typeface="Times New Roman"/>
                <a:cs typeface="Arial" pitchFamily="34" charset="0"/>
              </a:rPr>
              <a:t>, </a:t>
            </a:r>
            <a:r>
              <a:rPr lang="en-US" sz="2400" dirty="0" err="1">
                <a:solidFill>
                  <a:prstClr val="black"/>
                </a:solidFill>
                <a:latin typeface="Arial" pitchFamily="34" charset="0"/>
                <a:ea typeface="Times New Roman"/>
                <a:cs typeface="Arial" pitchFamily="34" charset="0"/>
              </a:rPr>
              <a:t>thành</a:t>
            </a:r>
            <a:r>
              <a:rPr lang="en-US" sz="2400" dirty="0">
                <a:solidFill>
                  <a:prstClr val="black"/>
                </a:solidFill>
                <a:latin typeface="Arial" pitchFamily="34" charset="0"/>
                <a:ea typeface="Times New Roman"/>
                <a:cs typeface="Arial" pitchFamily="34" charset="0"/>
              </a:rPr>
              <a:t> </a:t>
            </a:r>
            <a:r>
              <a:rPr lang="en-US" sz="2400" dirty="0" err="1">
                <a:solidFill>
                  <a:prstClr val="black"/>
                </a:solidFill>
                <a:latin typeface="Arial" pitchFamily="34" charset="0"/>
                <a:ea typeface="Times New Roman"/>
                <a:cs typeface="Arial" pitchFamily="34" charset="0"/>
              </a:rPr>
              <a:t>phố</a:t>
            </a:r>
            <a:r>
              <a:rPr lang="en-US" sz="2400" dirty="0">
                <a:solidFill>
                  <a:prstClr val="black"/>
                </a:solidFill>
                <a:latin typeface="Arial" pitchFamily="34" charset="0"/>
                <a:ea typeface="Times New Roman"/>
                <a:cs typeface="Arial" pitchFamily="34" charset="0"/>
              </a:rPr>
              <a:t> </a:t>
            </a:r>
            <a:r>
              <a:rPr lang="en-US" sz="2400" dirty="0" err="1">
                <a:solidFill>
                  <a:prstClr val="black"/>
                </a:solidFill>
                <a:latin typeface="Arial" pitchFamily="34" charset="0"/>
                <a:ea typeface="Times New Roman"/>
                <a:cs typeface="Arial" pitchFamily="34" charset="0"/>
              </a:rPr>
              <a:t>trực</a:t>
            </a:r>
            <a:r>
              <a:rPr lang="en-US" sz="2400" dirty="0">
                <a:solidFill>
                  <a:prstClr val="black"/>
                </a:solidFill>
                <a:latin typeface="Arial" pitchFamily="34" charset="0"/>
                <a:ea typeface="Times New Roman"/>
                <a:cs typeface="Arial" pitchFamily="34" charset="0"/>
              </a:rPr>
              <a:t> </a:t>
            </a:r>
            <a:r>
              <a:rPr lang="en-US" sz="2400" dirty="0" err="1">
                <a:solidFill>
                  <a:prstClr val="black"/>
                </a:solidFill>
                <a:latin typeface="Arial" pitchFamily="34" charset="0"/>
                <a:ea typeface="Times New Roman"/>
                <a:cs typeface="Arial" pitchFamily="34" charset="0"/>
              </a:rPr>
              <a:t>thuộc</a:t>
            </a:r>
            <a:r>
              <a:rPr lang="en-US" sz="2400" dirty="0">
                <a:solidFill>
                  <a:prstClr val="black"/>
                </a:solidFill>
                <a:latin typeface="Arial" pitchFamily="34" charset="0"/>
                <a:ea typeface="Times New Roman"/>
                <a:cs typeface="Arial" pitchFamily="34" charset="0"/>
              </a:rPr>
              <a:t> </a:t>
            </a:r>
            <a:r>
              <a:rPr lang="en-US" sz="2400" dirty="0" err="1">
                <a:solidFill>
                  <a:prstClr val="black"/>
                </a:solidFill>
                <a:latin typeface="Arial" pitchFamily="34" charset="0"/>
                <a:ea typeface="Times New Roman"/>
                <a:cs typeface="Arial" pitchFamily="34" charset="0"/>
              </a:rPr>
              <a:t>Trung</a:t>
            </a:r>
            <a:r>
              <a:rPr lang="en-US" sz="2400" dirty="0">
                <a:solidFill>
                  <a:prstClr val="black"/>
                </a:solidFill>
                <a:latin typeface="Arial" pitchFamily="34" charset="0"/>
                <a:ea typeface="Times New Roman"/>
                <a:cs typeface="Arial" pitchFamily="34" charset="0"/>
              </a:rPr>
              <a:t> </a:t>
            </a:r>
            <a:r>
              <a:rPr lang="en-US" sz="2400" dirty="0" err="1">
                <a:solidFill>
                  <a:prstClr val="black"/>
                </a:solidFill>
                <a:latin typeface="Arial" pitchFamily="34" charset="0"/>
                <a:ea typeface="Times New Roman"/>
                <a:cs typeface="Arial" pitchFamily="34" charset="0"/>
              </a:rPr>
              <a:t>ương</a:t>
            </a:r>
            <a:r>
              <a:rPr lang="en-US" sz="2400" dirty="0">
                <a:solidFill>
                  <a:prstClr val="black"/>
                </a:solidFill>
                <a:latin typeface="Arial" pitchFamily="34" charset="0"/>
                <a:ea typeface="Times New Roman"/>
                <a:cs typeface="Arial" pitchFamily="34" charset="0"/>
              </a:rPr>
              <a:t> </a:t>
            </a:r>
            <a:r>
              <a:rPr lang="en-US" sz="2400" dirty="0" err="1">
                <a:solidFill>
                  <a:prstClr val="black"/>
                </a:solidFill>
                <a:latin typeface="Arial" pitchFamily="34" charset="0"/>
                <a:ea typeface="Times New Roman"/>
                <a:cs typeface="Arial" pitchFamily="34" charset="0"/>
              </a:rPr>
              <a:t>và</a:t>
            </a:r>
            <a:r>
              <a:rPr lang="en-US" sz="2400" dirty="0">
                <a:solidFill>
                  <a:prstClr val="black"/>
                </a:solidFill>
                <a:latin typeface="Arial" pitchFamily="34" charset="0"/>
                <a:ea typeface="Times New Roman"/>
                <a:cs typeface="Arial" pitchFamily="34" charset="0"/>
              </a:rPr>
              <a:t> </a:t>
            </a:r>
            <a:r>
              <a:rPr lang="en-US" sz="2400" dirty="0" err="1">
                <a:solidFill>
                  <a:prstClr val="black"/>
                </a:solidFill>
                <a:latin typeface="Arial" pitchFamily="34" charset="0"/>
                <a:ea typeface="Times New Roman"/>
                <a:cs typeface="Arial" pitchFamily="34" charset="0"/>
              </a:rPr>
              <a:t>chức</a:t>
            </a:r>
            <a:r>
              <a:rPr lang="en-US" sz="2400" dirty="0">
                <a:solidFill>
                  <a:prstClr val="black"/>
                </a:solidFill>
                <a:latin typeface="Arial" pitchFamily="34" charset="0"/>
                <a:ea typeface="Times New Roman"/>
                <a:cs typeface="Arial" pitchFamily="34" charset="0"/>
              </a:rPr>
              <a:t> </a:t>
            </a:r>
            <a:r>
              <a:rPr lang="en-US" sz="2400" dirty="0" err="1">
                <a:solidFill>
                  <a:prstClr val="black"/>
                </a:solidFill>
                <a:latin typeface="Arial" pitchFamily="34" charset="0"/>
                <a:ea typeface="Times New Roman"/>
                <a:cs typeface="Arial" pitchFamily="34" charset="0"/>
              </a:rPr>
              <a:t>danh</a:t>
            </a:r>
            <a:r>
              <a:rPr lang="en-US" sz="2400" dirty="0">
                <a:solidFill>
                  <a:prstClr val="black"/>
                </a:solidFill>
                <a:latin typeface="Arial" pitchFamily="34" charset="0"/>
                <a:ea typeface="Times New Roman"/>
                <a:cs typeface="Arial" pitchFamily="34" charset="0"/>
              </a:rPr>
              <a:t> </a:t>
            </a:r>
            <a:r>
              <a:rPr lang="en-US" sz="2400" dirty="0" err="1">
                <a:solidFill>
                  <a:prstClr val="black"/>
                </a:solidFill>
                <a:latin typeface="Arial" pitchFamily="34" charset="0"/>
                <a:ea typeface="Times New Roman"/>
                <a:cs typeface="Arial" pitchFamily="34" charset="0"/>
              </a:rPr>
              <a:t>tương</a:t>
            </a:r>
            <a:r>
              <a:rPr lang="en-US" sz="2400" dirty="0">
                <a:solidFill>
                  <a:prstClr val="black"/>
                </a:solidFill>
                <a:latin typeface="Arial" pitchFamily="34" charset="0"/>
                <a:ea typeface="Times New Roman"/>
                <a:cs typeface="Arial" pitchFamily="34" charset="0"/>
              </a:rPr>
              <a:t> </a:t>
            </a:r>
            <a:r>
              <a:rPr lang="en-US" sz="2400" dirty="0" err="1">
                <a:solidFill>
                  <a:prstClr val="black"/>
                </a:solidFill>
                <a:latin typeface="Arial" pitchFamily="34" charset="0"/>
                <a:ea typeface="Times New Roman"/>
                <a:cs typeface="Arial" pitchFamily="34" charset="0"/>
              </a:rPr>
              <a:t>đương</a:t>
            </a:r>
            <a:r>
              <a:rPr lang="en-US" sz="2400" dirty="0">
                <a:solidFill>
                  <a:prstClr val="black"/>
                </a:solidFill>
                <a:latin typeface="Arial" pitchFamily="34" charset="0"/>
                <a:ea typeface="Times New Roman"/>
                <a:cs typeface="Arial" pitchFamily="34" charset="0"/>
              </a:rPr>
              <a:t> (</a:t>
            </a:r>
            <a:r>
              <a:rPr lang="en-US" sz="2400" dirty="0" err="1">
                <a:solidFill>
                  <a:prstClr val="black"/>
                </a:solidFill>
                <a:latin typeface="Arial" pitchFamily="34" charset="0"/>
                <a:ea typeface="Times New Roman"/>
                <a:cs typeface="Arial" pitchFamily="34" charset="0"/>
              </a:rPr>
              <a:t>K4Đ42</a:t>
            </a:r>
            <a:r>
              <a:rPr lang="en-US" sz="2400" dirty="0">
                <a:solidFill>
                  <a:prstClr val="black"/>
                </a:solidFill>
                <a:latin typeface="Arial" pitchFamily="34" charset="0"/>
                <a:ea typeface="Times New Roman"/>
                <a:cs typeface="Arial" pitchFamily="34" charset="0"/>
              </a:rPr>
              <a:t>); 4-</a:t>
            </a:r>
            <a:r>
              <a:rPr lang="en-US" sz="2400" dirty="0" err="1">
                <a:solidFill>
                  <a:prstClr val="black"/>
                </a:solidFill>
                <a:latin typeface="Arial" pitchFamily="34" charset="0"/>
                <a:ea typeface="Times New Roman"/>
                <a:cs typeface="Arial" pitchFamily="34" charset="0"/>
              </a:rPr>
              <a:t>Cục</a:t>
            </a:r>
            <a:r>
              <a:rPr lang="en-US" sz="2400" dirty="0">
                <a:solidFill>
                  <a:prstClr val="black"/>
                </a:solidFill>
                <a:latin typeface="Arial" pitchFamily="34" charset="0"/>
                <a:ea typeface="Times New Roman"/>
                <a:cs typeface="Arial" pitchFamily="34" charset="0"/>
              </a:rPr>
              <a:t> </a:t>
            </a:r>
            <a:r>
              <a:rPr lang="en-US" sz="2400" dirty="0" err="1">
                <a:solidFill>
                  <a:prstClr val="black"/>
                </a:solidFill>
                <a:latin typeface="Arial" pitchFamily="34" charset="0"/>
                <a:ea typeface="Times New Roman"/>
                <a:cs typeface="Arial" pitchFamily="34" charset="0"/>
              </a:rPr>
              <a:t>trưởng</a:t>
            </a:r>
            <a:r>
              <a:rPr lang="en-US" sz="2400" dirty="0">
                <a:solidFill>
                  <a:prstClr val="black"/>
                </a:solidFill>
                <a:latin typeface="Arial" pitchFamily="34" charset="0"/>
                <a:ea typeface="Times New Roman"/>
                <a:cs typeface="Arial" pitchFamily="34" charset="0"/>
              </a:rPr>
              <a:t> </a:t>
            </a:r>
            <a:r>
              <a:rPr lang="en-US" sz="2400" dirty="0" err="1">
                <a:solidFill>
                  <a:prstClr val="black"/>
                </a:solidFill>
                <a:latin typeface="Arial" pitchFamily="34" charset="0"/>
                <a:ea typeface="Times New Roman"/>
                <a:cs typeface="Arial" pitchFamily="34" charset="0"/>
              </a:rPr>
              <a:t>Cục</a:t>
            </a:r>
            <a:r>
              <a:rPr lang="en-US" sz="2400" dirty="0">
                <a:solidFill>
                  <a:prstClr val="black"/>
                </a:solidFill>
                <a:latin typeface="Arial" pitchFamily="34" charset="0"/>
                <a:ea typeface="Times New Roman"/>
                <a:cs typeface="Arial" pitchFamily="34" charset="0"/>
              </a:rPr>
              <a:t> </a:t>
            </a:r>
            <a:r>
              <a:rPr lang="en-US" sz="2400" dirty="0" err="1">
                <a:solidFill>
                  <a:prstClr val="black"/>
                </a:solidFill>
                <a:latin typeface="Arial" pitchFamily="34" charset="0"/>
                <a:ea typeface="Times New Roman"/>
                <a:cs typeface="Arial" pitchFamily="34" charset="0"/>
              </a:rPr>
              <a:t>Thuế</a:t>
            </a:r>
            <a:r>
              <a:rPr lang="en-US" sz="2400" dirty="0">
                <a:solidFill>
                  <a:prstClr val="black"/>
                </a:solidFill>
                <a:latin typeface="Arial" pitchFamily="34" charset="0"/>
                <a:ea typeface="Times New Roman"/>
                <a:cs typeface="Arial" pitchFamily="34" charset="0"/>
              </a:rPr>
              <a:t> (</a:t>
            </a:r>
            <a:r>
              <a:rPr lang="en-US" sz="2400" dirty="0" err="1">
                <a:solidFill>
                  <a:prstClr val="black"/>
                </a:solidFill>
                <a:latin typeface="Arial" pitchFamily="34" charset="0"/>
                <a:ea typeface="Times New Roman"/>
                <a:cs typeface="Arial" pitchFamily="34" charset="0"/>
              </a:rPr>
              <a:t>K4Đ44</a:t>
            </a:r>
            <a:r>
              <a:rPr lang="en-US" sz="2400" dirty="0">
                <a:solidFill>
                  <a:prstClr val="black"/>
                </a:solidFill>
                <a:latin typeface="Arial" pitchFamily="34" charset="0"/>
                <a:ea typeface="Times New Roman"/>
                <a:cs typeface="Arial" pitchFamily="34" charset="0"/>
              </a:rPr>
              <a:t>); 5-</a:t>
            </a:r>
            <a:r>
              <a:rPr lang="en-US" sz="2400" dirty="0" err="1">
                <a:solidFill>
                  <a:prstClr val="black"/>
                </a:solidFill>
                <a:latin typeface="Arial" pitchFamily="34" charset="0"/>
                <a:ea typeface="Times New Roman"/>
                <a:cs typeface="Arial" pitchFamily="34" charset="0"/>
              </a:rPr>
              <a:t>Cục</a:t>
            </a:r>
            <a:r>
              <a:rPr lang="en-US" sz="2400" dirty="0">
                <a:solidFill>
                  <a:prstClr val="black"/>
                </a:solidFill>
                <a:latin typeface="Arial" pitchFamily="34" charset="0"/>
                <a:ea typeface="Times New Roman"/>
                <a:cs typeface="Arial" pitchFamily="34" charset="0"/>
              </a:rPr>
              <a:t> </a:t>
            </a:r>
            <a:r>
              <a:rPr lang="en-US" sz="2400" dirty="0" err="1">
                <a:solidFill>
                  <a:prstClr val="black"/>
                </a:solidFill>
                <a:latin typeface="Arial" pitchFamily="34" charset="0"/>
                <a:ea typeface="Times New Roman"/>
                <a:cs typeface="Arial" pitchFamily="34" charset="0"/>
              </a:rPr>
              <a:t>trưởng</a:t>
            </a:r>
            <a:r>
              <a:rPr lang="en-US" sz="2400" dirty="0">
                <a:solidFill>
                  <a:prstClr val="black"/>
                </a:solidFill>
                <a:latin typeface="Arial" pitchFamily="34" charset="0"/>
                <a:ea typeface="Times New Roman"/>
                <a:cs typeface="Arial" pitchFamily="34" charset="0"/>
              </a:rPr>
              <a:t> </a:t>
            </a:r>
            <a:r>
              <a:rPr lang="en-US" sz="2400" dirty="0" err="1">
                <a:solidFill>
                  <a:prstClr val="black"/>
                </a:solidFill>
                <a:latin typeface="Arial" pitchFamily="34" charset="0"/>
                <a:ea typeface="Times New Roman"/>
                <a:cs typeface="Arial" pitchFamily="34" charset="0"/>
              </a:rPr>
              <a:t>Cục</a:t>
            </a:r>
            <a:r>
              <a:rPr lang="en-US" sz="2400" dirty="0">
                <a:solidFill>
                  <a:prstClr val="black"/>
                </a:solidFill>
                <a:latin typeface="Arial" pitchFamily="34" charset="0"/>
                <a:ea typeface="Times New Roman"/>
                <a:cs typeface="Arial" pitchFamily="34" charset="0"/>
              </a:rPr>
              <a:t> </a:t>
            </a:r>
            <a:r>
              <a:rPr lang="en-US" sz="2400" dirty="0" err="1">
                <a:solidFill>
                  <a:prstClr val="black"/>
                </a:solidFill>
                <a:latin typeface="Arial" pitchFamily="34" charset="0"/>
                <a:ea typeface="Times New Roman"/>
                <a:cs typeface="Arial" pitchFamily="34" charset="0"/>
              </a:rPr>
              <a:t>Quản</a:t>
            </a:r>
            <a:r>
              <a:rPr lang="en-US" sz="2400" dirty="0">
                <a:solidFill>
                  <a:prstClr val="black"/>
                </a:solidFill>
                <a:latin typeface="Arial" pitchFamily="34" charset="0"/>
                <a:ea typeface="Times New Roman"/>
                <a:cs typeface="Arial" pitchFamily="34" charset="0"/>
              </a:rPr>
              <a:t> </a:t>
            </a:r>
            <a:r>
              <a:rPr lang="en-US" sz="2400" dirty="0" err="1">
                <a:solidFill>
                  <a:prstClr val="black"/>
                </a:solidFill>
                <a:latin typeface="Arial" pitchFamily="34" charset="0"/>
                <a:ea typeface="Times New Roman"/>
                <a:cs typeface="Arial" pitchFamily="34" charset="0"/>
              </a:rPr>
              <a:t>lý</a:t>
            </a:r>
            <a:r>
              <a:rPr lang="en-US" sz="2400" dirty="0">
                <a:solidFill>
                  <a:prstClr val="black"/>
                </a:solidFill>
                <a:latin typeface="Arial" pitchFamily="34" charset="0"/>
                <a:ea typeface="Times New Roman"/>
                <a:cs typeface="Arial" pitchFamily="34" charset="0"/>
              </a:rPr>
              <a:t> </a:t>
            </a:r>
            <a:r>
              <a:rPr lang="en-US" sz="2400" dirty="0" err="1">
                <a:solidFill>
                  <a:prstClr val="black"/>
                </a:solidFill>
                <a:latin typeface="Arial" pitchFamily="34" charset="0"/>
                <a:ea typeface="Times New Roman"/>
                <a:cs typeface="Arial" pitchFamily="34" charset="0"/>
              </a:rPr>
              <a:t>thị</a:t>
            </a:r>
            <a:r>
              <a:rPr lang="en-US" sz="2400" dirty="0">
                <a:solidFill>
                  <a:prstClr val="black"/>
                </a:solidFill>
                <a:latin typeface="Arial" pitchFamily="34" charset="0"/>
                <a:ea typeface="Times New Roman"/>
                <a:cs typeface="Arial" pitchFamily="34" charset="0"/>
              </a:rPr>
              <a:t> </a:t>
            </a:r>
            <a:r>
              <a:rPr lang="en-US" sz="2400" dirty="0" err="1">
                <a:solidFill>
                  <a:prstClr val="black"/>
                </a:solidFill>
                <a:latin typeface="Arial" pitchFamily="34" charset="0"/>
                <a:ea typeface="Times New Roman"/>
                <a:cs typeface="Arial" pitchFamily="34" charset="0"/>
              </a:rPr>
              <a:t>trường</a:t>
            </a:r>
            <a:r>
              <a:rPr lang="en-US" sz="2400" dirty="0">
                <a:solidFill>
                  <a:prstClr val="black"/>
                </a:solidFill>
                <a:latin typeface="Arial" pitchFamily="34" charset="0"/>
                <a:ea typeface="Times New Roman"/>
                <a:cs typeface="Arial" pitchFamily="34" charset="0"/>
              </a:rPr>
              <a:t> </a:t>
            </a:r>
            <a:r>
              <a:rPr lang="en-US" sz="2400" dirty="0" err="1">
                <a:solidFill>
                  <a:prstClr val="black"/>
                </a:solidFill>
                <a:latin typeface="Arial" pitchFamily="34" charset="0"/>
                <a:ea typeface="Times New Roman"/>
                <a:cs typeface="Arial" pitchFamily="34" charset="0"/>
              </a:rPr>
              <a:t>cấp</a:t>
            </a:r>
            <a:r>
              <a:rPr lang="en-US" sz="2400" dirty="0">
                <a:solidFill>
                  <a:prstClr val="black"/>
                </a:solidFill>
                <a:latin typeface="Arial" pitchFamily="34" charset="0"/>
                <a:ea typeface="Times New Roman"/>
                <a:cs typeface="Arial" pitchFamily="34" charset="0"/>
              </a:rPr>
              <a:t> </a:t>
            </a:r>
            <a:r>
              <a:rPr lang="en-US" sz="2400" dirty="0" err="1">
                <a:solidFill>
                  <a:prstClr val="black"/>
                </a:solidFill>
                <a:latin typeface="Arial" pitchFamily="34" charset="0"/>
                <a:ea typeface="Times New Roman"/>
                <a:cs typeface="Arial" pitchFamily="34" charset="0"/>
              </a:rPr>
              <a:t>tỉnh</a:t>
            </a:r>
            <a:r>
              <a:rPr lang="en-US" sz="2400" dirty="0">
                <a:solidFill>
                  <a:prstClr val="black"/>
                </a:solidFill>
                <a:latin typeface="Arial" pitchFamily="34" charset="0"/>
                <a:ea typeface="Times New Roman"/>
                <a:cs typeface="Arial" pitchFamily="34" charset="0"/>
              </a:rPr>
              <a:t> (</a:t>
            </a:r>
            <a:r>
              <a:rPr lang="en-US" sz="2400" dirty="0" err="1">
                <a:solidFill>
                  <a:prstClr val="black"/>
                </a:solidFill>
                <a:latin typeface="Arial" pitchFamily="34" charset="0"/>
                <a:ea typeface="Times New Roman"/>
                <a:cs typeface="Arial" pitchFamily="34" charset="0"/>
              </a:rPr>
              <a:t>K3Đ45</a:t>
            </a:r>
            <a:r>
              <a:rPr lang="en-US" sz="2400" dirty="0">
                <a:solidFill>
                  <a:prstClr val="black"/>
                </a:solidFill>
                <a:latin typeface="Arial" pitchFamily="34" charset="0"/>
                <a:ea typeface="Times New Roman"/>
                <a:cs typeface="Arial" pitchFamily="34" charset="0"/>
              </a:rPr>
              <a:t>); 6-</a:t>
            </a:r>
            <a:r>
              <a:rPr lang="en-US" sz="2400" dirty="0" err="1">
                <a:solidFill>
                  <a:prstClr val="black"/>
                </a:solidFill>
                <a:latin typeface="Arial" pitchFamily="34" charset="0"/>
                <a:ea typeface="Times New Roman"/>
                <a:cs typeface="Arial" pitchFamily="34" charset="0"/>
              </a:rPr>
              <a:t>Giám</a:t>
            </a:r>
            <a:r>
              <a:rPr lang="en-US" sz="2400" dirty="0">
                <a:solidFill>
                  <a:prstClr val="black"/>
                </a:solidFill>
                <a:latin typeface="Arial" pitchFamily="34" charset="0"/>
                <a:ea typeface="Times New Roman"/>
                <a:cs typeface="Arial" pitchFamily="34" charset="0"/>
              </a:rPr>
              <a:t> </a:t>
            </a:r>
            <a:r>
              <a:rPr lang="en-US" sz="2400" dirty="0" err="1">
                <a:solidFill>
                  <a:prstClr val="black"/>
                </a:solidFill>
                <a:latin typeface="Arial" pitchFamily="34" charset="0"/>
                <a:ea typeface="Times New Roman"/>
                <a:cs typeface="Arial" pitchFamily="34" charset="0"/>
              </a:rPr>
              <a:t>đốc</a:t>
            </a:r>
            <a:r>
              <a:rPr lang="en-US" sz="2400" dirty="0">
                <a:solidFill>
                  <a:prstClr val="black"/>
                </a:solidFill>
                <a:latin typeface="Arial" pitchFamily="34" charset="0"/>
                <a:ea typeface="Times New Roman"/>
                <a:cs typeface="Arial" pitchFamily="34" charset="0"/>
              </a:rPr>
              <a:t> </a:t>
            </a:r>
            <a:r>
              <a:rPr lang="en-US" sz="2400" dirty="0" err="1">
                <a:solidFill>
                  <a:prstClr val="black"/>
                </a:solidFill>
                <a:latin typeface="Arial" pitchFamily="34" charset="0"/>
                <a:ea typeface="Times New Roman"/>
                <a:cs typeface="Arial" pitchFamily="34" charset="0"/>
              </a:rPr>
              <a:t>Cảng</a:t>
            </a:r>
            <a:r>
              <a:rPr lang="en-US" sz="2400" dirty="0">
                <a:solidFill>
                  <a:prstClr val="black"/>
                </a:solidFill>
                <a:latin typeface="Arial" pitchFamily="34" charset="0"/>
                <a:ea typeface="Times New Roman"/>
                <a:cs typeface="Arial" pitchFamily="34" charset="0"/>
              </a:rPr>
              <a:t> </a:t>
            </a:r>
            <a:r>
              <a:rPr lang="en-US" sz="2400" dirty="0" err="1">
                <a:solidFill>
                  <a:prstClr val="black"/>
                </a:solidFill>
                <a:latin typeface="Arial" pitchFamily="34" charset="0"/>
                <a:ea typeface="Times New Roman"/>
                <a:cs typeface="Arial" pitchFamily="34" charset="0"/>
              </a:rPr>
              <a:t>vụ</a:t>
            </a:r>
            <a:r>
              <a:rPr lang="en-US" sz="2400" dirty="0">
                <a:solidFill>
                  <a:prstClr val="black"/>
                </a:solidFill>
                <a:latin typeface="Arial" pitchFamily="34" charset="0"/>
                <a:ea typeface="Times New Roman"/>
                <a:cs typeface="Arial" pitchFamily="34" charset="0"/>
              </a:rPr>
              <a:t> </a:t>
            </a:r>
            <a:r>
              <a:rPr lang="en-US" sz="2400" dirty="0" err="1">
                <a:solidFill>
                  <a:prstClr val="black"/>
                </a:solidFill>
                <a:latin typeface="Arial" pitchFamily="34" charset="0"/>
                <a:ea typeface="Times New Roman"/>
                <a:cs typeface="Arial" pitchFamily="34" charset="0"/>
              </a:rPr>
              <a:t>hàng</a:t>
            </a:r>
            <a:r>
              <a:rPr lang="en-US" sz="2400" dirty="0">
                <a:solidFill>
                  <a:prstClr val="black"/>
                </a:solidFill>
                <a:latin typeface="Arial" pitchFamily="34" charset="0"/>
                <a:ea typeface="Times New Roman"/>
                <a:cs typeface="Arial" pitchFamily="34" charset="0"/>
              </a:rPr>
              <a:t> </a:t>
            </a:r>
            <a:r>
              <a:rPr lang="en-US" sz="2400" dirty="0" err="1">
                <a:solidFill>
                  <a:prstClr val="black"/>
                </a:solidFill>
                <a:latin typeface="Arial" pitchFamily="34" charset="0"/>
                <a:ea typeface="Times New Roman"/>
                <a:cs typeface="Arial" pitchFamily="34" charset="0"/>
              </a:rPr>
              <a:t>hải</a:t>
            </a:r>
            <a:r>
              <a:rPr lang="en-US" sz="2400" dirty="0">
                <a:solidFill>
                  <a:prstClr val="black"/>
                </a:solidFill>
                <a:latin typeface="Arial" pitchFamily="34" charset="0"/>
                <a:ea typeface="Times New Roman"/>
                <a:cs typeface="Arial" pitchFamily="34" charset="0"/>
              </a:rPr>
              <a:t>, </a:t>
            </a:r>
            <a:r>
              <a:rPr lang="en-US" sz="2400" dirty="0" err="1">
                <a:solidFill>
                  <a:prstClr val="black"/>
                </a:solidFill>
                <a:latin typeface="Arial" pitchFamily="34" charset="0"/>
                <a:ea typeface="Times New Roman"/>
                <a:cs typeface="Arial" pitchFamily="34" charset="0"/>
              </a:rPr>
              <a:t>Giám</a:t>
            </a:r>
            <a:r>
              <a:rPr lang="en-US" sz="2400" dirty="0">
                <a:solidFill>
                  <a:prstClr val="black"/>
                </a:solidFill>
                <a:latin typeface="Arial" pitchFamily="34" charset="0"/>
                <a:ea typeface="Times New Roman"/>
                <a:cs typeface="Arial" pitchFamily="34" charset="0"/>
              </a:rPr>
              <a:t> </a:t>
            </a:r>
            <a:r>
              <a:rPr lang="en-US" sz="2400" dirty="0" err="1">
                <a:solidFill>
                  <a:prstClr val="black"/>
                </a:solidFill>
                <a:latin typeface="Arial" pitchFamily="34" charset="0"/>
                <a:ea typeface="Times New Roman"/>
                <a:cs typeface="Arial" pitchFamily="34" charset="0"/>
              </a:rPr>
              <a:t>đốc</a:t>
            </a:r>
            <a:r>
              <a:rPr lang="en-US" sz="2400" dirty="0">
                <a:solidFill>
                  <a:prstClr val="black"/>
                </a:solidFill>
                <a:latin typeface="Arial" pitchFamily="34" charset="0"/>
                <a:ea typeface="Times New Roman"/>
                <a:cs typeface="Arial" pitchFamily="34" charset="0"/>
              </a:rPr>
              <a:t> </a:t>
            </a:r>
            <a:r>
              <a:rPr lang="en-US" sz="2400" dirty="0" err="1">
                <a:solidFill>
                  <a:prstClr val="black"/>
                </a:solidFill>
                <a:latin typeface="Arial" pitchFamily="34" charset="0"/>
                <a:ea typeface="Times New Roman"/>
                <a:cs typeface="Arial" pitchFamily="34" charset="0"/>
              </a:rPr>
              <a:t>Cảng</a:t>
            </a:r>
            <a:r>
              <a:rPr lang="en-US" sz="2400" dirty="0">
                <a:solidFill>
                  <a:prstClr val="black"/>
                </a:solidFill>
                <a:latin typeface="Arial" pitchFamily="34" charset="0"/>
                <a:ea typeface="Times New Roman"/>
                <a:cs typeface="Arial" pitchFamily="34" charset="0"/>
              </a:rPr>
              <a:t> </a:t>
            </a:r>
            <a:r>
              <a:rPr lang="en-US" sz="2400" dirty="0" err="1">
                <a:solidFill>
                  <a:prstClr val="black"/>
                </a:solidFill>
                <a:latin typeface="Arial" pitchFamily="34" charset="0"/>
                <a:ea typeface="Times New Roman"/>
                <a:cs typeface="Arial" pitchFamily="34" charset="0"/>
              </a:rPr>
              <a:t>vụ</a:t>
            </a:r>
            <a:r>
              <a:rPr lang="en-US" sz="2400" dirty="0">
                <a:solidFill>
                  <a:prstClr val="black"/>
                </a:solidFill>
                <a:latin typeface="Arial" pitchFamily="34" charset="0"/>
                <a:ea typeface="Times New Roman"/>
                <a:cs typeface="Arial" pitchFamily="34" charset="0"/>
              </a:rPr>
              <a:t> </a:t>
            </a:r>
            <a:r>
              <a:rPr lang="en-US" sz="2400" dirty="0" err="1">
                <a:solidFill>
                  <a:prstClr val="black"/>
                </a:solidFill>
                <a:latin typeface="Arial" pitchFamily="34" charset="0"/>
                <a:ea typeface="Times New Roman"/>
                <a:cs typeface="Arial" pitchFamily="34" charset="0"/>
              </a:rPr>
              <a:t>hàng</a:t>
            </a:r>
            <a:r>
              <a:rPr lang="en-US" sz="2400" dirty="0">
                <a:solidFill>
                  <a:prstClr val="black"/>
                </a:solidFill>
                <a:latin typeface="Arial" pitchFamily="34" charset="0"/>
                <a:ea typeface="Times New Roman"/>
                <a:cs typeface="Arial" pitchFamily="34" charset="0"/>
              </a:rPr>
              <a:t> </a:t>
            </a:r>
            <a:r>
              <a:rPr lang="en-US" sz="2400" dirty="0" err="1">
                <a:solidFill>
                  <a:prstClr val="black"/>
                </a:solidFill>
                <a:latin typeface="Arial" pitchFamily="34" charset="0"/>
                <a:ea typeface="Times New Roman"/>
                <a:cs typeface="Arial" pitchFamily="34" charset="0"/>
              </a:rPr>
              <a:t>không</a:t>
            </a:r>
            <a:r>
              <a:rPr lang="en-US" sz="2400" dirty="0">
                <a:solidFill>
                  <a:prstClr val="black"/>
                </a:solidFill>
                <a:latin typeface="Arial" pitchFamily="34" charset="0"/>
                <a:ea typeface="Times New Roman"/>
                <a:cs typeface="Arial" pitchFamily="34" charset="0"/>
              </a:rPr>
              <a:t>, </a:t>
            </a:r>
            <a:r>
              <a:rPr lang="en-US" sz="2400" dirty="0" err="1">
                <a:solidFill>
                  <a:prstClr val="black"/>
                </a:solidFill>
                <a:latin typeface="Arial" pitchFamily="34" charset="0"/>
                <a:ea typeface="Times New Roman"/>
                <a:cs typeface="Arial" pitchFamily="34" charset="0"/>
              </a:rPr>
              <a:t>Giám</a:t>
            </a:r>
            <a:r>
              <a:rPr lang="en-US" sz="2400" dirty="0">
                <a:solidFill>
                  <a:prstClr val="black"/>
                </a:solidFill>
                <a:latin typeface="Arial" pitchFamily="34" charset="0"/>
                <a:ea typeface="Times New Roman"/>
                <a:cs typeface="Arial" pitchFamily="34" charset="0"/>
              </a:rPr>
              <a:t> </a:t>
            </a:r>
            <a:r>
              <a:rPr lang="en-US" sz="2400" dirty="0" err="1">
                <a:solidFill>
                  <a:prstClr val="black"/>
                </a:solidFill>
                <a:latin typeface="Arial" pitchFamily="34" charset="0"/>
                <a:ea typeface="Times New Roman"/>
                <a:cs typeface="Arial" pitchFamily="34" charset="0"/>
              </a:rPr>
              <a:t>đốc</a:t>
            </a:r>
            <a:r>
              <a:rPr lang="en-US" sz="2400" dirty="0">
                <a:solidFill>
                  <a:prstClr val="black"/>
                </a:solidFill>
                <a:latin typeface="Arial" pitchFamily="34" charset="0"/>
                <a:ea typeface="Times New Roman"/>
                <a:cs typeface="Arial" pitchFamily="34" charset="0"/>
              </a:rPr>
              <a:t> </a:t>
            </a:r>
            <a:r>
              <a:rPr lang="en-US" sz="2400" dirty="0" err="1">
                <a:solidFill>
                  <a:prstClr val="black"/>
                </a:solidFill>
                <a:latin typeface="Arial" pitchFamily="34" charset="0"/>
                <a:ea typeface="Times New Roman"/>
                <a:cs typeface="Arial" pitchFamily="34" charset="0"/>
              </a:rPr>
              <a:t>Cảng</a:t>
            </a:r>
            <a:r>
              <a:rPr lang="en-US" sz="2400" dirty="0">
                <a:solidFill>
                  <a:prstClr val="black"/>
                </a:solidFill>
                <a:latin typeface="Arial" pitchFamily="34" charset="0"/>
                <a:ea typeface="Times New Roman"/>
                <a:cs typeface="Arial" pitchFamily="34" charset="0"/>
              </a:rPr>
              <a:t> </a:t>
            </a:r>
            <a:r>
              <a:rPr lang="en-US" sz="2400" dirty="0" err="1">
                <a:solidFill>
                  <a:prstClr val="black"/>
                </a:solidFill>
                <a:latin typeface="Arial" pitchFamily="34" charset="0"/>
                <a:ea typeface="Times New Roman"/>
                <a:cs typeface="Arial" pitchFamily="34" charset="0"/>
              </a:rPr>
              <a:t>vụ</a:t>
            </a:r>
            <a:r>
              <a:rPr lang="en-US" sz="2400" dirty="0">
                <a:solidFill>
                  <a:prstClr val="black"/>
                </a:solidFill>
                <a:latin typeface="Arial" pitchFamily="34" charset="0"/>
                <a:ea typeface="Times New Roman"/>
                <a:cs typeface="Arial" pitchFamily="34" charset="0"/>
              </a:rPr>
              <a:t> </a:t>
            </a:r>
            <a:r>
              <a:rPr lang="en-US" sz="2400" dirty="0" err="1">
                <a:solidFill>
                  <a:prstClr val="black"/>
                </a:solidFill>
                <a:latin typeface="Arial" pitchFamily="34" charset="0"/>
                <a:ea typeface="Times New Roman"/>
                <a:cs typeface="Arial" pitchFamily="34" charset="0"/>
              </a:rPr>
              <a:t>đường</a:t>
            </a:r>
            <a:r>
              <a:rPr lang="en-US" sz="2400" dirty="0">
                <a:solidFill>
                  <a:prstClr val="black"/>
                </a:solidFill>
                <a:latin typeface="Arial" pitchFamily="34" charset="0"/>
                <a:ea typeface="Times New Roman"/>
                <a:cs typeface="Arial" pitchFamily="34" charset="0"/>
              </a:rPr>
              <a:t> </a:t>
            </a:r>
            <a:r>
              <a:rPr lang="en-US" sz="2400" dirty="0" err="1">
                <a:solidFill>
                  <a:prstClr val="black"/>
                </a:solidFill>
                <a:latin typeface="Arial" pitchFamily="34" charset="0"/>
                <a:ea typeface="Times New Roman"/>
                <a:cs typeface="Arial" pitchFamily="34" charset="0"/>
              </a:rPr>
              <a:t>thủy</a:t>
            </a:r>
            <a:r>
              <a:rPr lang="en-US" sz="2400" dirty="0">
                <a:solidFill>
                  <a:prstClr val="black"/>
                </a:solidFill>
                <a:latin typeface="Arial" pitchFamily="34" charset="0"/>
                <a:ea typeface="Times New Roman"/>
                <a:cs typeface="Arial" pitchFamily="34" charset="0"/>
              </a:rPr>
              <a:t> </a:t>
            </a:r>
            <a:r>
              <a:rPr lang="en-US" sz="2400" dirty="0" err="1">
                <a:solidFill>
                  <a:prstClr val="black"/>
                </a:solidFill>
                <a:latin typeface="Arial" pitchFamily="34" charset="0"/>
                <a:ea typeface="Times New Roman"/>
                <a:cs typeface="Arial" pitchFamily="34" charset="0"/>
              </a:rPr>
              <a:t>nội</a:t>
            </a:r>
            <a:r>
              <a:rPr lang="en-US" sz="2400" dirty="0">
                <a:solidFill>
                  <a:prstClr val="black"/>
                </a:solidFill>
                <a:latin typeface="Arial" pitchFamily="34" charset="0"/>
                <a:ea typeface="Times New Roman"/>
                <a:cs typeface="Arial" pitchFamily="34" charset="0"/>
              </a:rPr>
              <a:t> </a:t>
            </a:r>
            <a:r>
              <a:rPr lang="en-US" sz="2400" dirty="0" err="1">
                <a:solidFill>
                  <a:prstClr val="black"/>
                </a:solidFill>
                <a:latin typeface="Arial" pitchFamily="34" charset="0"/>
                <a:ea typeface="Times New Roman"/>
                <a:cs typeface="Arial" pitchFamily="34" charset="0"/>
              </a:rPr>
              <a:t>địa</a:t>
            </a:r>
            <a:r>
              <a:rPr lang="en-US" sz="2400" dirty="0">
                <a:solidFill>
                  <a:prstClr val="black"/>
                </a:solidFill>
                <a:latin typeface="Arial" pitchFamily="34" charset="0"/>
                <a:ea typeface="Times New Roman"/>
                <a:cs typeface="Arial" pitchFamily="34" charset="0"/>
              </a:rPr>
              <a:t> (</a:t>
            </a:r>
            <a:r>
              <a:rPr lang="en-US" sz="2400" dirty="0" err="1">
                <a:solidFill>
                  <a:prstClr val="black"/>
                </a:solidFill>
                <a:latin typeface="Arial" pitchFamily="34" charset="0"/>
                <a:ea typeface="Times New Roman"/>
                <a:cs typeface="Arial" pitchFamily="34" charset="0"/>
              </a:rPr>
              <a:t>K2Đ47</a:t>
            </a:r>
            <a:r>
              <a:rPr lang="en-US" sz="2400" dirty="0">
                <a:solidFill>
                  <a:prstClr val="black"/>
                </a:solidFill>
                <a:latin typeface="Arial" pitchFamily="34" charset="0"/>
                <a:ea typeface="Times New Roman"/>
                <a:cs typeface="Arial" pitchFamily="34" charset="0"/>
              </a:rPr>
              <a:t>); 7- </a:t>
            </a:r>
            <a:r>
              <a:rPr lang="en-US" sz="2400" dirty="0" err="1">
                <a:solidFill>
                  <a:prstClr val="black"/>
                </a:solidFill>
                <a:latin typeface="Arial" pitchFamily="34" charset="0"/>
                <a:ea typeface="Times New Roman"/>
                <a:cs typeface="Arial" pitchFamily="34" charset="0"/>
              </a:rPr>
              <a:t>Cục</a:t>
            </a:r>
            <a:r>
              <a:rPr lang="en-US" sz="2400" dirty="0">
                <a:solidFill>
                  <a:prstClr val="black"/>
                </a:solidFill>
                <a:latin typeface="Arial" pitchFamily="34" charset="0"/>
                <a:ea typeface="Times New Roman"/>
                <a:cs typeface="Arial" pitchFamily="34" charset="0"/>
              </a:rPr>
              <a:t> </a:t>
            </a:r>
            <a:r>
              <a:rPr lang="en-US" sz="2400" dirty="0" err="1">
                <a:solidFill>
                  <a:prstClr val="black"/>
                </a:solidFill>
                <a:latin typeface="Arial" pitchFamily="34" charset="0"/>
                <a:ea typeface="Times New Roman"/>
                <a:cs typeface="Arial" pitchFamily="34" charset="0"/>
              </a:rPr>
              <a:t>trưởng</a:t>
            </a:r>
            <a:r>
              <a:rPr lang="en-US" sz="2400" dirty="0">
                <a:solidFill>
                  <a:prstClr val="black"/>
                </a:solidFill>
                <a:latin typeface="Arial" pitchFamily="34" charset="0"/>
                <a:ea typeface="Times New Roman"/>
                <a:cs typeface="Arial" pitchFamily="34" charset="0"/>
              </a:rPr>
              <a:t> </a:t>
            </a:r>
            <a:r>
              <a:rPr lang="en-US" sz="2400" dirty="0" err="1">
                <a:solidFill>
                  <a:prstClr val="black"/>
                </a:solidFill>
                <a:latin typeface="Arial" pitchFamily="34" charset="0"/>
                <a:ea typeface="Times New Roman"/>
                <a:cs typeface="Arial" pitchFamily="34" charset="0"/>
              </a:rPr>
              <a:t>Cục</a:t>
            </a:r>
            <a:r>
              <a:rPr lang="en-US" sz="2400" dirty="0">
                <a:solidFill>
                  <a:prstClr val="black"/>
                </a:solidFill>
                <a:latin typeface="Arial" pitchFamily="34" charset="0"/>
                <a:ea typeface="Times New Roman"/>
                <a:cs typeface="Arial" pitchFamily="34" charset="0"/>
              </a:rPr>
              <a:t> </a:t>
            </a:r>
            <a:r>
              <a:rPr lang="en-US" sz="2400" dirty="0" err="1">
                <a:solidFill>
                  <a:prstClr val="black"/>
                </a:solidFill>
                <a:latin typeface="Arial" pitchFamily="34" charset="0"/>
                <a:ea typeface="Times New Roman"/>
                <a:cs typeface="Arial" pitchFamily="34" charset="0"/>
              </a:rPr>
              <a:t>Thi</a:t>
            </a:r>
            <a:r>
              <a:rPr lang="en-US" sz="2400" dirty="0">
                <a:solidFill>
                  <a:prstClr val="black"/>
                </a:solidFill>
                <a:latin typeface="Arial" pitchFamily="34" charset="0"/>
                <a:ea typeface="Times New Roman"/>
                <a:cs typeface="Arial" pitchFamily="34" charset="0"/>
              </a:rPr>
              <a:t> </a:t>
            </a:r>
            <a:r>
              <a:rPr lang="en-US" sz="2400" dirty="0" err="1">
                <a:solidFill>
                  <a:prstClr val="black"/>
                </a:solidFill>
                <a:latin typeface="Arial" pitchFamily="34" charset="0"/>
                <a:ea typeface="Times New Roman"/>
                <a:cs typeface="Arial" pitchFamily="34" charset="0"/>
              </a:rPr>
              <a:t>hành</a:t>
            </a:r>
            <a:r>
              <a:rPr lang="en-US" sz="2400" dirty="0">
                <a:solidFill>
                  <a:prstClr val="black"/>
                </a:solidFill>
                <a:latin typeface="Arial" pitchFamily="34" charset="0"/>
                <a:ea typeface="Times New Roman"/>
                <a:cs typeface="Arial" pitchFamily="34" charset="0"/>
              </a:rPr>
              <a:t> </a:t>
            </a:r>
            <a:r>
              <a:rPr lang="en-US" sz="2400" dirty="0" err="1">
                <a:solidFill>
                  <a:prstClr val="black"/>
                </a:solidFill>
                <a:latin typeface="Arial" pitchFamily="34" charset="0"/>
                <a:ea typeface="Times New Roman"/>
                <a:cs typeface="Arial" pitchFamily="34" charset="0"/>
              </a:rPr>
              <a:t>án</a:t>
            </a:r>
            <a:r>
              <a:rPr lang="en-US" sz="2400" dirty="0">
                <a:solidFill>
                  <a:prstClr val="black"/>
                </a:solidFill>
                <a:latin typeface="Arial" pitchFamily="34" charset="0"/>
                <a:ea typeface="Times New Roman"/>
                <a:cs typeface="Arial" pitchFamily="34" charset="0"/>
              </a:rPr>
              <a:t> </a:t>
            </a:r>
            <a:r>
              <a:rPr lang="en-US" sz="2400" dirty="0" err="1">
                <a:solidFill>
                  <a:prstClr val="black"/>
                </a:solidFill>
                <a:latin typeface="Arial" pitchFamily="34" charset="0"/>
                <a:ea typeface="Times New Roman"/>
                <a:cs typeface="Arial" pitchFamily="34" charset="0"/>
              </a:rPr>
              <a:t>dân</a:t>
            </a:r>
            <a:r>
              <a:rPr lang="en-US" sz="2400" dirty="0">
                <a:solidFill>
                  <a:prstClr val="black"/>
                </a:solidFill>
                <a:latin typeface="Arial" pitchFamily="34" charset="0"/>
                <a:ea typeface="Times New Roman"/>
                <a:cs typeface="Arial" pitchFamily="34" charset="0"/>
              </a:rPr>
              <a:t> </a:t>
            </a:r>
            <a:r>
              <a:rPr lang="en-US" sz="2400" dirty="0" err="1">
                <a:solidFill>
                  <a:prstClr val="black"/>
                </a:solidFill>
                <a:latin typeface="Arial" pitchFamily="34" charset="0"/>
                <a:ea typeface="Times New Roman"/>
                <a:cs typeface="Arial" pitchFamily="34" charset="0"/>
              </a:rPr>
              <a:t>sự</a:t>
            </a:r>
            <a:r>
              <a:rPr lang="en-US" sz="2400" dirty="0">
                <a:solidFill>
                  <a:prstClr val="black"/>
                </a:solidFill>
                <a:latin typeface="Arial" pitchFamily="34" charset="0"/>
                <a:ea typeface="Times New Roman"/>
                <a:cs typeface="Arial" pitchFamily="34" charset="0"/>
              </a:rPr>
              <a:t> </a:t>
            </a:r>
            <a:r>
              <a:rPr lang="en-US" sz="2400" dirty="0" err="1">
                <a:solidFill>
                  <a:prstClr val="black"/>
                </a:solidFill>
                <a:latin typeface="Arial" pitchFamily="34" charset="0"/>
                <a:ea typeface="Times New Roman"/>
                <a:cs typeface="Arial" pitchFamily="34" charset="0"/>
              </a:rPr>
              <a:t>và</a:t>
            </a:r>
            <a:r>
              <a:rPr lang="en-US" sz="2400" dirty="0">
                <a:solidFill>
                  <a:prstClr val="black"/>
                </a:solidFill>
                <a:latin typeface="Arial" pitchFamily="34" charset="0"/>
                <a:ea typeface="Times New Roman"/>
                <a:cs typeface="Arial" pitchFamily="34" charset="0"/>
              </a:rPr>
              <a:t> </a:t>
            </a:r>
            <a:r>
              <a:rPr lang="en-US" sz="2400" dirty="0" err="1">
                <a:solidFill>
                  <a:prstClr val="black"/>
                </a:solidFill>
                <a:latin typeface="Arial" pitchFamily="34" charset="0"/>
                <a:ea typeface="Times New Roman"/>
                <a:cs typeface="Arial" pitchFamily="34" charset="0"/>
              </a:rPr>
              <a:t>chức</a:t>
            </a:r>
            <a:r>
              <a:rPr lang="en-US" sz="2400" dirty="0">
                <a:solidFill>
                  <a:prstClr val="black"/>
                </a:solidFill>
                <a:latin typeface="Arial" pitchFamily="34" charset="0"/>
                <a:ea typeface="Times New Roman"/>
                <a:cs typeface="Arial" pitchFamily="34" charset="0"/>
              </a:rPr>
              <a:t> </a:t>
            </a:r>
            <a:r>
              <a:rPr lang="en-US" sz="2400" dirty="0" err="1">
                <a:solidFill>
                  <a:prstClr val="black"/>
                </a:solidFill>
                <a:latin typeface="Arial" pitchFamily="34" charset="0"/>
                <a:ea typeface="Times New Roman"/>
                <a:cs typeface="Arial" pitchFamily="34" charset="0"/>
              </a:rPr>
              <a:t>danh</a:t>
            </a:r>
            <a:r>
              <a:rPr lang="en-US" sz="2400" dirty="0">
                <a:solidFill>
                  <a:prstClr val="black"/>
                </a:solidFill>
                <a:latin typeface="Arial" pitchFamily="34" charset="0"/>
                <a:ea typeface="Times New Roman"/>
                <a:cs typeface="Arial" pitchFamily="34" charset="0"/>
              </a:rPr>
              <a:t> </a:t>
            </a:r>
            <a:r>
              <a:rPr lang="en-US" sz="2400" dirty="0" err="1">
                <a:solidFill>
                  <a:prstClr val="black"/>
                </a:solidFill>
                <a:latin typeface="Arial" pitchFamily="34" charset="0"/>
                <a:ea typeface="Times New Roman"/>
                <a:cs typeface="Arial" pitchFamily="34" charset="0"/>
              </a:rPr>
              <a:t>tương</a:t>
            </a:r>
            <a:r>
              <a:rPr lang="en-US" sz="2400" dirty="0">
                <a:solidFill>
                  <a:prstClr val="black"/>
                </a:solidFill>
                <a:latin typeface="Arial" pitchFamily="34" charset="0"/>
                <a:ea typeface="Times New Roman"/>
                <a:cs typeface="Arial" pitchFamily="34" charset="0"/>
              </a:rPr>
              <a:t> </a:t>
            </a:r>
            <a:r>
              <a:rPr lang="en-US" sz="2400" dirty="0" err="1">
                <a:solidFill>
                  <a:prstClr val="black"/>
                </a:solidFill>
                <a:latin typeface="Arial" pitchFamily="34" charset="0"/>
                <a:ea typeface="Times New Roman"/>
                <a:cs typeface="Arial" pitchFamily="34" charset="0"/>
              </a:rPr>
              <a:t>đương</a:t>
            </a:r>
            <a:r>
              <a:rPr lang="en-US" sz="2400" dirty="0">
                <a:solidFill>
                  <a:prstClr val="black"/>
                </a:solidFill>
                <a:latin typeface="Arial" pitchFamily="34" charset="0"/>
                <a:ea typeface="Times New Roman"/>
                <a:cs typeface="Arial" pitchFamily="34" charset="0"/>
              </a:rPr>
              <a:t> (</a:t>
            </a:r>
            <a:r>
              <a:rPr lang="en-US" sz="2400" dirty="0" err="1">
                <a:solidFill>
                  <a:prstClr val="black"/>
                </a:solidFill>
                <a:latin typeface="Arial" pitchFamily="34" charset="0"/>
                <a:ea typeface="Times New Roman"/>
                <a:cs typeface="Arial" pitchFamily="34" charset="0"/>
              </a:rPr>
              <a:t>K4Đ49</a:t>
            </a:r>
            <a:r>
              <a:rPr lang="en-US" sz="2400" dirty="0">
                <a:solidFill>
                  <a:prstClr val="black"/>
                </a:solidFill>
                <a:latin typeface="Arial" pitchFamily="34" charset="0"/>
                <a:ea typeface="Times New Roman"/>
                <a:cs typeface="Arial" pitchFamily="34" charset="0"/>
              </a:rPr>
              <a:t>).</a:t>
            </a:r>
          </a:p>
          <a:p>
            <a:pPr indent="0" algn="just">
              <a:lnSpc>
                <a:spcPts val="3000"/>
              </a:lnSpc>
              <a:spcBef>
                <a:spcPts val="0"/>
              </a:spcBef>
              <a:spcAft>
                <a:spcPts val="0"/>
              </a:spcAft>
              <a:buNone/>
              <a:defRPr/>
            </a:pPr>
            <a:r>
              <a:rPr lang="de-DE" sz="2400" b="1" spc="-10" dirty="0">
                <a:solidFill>
                  <a:prstClr val="black"/>
                </a:solidFill>
                <a:latin typeface="Arial" pitchFamily="34" charset="0"/>
                <a:ea typeface="Calibri"/>
                <a:cs typeface="Arial" pitchFamily="34" charset="0"/>
              </a:rPr>
              <a:t>	(ii)</a:t>
            </a:r>
            <a:r>
              <a:rPr lang="de-DE" sz="2400" spc="-10" dirty="0">
                <a:solidFill>
                  <a:prstClr val="black"/>
                </a:solidFill>
                <a:latin typeface="Arial" pitchFamily="34" charset="0"/>
                <a:ea typeface="Calibri"/>
                <a:cs typeface="Arial" pitchFamily="34" charset="0"/>
              </a:rPr>
              <a:t> </a:t>
            </a:r>
            <a:r>
              <a:rPr lang="de-DE" sz="2400" spc="-50" dirty="0">
                <a:solidFill>
                  <a:prstClr val="black"/>
                </a:solidFill>
                <a:latin typeface="Arial" pitchFamily="34" charset="0"/>
                <a:ea typeface="Calibri"/>
                <a:cs typeface="Arial" pitchFamily="34" charset="0"/>
              </a:rPr>
              <a:t>Các chức danh khác ở cấp cơ sở có thẩm quyền tịch thu tang vật, phương tiện có giá trị </a:t>
            </a:r>
            <a:r>
              <a:rPr lang="de-DE" sz="2400" b="1" u="sng" spc="-50" dirty="0">
                <a:solidFill>
                  <a:prstClr val="black"/>
                </a:solidFill>
                <a:latin typeface="Arial" pitchFamily="34" charset="0"/>
                <a:ea typeface="Calibri"/>
                <a:cs typeface="Arial" pitchFamily="34" charset="0"/>
              </a:rPr>
              <a:t>không vượt quá 02 lần </a:t>
            </a:r>
            <a:r>
              <a:rPr lang="de-DE" sz="2400" spc="-50" dirty="0">
                <a:solidFill>
                  <a:prstClr val="black"/>
                </a:solidFill>
                <a:latin typeface="Arial" pitchFamily="34" charset="0"/>
                <a:ea typeface="Calibri"/>
                <a:cs typeface="Arial" pitchFamily="34" charset="0"/>
              </a:rPr>
              <a:t>mức tiền phạt theo thẩm quyền</a:t>
            </a:r>
            <a:r>
              <a:rPr lang="nl-NL" sz="2400" spc="-50" dirty="0">
                <a:solidFill>
                  <a:prstClr val="black"/>
                </a:solidFill>
                <a:latin typeface="Arial" pitchFamily="34" charset="0"/>
                <a:ea typeface="Calibri"/>
                <a:cs typeface="Arial" pitchFamily="34" charset="0"/>
              </a:rPr>
              <a:t>.</a:t>
            </a:r>
          </a:p>
          <a:p>
            <a:pPr indent="0" algn="just">
              <a:lnSpc>
                <a:spcPts val="3000"/>
              </a:lnSpc>
              <a:spcBef>
                <a:spcPts val="0"/>
              </a:spcBef>
              <a:spcAft>
                <a:spcPts val="0"/>
              </a:spcAft>
              <a:buNone/>
              <a:defRPr/>
            </a:pPr>
            <a:r>
              <a:rPr lang="nl-NL" sz="2400" spc="-10" dirty="0">
                <a:solidFill>
                  <a:prstClr val="black"/>
                </a:solidFill>
                <a:latin typeface="Arial" pitchFamily="34" charset="0"/>
                <a:ea typeface="Times New Roman"/>
                <a:cs typeface="Arial" pitchFamily="34" charset="0"/>
              </a:rPr>
              <a:t>	</a:t>
            </a:r>
            <a:endParaRPr lang="en-US" sz="2400" dirty="0">
              <a:solidFill>
                <a:prstClr val="black"/>
              </a:solidFill>
              <a:latin typeface="Arial" pitchFamily="34" charset="0"/>
              <a:cs typeface="Arial" pitchFamily="34" charset="0"/>
            </a:endParaRPr>
          </a:p>
          <a:p>
            <a:pPr>
              <a:defRPr/>
            </a:pPr>
            <a:endParaRPr lang="en-US" dirty="0"/>
          </a:p>
        </p:txBody>
      </p:sp>
      <p:sp>
        <p:nvSpPr>
          <p:cNvPr id="4" name="Date Placeholder 3"/>
          <p:cNvSpPr>
            <a:spLocks noGrp="1"/>
          </p:cNvSpPr>
          <p:nvPr>
            <p:ph type="dt" sz="quarter" idx="10"/>
          </p:nvPr>
        </p:nvSpPr>
        <p:spPr/>
        <p:txBody>
          <a:bodyPr/>
          <a:lstStyle/>
          <a:p>
            <a:pPr>
              <a:defRPr/>
            </a:pPr>
            <a:fld id="{578C433B-FD3D-483B-AB6E-AF55ACBFF1C4}" type="datetime1">
              <a:rPr lang="en-US" smtClean="0"/>
              <a:pPr>
                <a:defRPr/>
              </a:pPr>
              <a:t>2/27/2023</a:t>
            </a:fld>
            <a:endParaRPr lang="en-US"/>
          </a:p>
        </p:txBody>
      </p:sp>
      <p:sp>
        <p:nvSpPr>
          <p:cNvPr id="5" name="Slide Number Placeholder 4"/>
          <p:cNvSpPr>
            <a:spLocks noGrp="1"/>
          </p:cNvSpPr>
          <p:nvPr>
            <p:ph type="sldNum" sz="quarter" idx="12"/>
          </p:nvPr>
        </p:nvSpPr>
        <p:spPr/>
        <p:txBody>
          <a:bodyPr/>
          <a:lstStyle/>
          <a:p>
            <a:pPr>
              <a:defRPr/>
            </a:pPr>
            <a:fld id="{49B6CFF4-D198-4D03-88D5-087B31F1EB9E}" type="slidenum">
              <a:rPr lang="en-US" smtClean="0"/>
              <a:pPr>
                <a:defRPr/>
              </a:pPr>
              <a:t>23</a:t>
            </a:fld>
            <a:endParaRPr lang="en-US"/>
          </a:p>
        </p:txBody>
      </p:sp>
    </p:spTree>
  </p:cSld>
  <p:clrMapOvr>
    <a:masterClrMapping/>
  </p:clrMapOvr>
  <p:transition spd="slow">
    <p:wheel spokes="1"/>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itle 1"/>
          <p:cNvSpPr>
            <a:spLocks noGrp="1"/>
          </p:cNvSpPr>
          <p:nvPr>
            <p:ph type="title"/>
          </p:nvPr>
        </p:nvSpPr>
        <p:spPr>
          <a:xfrm>
            <a:off x="1981200" y="115888"/>
            <a:ext cx="8229600" cy="360362"/>
          </a:xfrm>
        </p:spPr>
        <p:txBody>
          <a:bodyPr/>
          <a:lstStyle/>
          <a:p>
            <a:r>
              <a:rPr lang="en-US" sz="2800" b="1">
                <a:solidFill>
                  <a:srgbClr val="000000"/>
                </a:solidFill>
                <a:latin typeface="Arial" charset="0"/>
                <a:cs typeface="Arial" charset="0"/>
              </a:rPr>
              <a:t>NỘI DUNG CƠ BẢN LUẬT SĐBS LUẠT XL</a:t>
            </a:r>
            <a:endParaRPr lang="en-US"/>
          </a:p>
        </p:txBody>
      </p:sp>
      <p:sp>
        <p:nvSpPr>
          <p:cNvPr id="3" name="Content Placeholder 2"/>
          <p:cNvSpPr>
            <a:spLocks noGrp="1"/>
          </p:cNvSpPr>
          <p:nvPr>
            <p:ph idx="1"/>
          </p:nvPr>
        </p:nvSpPr>
        <p:spPr>
          <a:xfrm>
            <a:off x="1343026" y="549276"/>
            <a:ext cx="9217025" cy="6308725"/>
          </a:xfrm>
        </p:spPr>
        <p:txBody>
          <a:bodyPr/>
          <a:lstStyle/>
          <a:p>
            <a:pPr indent="0" algn="just">
              <a:lnSpc>
                <a:spcPts val="2500"/>
              </a:lnSpc>
              <a:spcBef>
                <a:spcPts val="0"/>
              </a:spcBef>
              <a:spcAft>
                <a:spcPts val="0"/>
              </a:spcAft>
              <a:buNone/>
              <a:defRPr/>
            </a:pPr>
            <a:r>
              <a:rPr lang="nl-NL" sz="2400" spc="-10" dirty="0">
                <a:solidFill>
                  <a:prstClr val="black"/>
                </a:solidFill>
                <a:latin typeface="Arial" pitchFamily="34" charset="0"/>
                <a:ea typeface="Times New Roman"/>
                <a:cs typeface="Arial" pitchFamily="34" charset="0"/>
              </a:rPr>
              <a:t>	</a:t>
            </a:r>
            <a:r>
              <a:rPr lang="nl-NL" sz="2200" spc="-10" dirty="0">
                <a:solidFill>
                  <a:prstClr val="black"/>
                </a:solidFill>
                <a:latin typeface="Arial" pitchFamily="34" charset="0"/>
                <a:ea typeface="Times New Roman"/>
                <a:cs typeface="Arial" pitchFamily="34" charset="0"/>
              </a:rPr>
              <a:t>4. </a:t>
            </a:r>
            <a:r>
              <a:rPr lang="nl-NL" sz="2200" b="1" spc="-10" dirty="0">
                <a:solidFill>
                  <a:prstClr val="black"/>
                </a:solidFill>
                <a:latin typeface="Arial" pitchFamily="34" charset="0"/>
                <a:ea typeface="Times New Roman"/>
                <a:cs typeface="Arial" pitchFamily="34" charset="0"/>
              </a:rPr>
              <a:t>Về thẩm quyền XPVPHC của thanh tra </a:t>
            </a:r>
            <a:r>
              <a:rPr lang="nl-NL" sz="2200" spc="-10" dirty="0">
                <a:solidFill>
                  <a:prstClr val="black"/>
                </a:solidFill>
                <a:latin typeface="Arial" pitchFamily="34" charset="0"/>
                <a:ea typeface="Times New Roman"/>
                <a:cs typeface="Arial" pitchFamily="34" charset="0"/>
              </a:rPr>
              <a:t>( Đ46) đối với các chức danh thuộc  ngành GTVT:</a:t>
            </a:r>
          </a:p>
          <a:p>
            <a:pPr indent="0" algn="just">
              <a:lnSpc>
                <a:spcPts val="2500"/>
              </a:lnSpc>
              <a:spcBef>
                <a:spcPts val="0"/>
              </a:spcBef>
              <a:spcAft>
                <a:spcPts val="0"/>
              </a:spcAft>
              <a:buNone/>
              <a:defRPr/>
            </a:pPr>
            <a:r>
              <a:rPr lang="nl-NL" sz="2200" spc="-10" dirty="0">
                <a:solidFill>
                  <a:prstClr val="black"/>
                </a:solidFill>
                <a:latin typeface="Arial" pitchFamily="34" charset="0"/>
                <a:ea typeface="Times New Roman"/>
                <a:cs typeface="Arial" pitchFamily="34" charset="0"/>
              </a:rPr>
              <a:t>	- SĐBS đoạn mở đầu khoản 2 Đ46 (điểm a K21Đ1 Luậtsđbs)</a:t>
            </a:r>
          </a:p>
          <a:p>
            <a:pPr indent="0" algn="just">
              <a:lnSpc>
                <a:spcPts val="2500"/>
              </a:lnSpc>
              <a:spcBef>
                <a:spcPts val="0"/>
              </a:spcBef>
              <a:spcAft>
                <a:spcPts val="0"/>
              </a:spcAft>
              <a:buNone/>
              <a:defRPr/>
            </a:pPr>
            <a:r>
              <a:rPr lang="nl-NL" sz="2200" spc="-10" dirty="0">
                <a:solidFill>
                  <a:prstClr val="black"/>
                </a:solidFill>
                <a:latin typeface="Arial" pitchFamily="34" charset="0"/>
                <a:ea typeface="Times New Roman"/>
                <a:cs typeface="Arial" pitchFamily="34" charset="0"/>
              </a:rPr>
              <a:t>	“CTT sở; CTT Cục Hàng không VN; </a:t>
            </a:r>
            <a:r>
              <a:rPr lang="nl-NL" sz="2200" b="1" i="1" spc="-10" dirty="0">
                <a:solidFill>
                  <a:prstClr val="black"/>
                </a:solidFill>
                <a:latin typeface="Arial" pitchFamily="34" charset="0"/>
                <a:ea typeface="Times New Roman"/>
                <a:cs typeface="Arial" pitchFamily="34" charset="0"/>
              </a:rPr>
              <a:t>CTT Cục Hàng hải VN</a:t>
            </a:r>
            <a:r>
              <a:rPr lang="nl-NL" sz="2200" spc="-10" dirty="0">
                <a:solidFill>
                  <a:prstClr val="black"/>
                </a:solidFill>
                <a:latin typeface="Arial" pitchFamily="34" charset="0"/>
                <a:ea typeface="Times New Roman"/>
                <a:cs typeface="Arial" pitchFamily="34" charset="0"/>
              </a:rPr>
              <a:t>...;các chức danh tương đương của cơ quan được giao thực hiện chức năng TTCN </a:t>
            </a:r>
            <a:r>
              <a:rPr lang="nl-NL" sz="2200" b="1" u="sng" spc="-10" dirty="0">
                <a:solidFill>
                  <a:prstClr val="black"/>
                </a:solidFill>
                <a:latin typeface="Arial" pitchFamily="34" charset="0"/>
                <a:ea typeface="Times New Roman"/>
                <a:cs typeface="Arial" pitchFamily="34" charset="0"/>
              </a:rPr>
              <a:t>được CP quy định thẩm quyền xử phạt</a:t>
            </a:r>
            <a:r>
              <a:rPr lang="nl-NL" sz="2200" spc="-10" dirty="0">
                <a:solidFill>
                  <a:prstClr val="black"/>
                </a:solidFill>
                <a:latin typeface="Arial" pitchFamily="34" charset="0"/>
                <a:ea typeface="Times New Roman"/>
                <a:cs typeface="Arial" pitchFamily="34" charset="0"/>
              </a:rPr>
              <a:t> có quyền:...”( phạt 50% mức tối đa nhưng không quá 50tr)</a:t>
            </a:r>
          </a:p>
          <a:p>
            <a:pPr indent="0" algn="just">
              <a:lnSpc>
                <a:spcPts val="2500"/>
              </a:lnSpc>
              <a:spcBef>
                <a:spcPts val="0"/>
              </a:spcBef>
              <a:spcAft>
                <a:spcPts val="0"/>
              </a:spcAft>
              <a:buNone/>
              <a:defRPr/>
            </a:pPr>
            <a:r>
              <a:rPr lang="nl-NL" sz="2200" spc="-10" dirty="0">
                <a:solidFill>
                  <a:prstClr val="black"/>
                </a:solidFill>
                <a:latin typeface="Arial" pitchFamily="34" charset="0"/>
                <a:ea typeface="Times New Roman"/>
                <a:cs typeface="Arial" pitchFamily="34" charset="0"/>
              </a:rPr>
              <a:t>	- SĐBS  đoạn mở đầu khoản 4 như sau: </a:t>
            </a:r>
          </a:p>
          <a:p>
            <a:pPr indent="0" algn="just">
              <a:lnSpc>
                <a:spcPts val="2500"/>
              </a:lnSpc>
              <a:spcBef>
                <a:spcPts val="0"/>
              </a:spcBef>
              <a:spcAft>
                <a:spcPts val="0"/>
              </a:spcAft>
              <a:buNone/>
              <a:defRPr/>
            </a:pPr>
            <a:r>
              <a:rPr lang="nl-NL" sz="2200" spc="-10" dirty="0">
                <a:solidFill>
                  <a:prstClr val="black"/>
                </a:solidFill>
                <a:latin typeface="Arial" pitchFamily="34" charset="0"/>
                <a:ea typeface="Times New Roman"/>
                <a:cs typeface="Arial" pitchFamily="34" charset="0"/>
              </a:rPr>
              <a:t>	“CTT bộ, cơ quan ngang bộ, TCT Tổng cục ĐBVN...Cục trưởng Cục ĐSVN, Cục trưởng Cục ĐTNĐVN, </a:t>
            </a:r>
            <a:r>
              <a:rPr lang="nl-NL" sz="2200" b="1" i="1" spc="-10" dirty="0">
                <a:solidFill>
                  <a:prstClr val="black"/>
                </a:solidFill>
                <a:latin typeface="Arial" pitchFamily="34" charset="0"/>
                <a:ea typeface="Times New Roman"/>
                <a:cs typeface="Arial" pitchFamily="34" charset="0"/>
              </a:rPr>
              <a:t>Cục trưởng Cục hàng hải VN</a:t>
            </a:r>
            <a:r>
              <a:rPr lang="nl-NL" sz="2200" spc="-10" dirty="0">
                <a:solidFill>
                  <a:prstClr val="black"/>
                </a:solidFill>
                <a:latin typeface="Arial" pitchFamily="34" charset="0"/>
                <a:ea typeface="Times New Roman"/>
                <a:cs typeface="Arial" pitchFamily="34" charset="0"/>
              </a:rPr>
              <a:t>, Cục trưởng Cục Hàng không VN... các chức danh tương đương của cơ quan được giao thực hiện chức năng thành tra chuyên ngành </a:t>
            </a:r>
            <a:r>
              <a:rPr lang="nl-NL" sz="2200" b="1" u="sng" spc="-10" dirty="0">
                <a:solidFill>
                  <a:prstClr val="black"/>
                </a:solidFill>
                <a:latin typeface="Arial" pitchFamily="34" charset="0"/>
                <a:ea typeface="Times New Roman"/>
                <a:cs typeface="Arial" pitchFamily="34" charset="0"/>
              </a:rPr>
              <a:t>được CP quy định thẩm quyền xử phạt</a:t>
            </a:r>
            <a:r>
              <a:rPr lang="nl-NL" sz="2200" spc="-10" dirty="0">
                <a:solidFill>
                  <a:prstClr val="black"/>
                </a:solidFill>
                <a:latin typeface="Arial" pitchFamily="34" charset="0"/>
                <a:ea typeface="Times New Roman"/>
                <a:cs typeface="Arial" pitchFamily="34" charset="0"/>
              </a:rPr>
              <a:t> có quyền: ...” ( phạt mức tối đa)</a:t>
            </a:r>
          </a:p>
          <a:p>
            <a:pPr indent="0" algn="just">
              <a:lnSpc>
                <a:spcPts val="2500"/>
              </a:lnSpc>
              <a:spcBef>
                <a:spcPts val="0"/>
              </a:spcBef>
              <a:spcAft>
                <a:spcPts val="0"/>
              </a:spcAft>
              <a:buNone/>
              <a:defRPr/>
            </a:pPr>
            <a:r>
              <a:rPr lang="nl-NL" sz="2200" spc="-10" dirty="0">
                <a:solidFill>
                  <a:prstClr val="black"/>
                </a:solidFill>
                <a:latin typeface="Arial" pitchFamily="34" charset="0"/>
                <a:ea typeface="Times New Roman"/>
                <a:cs typeface="Arial" pitchFamily="34" charset="0"/>
              </a:rPr>
              <a:t>	- SĐBS đoạn mở đầu khoản 2 Đ47 (k22Đ1 Luậtsđbs)</a:t>
            </a:r>
          </a:p>
          <a:p>
            <a:pPr indent="0" algn="just">
              <a:lnSpc>
                <a:spcPts val="2500"/>
              </a:lnSpc>
              <a:spcBef>
                <a:spcPts val="0"/>
              </a:spcBef>
              <a:spcAft>
                <a:spcPts val="0"/>
              </a:spcAft>
              <a:buNone/>
              <a:defRPr/>
            </a:pPr>
            <a:r>
              <a:rPr lang="nl-NL" sz="2200" spc="-10" dirty="0">
                <a:solidFill>
                  <a:prstClr val="black"/>
                </a:solidFill>
                <a:latin typeface="Arial" pitchFamily="34" charset="0"/>
                <a:ea typeface="Times New Roman"/>
                <a:cs typeface="Arial" pitchFamily="34" charset="0"/>
              </a:rPr>
              <a:t>	“</a:t>
            </a:r>
            <a:r>
              <a:rPr lang="nl-NL" sz="2200" b="1" spc="-10" dirty="0">
                <a:solidFill>
                  <a:prstClr val="black"/>
                </a:solidFill>
                <a:latin typeface="Arial" pitchFamily="34" charset="0"/>
                <a:ea typeface="Times New Roman"/>
                <a:cs typeface="Arial" pitchFamily="34" charset="0"/>
              </a:rPr>
              <a:t>Giám đốc Cảng vụ hàng hải</a:t>
            </a:r>
            <a:r>
              <a:rPr lang="nl-NL" sz="2200" spc="-10" dirty="0">
                <a:solidFill>
                  <a:prstClr val="black"/>
                </a:solidFill>
                <a:latin typeface="Arial" pitchFamily="34" charset="0"/>
                <a:ea typeface="Times New Roman"/>
                <a:cs typeface="Arial" pitchFamily="34" charset="0"/>
              </a:rPr>
              <a:t>, Giám đốc Cảng vụ hàng không , Giám đốc Cảng vụ đường thủy nội địa có quyền...” (25tr)</a:t>
            </a:r>
          </a:p>
          <a:p>
            <a:pPr indent="0" algn="just">
              <a:lnSpc>
                <a:spcPts val="2500"/>
              </a:lnSpc>
              <a:spcBef>
                <a:spcPts val="0"/>
              </a:spcBef>
              <a:spcAft>
                <a:spcPts val="0"/>
              </a:spcAft>
              <a:buNone/>
              <a:defRPr/>
            </a:pPr>
            <a:r>
              <a:rPr lang="nl-NL" sz="2200" spc="-10" dirty="0">
                <a:solidFill>
                  <a:prstClr val="black"/>
                </a:solidFill>
                <a:latin typeface="Arial" pitchFamily="34" charset="0"/>
                <a:ea typeface="Times New Roman"/>
                <a:cs typeface="Arial" pitchFamily="34" charset="0"/>
              </a:rPr>
              <a:t>	</a:t>
            </a:r>
            <a:r>
              <a:rPr lang="nl-NL" sz="2200" b="1" spc="-10" dirty="0">
                <a:solidFill>
                  <a:srgbClr val="0000CC"/>
                </a:solidFill>
                <a:latin typeface="Arial" pitchFamily="34" charset="0"/>
                <a:ea typeface="Times New Roman"/>
                <a:cs typeface="Arial" pitchFamily="34" charset="0"/>
              </a:rPr>
              <a:t>- Vấn đề xây dựng Dự thảo Luật Thanh tra và sự thống nhất, đồng bộ với Luật XLVPHC?</a:t>
            </a:r>
            <a:endParaRPr lang="en-US" sz="2200" b="1" dirty="0">
              <a:solidFill>
                <a:srgbClr val="0000CC"/>
              </a:solidFill>
              <a:latin typeface="Arial" pitchFamily="34" charset="0"/>
              <a:ea typeface="Times New Roman"/>
              <a:cs typeface="Arial" pitchFamily="34" charset="0"/>
            </a:endParaRPr>
          </a:p>
        </p:txBody>
      </p:sp>
      <p:sp>
        <p:nvSpPr>
          <p:cNvPr id="4" name="Date Placeholder 3"/>
          <p:cNvSpPr>
            <a:spLocks noGrp="1"/>
          </p:cNvSpPr>
          <p:nvPr>
            <p:ph type="dt" sz="quarter" idx="10"/>
          </p:nvPr>
        </p:nvSpPr>
        <p:spPr/>
        <p:txBody>
          <a:bodyPr/>
          <a:lstStyle/>
          <a:p>
            <a:pPr>
              <a:defRPr/>
            </a:pPr>
            <a:fld id="{AA549232-D486-4652-9AA6-3CFF66D2824D}" type="datetime1">
              <a:rPr lang="en-US" smtClean="0"/>
              <a:pPr>
                <a:defRPr/>
              </a:pPr>
              <a:t>2/27/2023</a:t>
            </a:fld>
            <a:endParaRPr lang="en-US"/>
          </a:p>
        </p:txBody>
      </p:sp>
      <p:sp>
        <p:nvSpPr>
          <p:cNvPr id="5" name="Slide Number Placeholder 4"/>
          <p:cNvSpPr>
            <a:spLocks noGrp="1"/>
          </p:cNvSpPr>
          <p:nvPr>
            <p:ph type="sldNum" sz="quarter" idx="12"/>
          </p:nvPr>
        </p:nvSpPr>
        <p:spPr/>
        <p:txBody>
          <a:bodyPr/>
          <a:lstStyle/>
          <a:p>
            <a:pPr>
              <a:defRPr/>
            </a:pPr>
            <a:fld id="{498F98B6-7BC4-407C-827D-10F55E0DD5A9}" type="slidenum">
              <a:rPr lang="en-US" smtClean="0"/>
              <a:pPr>
                <a:defRPr/>
              </a:pPr>
              <a:t>24</a:t>
            </a:fld>
            <a:endParaRPr lang="en-US"/>
          </a:p>
        </p:txBody>
      </p:sp>
    </p:spTree>
  </p:cSld>
  <p:clrMapOvr>
    <a:masterClrMapping/>
  </p:clrMapOvr>
  <p:transition spd="slow">
    <p:wheel spokes="1"/>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a:xfrm>
            <a:off x="1992313" y="115889"/>
            <a:ext cx="8507412" cy="433387"/>
          </a:xfrm>
        </p:spPr>
        <p:txBody>
          <a:bodyPr/>
          <a:lstStyle/>
          <a:p>
            <a:pPr eaLnBrk="1" hangingPunct="1"/>
            <a:r>
              <a:rPr lang="en-US" sz="2800" b="1">
                <a:solidFill>
                  <a:srgbClr val="000000"/>
                </a:solidFill>
                <a:latin typeface="Arial" charset="0"/>
                <a:cs typeface="Arial" charset="0"/>
              </a:rPr>
              <a:t>NỘI DUNG CƠ BẢN LUẬT SĐBS LUẬT XLVPHC</a:t>
            </a:r>
            <a:endParaRPr lang="en-US" sz="3600" b="1"/>
          </a:p>
        </p:txBody>
      </p:sp>
      <p:sp>
        <p:nvSpPr>
          <p:cNvPr id="30723" name="Rectangle 3"/>
          <p:cNvSpPr>
            <a:spLocks noGrp="1" noChangeArrowheads="1"/>
          </p:cNvSpPr>
          <p:nvPr>
            <p:ph idx="1"/>
          </p:nvPr>
        </p:nvSpPr>
        <p:spPr>
          <a:xfrm>
            <a:off x="1343025" y="836614"/>
            <a:ext cx="9145588" cy="6021387"/>
          </a:xfrm>
        </p:spPr>
        <p:txBody>
          <a:bodyPr/>
          <a:lstStyle/>
          <a:p>
            <a:pPr indent="0" algn="just">
              <a:lnSpc>
                <a:spcPts val="3000"/>
              </a:lnSpc>
              <a:spcBef>
                <a:spcPct val="0"/>
              </a:spcBef>
              <a:buNone/>
            </a:pPr>
            <a:r>
              <a:rPr lang="nl-NL" sz="2800" b="1">
                <a:latin typeface="Arial" charset="0"/>
                <a:ea typeface="Calibri" pitchFamily="34" charset="0"/>
                <a:cs typeface="Arial" charset="0"/>
              </a:rPr>
              <a:t>	</a:t>
            </a:r>
            <a:r>
              <a:rPr lang="nl-NL" sz="2200" b="1">
                <a:latin typeface="Arial" charset="0"/>
                <a:ea typeface="Calibri" pitchFamily="34" charset="0"/>
                <a:cs typeface="Arial" charset="0"/>
              </a:rPr>
              <a:t>SĐBS </a:t>
            </a:r>
            <a:r>
              <a:rPr lang="en-US" sz="2200" b="1">
                <a:latin typeface="Arial" charset="0"/>
                <a:ea typeface="Calibri" pitchFamily="34" charset="0"/>
                <a:cs typeface="Arial" charset="0"/>
              </a:rPr>
              <a:t>THỦ TỤC XPVPHC VÀ THI HÀNH QUYẾT ĐỊNH XPVPHC</a:t>
            </a:r>
            <a:endParaRPr lang="en-US" sz="2200">
              <a:latin typeface="Arial" charset="0"/>
              <a:ea typeface="Times New Roman" pitchFamily="18" charset="0"/>
              <a:cs typeface="Arial" charset="0"/>
            </a:endParaRPr>
          </a:p>
          <a:p>
            <a:pPr indent="0" algn="just">
              <a:lnSpc>
                <a:spcPts val="3000"/>
              </a:lnSpc>
              <a:spcBef>
                <a:spcPct val="0"/>
              </a:spcBef>
              <a:buNone/>
            </a:pPr>
            <a:r>
              <a:rPr lang="en-US" sz="2200" b="1" i="1">
                <a:latin typeface="Arial" charset="0"/>
                <a:cs typeface="Arial" charset="0"/>
              </a:rPr>
              <a:t>	- </a:t>
            </a:r>
            <a:r>
              <a:rPr lang="en-US" sz="2200" b="1">
                <a:latin typeface="Arial" charset="0"/>
                <a:cs typeface="Arial" charset="0"/>
              </a:rPr>
              <a:t>SĐBS một số </a:t>
            </a:r>
            <a:r>
              <a:rPr lang="vi-VN" sz="2200" b="1">
                <a:cs typeface="Arial" charset="0"/>
              </a:rPr>
              <a:t>quy định </a:t>
            </a:r>
            <a:r>
              <a:rPr lang="en-US" sz="2200" b="1">
                <a:latin typeface="Arial" charset="0"/>
                <a:cs typeface="Arial" charset="0"/>
              </a:rPr>
              <a:t>liên quan đến thủ tục XPVPHC: </a:t>
            </a:r>
          </a:p>
          <a:p>
            <a:pPr indent="0" algn="just">
              <a:lnSpc>
                <a:spcPts val="3000"/>
              </a:lnSpc>
              <a:spcBef>
                <a:spcPct val="0"/>
              </a:spcBef>
              <a:buNone/>
            </a:pPr>
            <a:r>
              <a:rPr lang="nl-NL" sz="2200" b="1" i="1">
                <a:latin typeface="Arial" charset="0"/>
                <a:cs typeface="Arial" charset="0"/>
              </a:rPr>
              <a:t>    	</a:t>
            </a:r>
            <a:r>
              <a:rPr lang="nl-NL" sz="2200" b="1">
                <a:latin typeface="Arial" charset="0"/>
                <a:cs typeface="Arial" charset="0"/>
              </a:rPr>
              <a:t>1. SĐBS</a:t>
            </a:r>
            <a:r>
              <a:rPr lang="nl-NL" sz="2200">
                <a:latin typeface="Arial" charset="0"/>
                <a:cs typeface="Arial" charset="0"/>
              </a:rPr>
              <a:t> các quy định về </a:t>
            </a:r>
            <a:r>
              <a:rPr lang="nl-NL" sz="2200" b="1" u="sng">
                <a:latin typeface="Arial" charset="0"/>
                <a:cs typeface="Arial" charset="0"/>
              </a:rPr>
              <a:t>lập biên bản vi phạm hành chính </a:t>
            </a:r>
            <a:r>
              <a:rPr lang="nl-NL" sz="2200">
                <a:latin typeface="Arial" charset="0"/>
                <a:cs typeface="Arial" charset="0"/>
              </a:rPr>
              <a:t>(Điều 58 Luật XLVPHC) </a:t>
            </a:r>
            <a:r>
              <a:rPr lang="de-DE" sz="2200">
                <a:latin typeface="Arial" charset="0"/>
                <a:cs typeface="Arial" charset="0"/>
              </a:rPr>
              <a:t>theo hướng: quy định nguyên tắc “</a:t>
            </a:r>
            <a:r>
              <a:rPr lang="de-DE" sz="2200" b="1" i="1">
                <a:latin typeface="Arial" charset="0"/>
                <a:cs typeface="Arial" charset="0"/>
              </a:rPr>
              <a:t>phải kịp thời lập biên bản</a:t>
            </a:r>
            <a:r>
              <a:rPr lang="en-US" sz="2200">
                <a:latin typeface="Arial" charset="0"/>
                <a:cs typeface="Arial" charset="0"/>
              </a:rPr>
              <a:t>” và giao Chính phủ quy định chi tiết Điều này. </a:t>
            </a:r>
          </a:p>
          <a:p>
            <a:pPr indent="0" algn="just">
              <a:lnSpc>
                <a:spcPts val="3000"/>
              </a:lnSpc>
              <a:spcBef>
                <a:spcPct val="0"/>
              </a:spcBef>
              <a:buNone/>
            </a:pPr>
            <a:r>
              <a:rPr lang="en-US" sz="2200">
                <a:latin typeface="Arial" charset="0"/>
                <a:cs typeface="Arial" charset="0"/>
              </a:rPr>
              <a:t>     - Biên bản phải lập tại nơi xảy ra vi phạm, trường hợp không thể lập được tại nơi xảy ra vi phạm thì mới lập tại nơi khác để tránh tùy tiện; đề nghị bỏ nội dung “trường hợp cá nhân, tổ chức không yêu cầu giải trình thì phải ghi rõ ý kiến vào biên bản”; quy định trường hợp NCTNVPHC thì biên bản phải có thêm chữ ký của cha mẹ hoặc người giám hộ; quy định phải chuyển biên bản đến người có thẩm quyền xử phạt trong thời hạn 24 giờ kể từ khi lập biên bản do thực tế khó khả thi.</a:t>
            </a:r>
          </a:p>
          <a:p>
            <a:pPr indent="0" algn="just">
              <a:lnSpc>
                <a:spcPts val="3000"/>
              </a:lnSpc>
              <a:spcBef>
                <a:spcPct val="0"/>
              </a:spcBef>
              <a:buNone/>
            </a:pPr>
            <a:endParaRPr lang="en-US" sz="2200">
              <a:latin typeface="Arial" charset="0"/>
              <a:cs typeface="Arial" charset="0"/>
            </a:endParaRPr>
          </a:p>
          <a:p>
            <a:pPr indent="0" algn="just">
              <a:lnSpc>
                <a:spcPts val="3000"/>
              </a:lnSpc>
              <a:spcBef>
                <a:spcPct val="0"/>
              </a:spcBef>
              <a:buNone/>
            </a:pPr>
            <a:endParaRPr lang="en-US" sz="2200">
              <a:latin typeface="Arial" charset="0"/>
              <a:cs typeface="Arial" charset="0"/>
            </a:endParaRPr>
          </a:p>
        </p:txBody>
      </p:sp>
      <p:sp>
        <p:nvSpPr>
          <p:cNvPr id="30724" name="Rectangle 4"/>
          <p:cNvSpPr>
            <a:spLocks noGrp="1" noChangeArrowheads="1"/>
          </p:cNvSpPr>
          <p:nvPr>
            <p:ph type="dt"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Arial" charset="0"/>
                <a:cs typeface="Arial" charset="0"/>
              </a:defRPr>
            </a:lvl1pPr>
            <a:lvl2pPr marL="742950" indent="-285750" eaLnBrk="0" hangingPunct="0">
              <a:defRPr sz="2400">
                <a:solidFill>
                  <a:schemeClr val="tx1"/>
                </a:solidFill>
                <a:latin typeface="Arial" charset="0"/>
                <a:cs typeface="Arial" charset="0"/>
              </a:defRPr>
            </a:lvl2pPr>
            <a:lvl3pPr marL="1143000" indent="-228600" eaLnBrk="0" hangingPunct="0">
              <a:defRPr sz="2400">
                <a:solidFill>
                  <a:schemeClr val="tx1"/>
                </a:solidFill>
                <a:latin typeface="Arial" charset="0"/>
                <a:cs typeface="Arial" charset="0"/>
              </a:defRPr>
            </a:lvl3pPr>
            <a:lvl4pPr marL="1600200" indent="-228600" eaLnBrk="0" hangingPunct="0">
              <a:defRPr sz="2400">
                <a:solidFill>
                  <a:schemeClr val="tx1"/>
                </a:solidFill>
                <a:latin typeface="Arial" charset="0"/>
                <a:cs typeface="Arial" charset="0"/>
              </a:defRPr>
            </a:lvl4pPr>
            <a:lvl5pPr marL="2057400" indent="-228600" eaLnBrk="0" hangingPunct="0">
              <a:defRPr sz="2400">
                <a:solidFill>
                  <a:schemeClr val="tx1"/>
                </a:solidFill>
                <a:latin typeface="Arial" charset="0"/>
                <a:cs typeface="Arial" charset="0"/>
              </a:defRPr>
            </a:lvl5pPr>
            <a:lvl6pPr marL="2514600" indent="-228600" eaLnBrk="0" fontAlgn="base" hangingPunct="0">
              <a:spcBef>
                <a:spcPct val="0"/>
              </a:spcBef>
              <a:spcAft>
                <a:spcPct val="0"/>
              </a:spcAft>
              <a:defRPr sz="2400">
                <a:solidFill>
                  <a:schemeClr val="tx1"/>
                </a:solidFill>
                <a:latin typeface="Arial" charset="0"/>
                <a:cs typeface="Arial" charset="0"/>
              </a:defRPr>
            </a:lvl6pPr>
            <a:lvl7pPr marL="2971800" indent="-228600" eaLnBrk="0" fontAlgn="base" hangingPunct="0">
              <a:spcBef>
                <a:spcPct val="0"/>
              </a:spcBef>
              <a:spcAft>
                <a:spcPct val="0"/>
              </a:spcAft>
              <a:defRPr sz="2400">
                <a:solidFill>
                  <a:schemeClr val="tx1"/>
                </a:solidFill>
                <a:latin typeface="Arial" charset="0"/>
                <a:cs typeface="Arial" charset="0"/>
              </a:defRPr>
            </a:lvl7pPr>
            <a:lvl8pPr marL="3429000" indent="-228600" eaLnBrk="0" fontAlgn="base" hangingPunct="0">
              <a:spcBef>
                <a:spcPct val="0"/>
              </a:spcBef>
              <a:spcAft>
                <a:spcPct val="0"/>
              </a:spcAft>
              <a:defRPr sz="2400">
                <a:solidFill>
                  <a:schemeClr val="tx1"/>
                </a:solidFill>
                <a:latin typeface="Arial" charset="0"/>
                <a:cs typeface="Arial" charset="0"/>
              </a:defRPr>
            </a:lvl8pPr>
            <a:lvl9pPr marL="3886200" indent="-228600" eaLnBrk="0" fontAlgn="base" hangingPunct="0">
              <a:spcBef>
                <a:spcPct val="0"/>
              </a:spcBef>
              <a:spcAft>
                <a:spcPct val="0"/>
              </a:spcAft>
              <a:defRPr sz="2400">
                <a:solidFill>
                  <a:schemeClr val="tx1"/>
                </a:solidFill>
                <a:latin typeface="Arial" charset="0"/>
                <a:cs typeface="Arial" charset="0"/>
              </a:defRPr>
            </a:lvl9pPr>
          </a:lstStyle>
          <a:p>
            <a:pPr eaLnBrk="1" hangingPunct="1"/>
            <a:fld id="{E89792FE-A4DD-49C2-9E24-68344ED595BE}" type="datetime1">
              <a:rPr lang="en-US" sz="1400"/>
              <a:pPr eaLnBrk="1" hangingPunct="1"/>
              <a:t>2/27/2023</a:t>
            </a:fld>
            <a:endParaRPr lang="en-US" sz="1400"/>
          </a:p>
        </p:txBody>
      </p:sp>
      <p:sp>
        <p:nvSpPr>
          <p:cNvPr id="30725" name="Rectangle 6"/>
          <p:cNvSpPr>
            <a:spLocks noGrp="1" noChangeArrowheads="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Arial" charset="0"/>
                <a:cs typeface="Arial" charset="0"/>
              </a:defRPr>
            </a:lvl1pPr>
            <a:lvl2pPr marL="742950" indent="-285750" eaLnBrk="0" hangingPunct="0">
              <a:defRPr sz="2400">
                <a:solidFill>
                  <a:schemeClr val="tx1"/>
                </a:solidFill>
                <a:latin typeface="Arial" charset="0"/>
                <a:cs typeface="Arial" charset="0"/>
              </a:defRPr>
            </a:lvl2pPr>
            <a:lvl3pPr marL="1143000" indent="-228600" eaLnBrk="0" hangingPunct="0">
              <a:defRPr sz="2400">
                <a:solidFill>
                  <a:schemeClr val="tx1"/>
                </a:solidFill>
                <a:latin typeface="Arial" charset="0"/>
                <a:cs typeface="Arial" charset="0"/>
              </a:defRPr>
            </a:lvl3pPr>
            <a:lvl4pPr marL="1600200" indent="-228600" eaLnBrk="0" hangingPunct="0">
              <a:defRPr sz="2400">
                <a:solidFill>
                  <a:schemeClr val="tx1"/>
                </a:solidFill>
                <a:latin typeface="Arial" charset="0"/>
                <a:cs typeface="Arial" charset="0"/>
              </a:defRPr>
            </a:lvl4pPr>
            <a:lvl5pPr marL="2057400" indent="-228600" eaLnBrk="0" hangingPunct="0">
              <a:defRPr sz="2400">
                <a:solidFill>
                  <a:schemeClr val="tx1"/>
                </a:solidFill>
                <a:latin typeface="Arial" charset="0"/>
                <a:cs typeface="Arial" charset="0"/>
              </a:defRPr>
            </a:lvl5pPr>
            <a:lvl6pPr marL="2514600" indent="-228600" eaLnBrk="0" fontAlgn="base" hangingPunct="0">
              <a:spcBef>
                <a:spcPct val="0"/>
              </a:spcBef>
              <a:spcAft>
                <a:spcPct val="0"/>
              </a:spcAft>
              <a:defRPr sz="2400">
                <a:solidFill>
                  <a:schemeClr val="tx1"/>
                </a:solidFill>
                <a:latin typeface="Arial" charset="0"/>
                <a:cs typeface="Arial" charset="0"/>
              </a:defRPr>
            </a:lvl6pPr>
            <a:lvl7pPr marL="2971800" indent="-228600" eaLnBrk="0" fontAlgn="base" hangingPunct="0">
              <a:spcBef>
                <a:spcPct val="0"/>
              </a:spcBef>
              <a:spcAft>
                <a:spcPct val="0"/>
              </a:spcAft>
              <a:defRPr sz="2400">
                <a:solidFill>
                  <a:schemeClr val="tx1"/>
                </a:solidFill>
                <a:latin typeface="Arial" charset="0"/>
                <a:cs typeface="Arial" charset="0"/>
              </a:defRPr>
            </a:lvl7pPr>
            <a:lvl8pPr marL="3429000" indent="-228600" eaLnBrk="0" fontAlgn="base" hangingPunct="0">
              <a:spcBef>
                <a:spcPct val="0"/>
              </a:spcBef>
              <a:spcAft>
                <a:spcPct val="0"/>
              </a:spcAft>
              <a:defRPr sz="2400">
                <a:solidFill>
                  <a:schemeClr val="tx1"/>
                </a:solidFill>
                <a:latin typeface="Arial" charset="0"/>
                <a:cs typeface="Arial" charset="0"/>
              </a:defRPr>
            </a:lvl8pPr>
            <a:lvl9pPr marL="3886200" indent="-228600" eaLnBrk="0" fontAlgn="base" hangingPunct="0">
              <a:spcBef>
                <a:spcPct val="0"/>
              </a:spcBef>
              <a:spcAft>
                <a:spcPct val="0"/>
              </a:spcAft>
              <a:defRPr sz="2400">
                <a:solidFill>
                  <a:schemeClr val="tx1"/>
                </a:solidFill>
                <a:latin typeface="Arial" charset="0"/>
                <a:cs typeface="Arial" charset="0"/>
              </a:defRPr>
            </a:lvl9pPr>
          </a:lstStyle>
          <a:p>
            <a:pPr eaLnBrk="1" hangingPunct="1"/>
            <a:fld id="{B6B8C5A1-D803-436F-9D27-7E06694F72FA}" type="slidenum">
              <a:rPr lang="en-US" sz="1400"/>
              <a:pPr eaLnBrk="1" hangingPunct="1"/>
              <a:t>25</a:t>
            </a:fld>
            <a:endParaRPr lang="en-US" sz="1400"/>
          </a:p>
        </p:txBody>
      </p:sp>
    </p:spTree>
  </p:cSld>
  <p:clrMapOvr>
    <a:masterClrMapping/>
  </p:clrMapOvr>
  <p:transition spd="slow">
    <p:wheel spokes="1"/>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Title 1"/>
          <p:cNvSpPr>
            <a:spLocks noGrp="1"/>
          </p:cNvSpPr>
          <p:nvPr>
            <p:ph type="title"/>
          </p:nvPr>
        </p:nvSpPr>
        <p:spPr>
          <a:xfrm>
            <a:off x="1919288" y="188913"/>
            <a:ext cx="8229600" cy="476250"/>
          </a:xfrm>
        </p:spPr>
        <p:txBody>
          <a:bodyPr/>
          <a:lstStyle/>
          <a:p>
            <a:r>
              <a:rPr lang="en-US" sz="2800" b="1">
                <a:solidFill>
                  <a:srgbClr val="000000"/>
                </a:solidFill>
                <a:latin typeface="Arial" charset="0"/>
                <a:cs typeface="Arial" charset="0"/>
              </a:rPr>
              <a:t>NỘI DUNG CƠ BẢN LUẬT SĐBS LUẬT XLVPHC</a:t>
            </a:r>
            <a:endParaRPr lang="en-US"/>
          </a:p>
        </p:txBody>
      </p:sp>
      <p:sp>
        <p:nvSpPr>
          <p:cNvPr id="3" name="Content Placeholder 2"/>
          <p:cNvSpPr>
            <a:spLocks noGrp="1"/>
          </p:cNvSpPr>
          <p:nvPr>
            <p:ph idx="1"/>
          </p:nvPr>
        </p:nvSpPr>
        <p:spPr>
          <a:xfrm>
            <a:off x="1524000" y="981076"/>
            <a:ext cx="9036050" cy="5876925"/>
          </a:xfrm>
        </p:spPr>
        <p:txBody>
          <a:bodyPr/>
          <a:lstStyle/>
          <a:p>
            <a:pPr indent="0" algn="just">
              <a:lnSpc>
                <a:spcPts val="3000"/>
              </a:lnSpc>
              <a:spcBef>
                <a:spcPts val="0"/>
              </a:spcBef>
              <a:spcAft>
                <a:spcPts val="0"/>
              </a:spcAft>
              <a:buNone/>
              <a:tabLst>
                <a:tab pos="1257300" algn="l"/>
              </a:tabLst>
              <a:defRPr/>
            </a:pPr>
            <a:r>
              <a:rPr lang="en-US" sz="2200" dirty="0">
                <a:solidFill>
                  <a:prstClr val="black"/>
                </a:solidFill>
                <a:latin typeface="Arial" pitchFamily="34" charset="0"/>
                <a:cs typeface="Arial" pitchFamily="34" charset="0"/>
              </a:rPr>
              <a:t>- </a:t>
            </a:r>
            <a:r>
              <a:rPr lang="en-US" sz="2200" dirty="0" err="1">
                <a:solidFill>
                  <a:prstClr val="black"/>
                </a:solidFill>
                <a:latin typeface="Arial" pitchFamily="34" charset="0"/>
                <a:cs typeface="Arial" pitchFamily="34" charset="0"/>
              </a:rPr>
              <a:t>Trong</a:t>
            </a:r>
            <a:r>
              <a:rPr lang="en-US" sz="2200" dirty="0">
                <a:solidFill>
                  <a:prstClr val="black"/>
                </a:solidFill>
                <a:latin typeface="Arial" pitchFamily="34" charset="0"/>
                <a:cs typeface="Arial" pitchFamily="34" charset="0"/>
              </a:rPr>
              <a:t> </a:t>
            </a:r>
            <a:r>
              <a:rPr lang="en-US" sz="2200" dirty="0" err="1">
                <a:solidFill>
                  <a:prstClr val="black"/>
                </a:solidFill>
                <a:latin typeface="Arial" pitchFamily="34" charset="0"/>
                <a:cs typeface="Arial" pitchFamily="34" charset="0"/>
              </a:rPr>
              <a:t>trường</a:t>
            </a:r>
            <a:r>
              <a:rPr lang="en-US" sz="2200" dirty="0">
                <a:solidFill>
                  <a:prstClr val="black"/>
                </a:solidFill>
                <a:latin typeface="Arial" pitchFamily="34" charset="0"/>
                <a:cs typeface="Arial" pitchFamily="34" charset="0"/>
              </a:rPr>
              <a:t> </a:t>
            </a:r>
            <a:r>
              <a:rPr lang="en-US" sz="2200" dirty="0" err="1">
                <a:solidFill>
                  <a:prstClr val="black"/>
                </a:solidFill>
                <a:latin typeface="Arial" pitchFamily="34" charset="0"/>
                <a:cs typeface="Arial" pitchFamily="34" charset="0"/>
              </a:rPr>
              <a:t>hợp</a:t>
            </a:r>
            <a:r>
              <a:rPr lang="en-US" sz="2200" dirty="0">
                <a:solidFill>
                  <a:prstClr val="black"/>
                </a:solidFill>
                <a:latin typeface="Arial" pitchFamily="34" charset="0"/>
                <a:cs typeface="Arial" pitchFamily="34" charset="0"/>
              </a:rPr>
              <a:t> </a:t>
            </a:r>
            <a:r>
              <a:rPr lang="en-US" sz="2200" dirty="0" err="1">
                <a:solidFill>
                  <a:prstClr val="black"/>
                </a:solidFill>
                <a:latin typeface="Arial" pitchFamily="34" charset="0"/>
                <a:cs typeface="Arial" pitchFamily="34" charset="0"/>
              </a:rPr>
              <a:t>có</a:t>
            </a:r>
            <a:r>
              <a:rPr lang="en-US" sz="2200" dirty="0">
                <a:solidFill>
                  <a:prstClr val="black"/>
                </a:solidFill>
                <a:latin typeface="Arial" pitchFamily="34" charset="0"/>
                <a:cs typeface="Arial" pitchFamily="34" charset="0"/>
              </a:rPr>
              <a:t> </a:t>
            </a:r>
            <a:r>
              <a:rPr lang="en-US" sz="2200" dirty="0" err="1">
                <a:solidFill>
                  <a:prstClr val="black"/>
                </a:solidFill>
                <a:latin typeface="Arial" pitchFamily="34" charset="0"/>
                <a:cs typeface="Arial" pitchFamily="34" charset="0"/>
              </a:rPr>
              <a:t>sai</a:t>
            </a:r>
            <a:r>
              <a:rPr lang="en-US" sz="2200" dirty="0">
                <a:solidFill>
                  <a:prstClr val="black"/>
                </a:solidFill>
                <a:latin typeface="Arial" pitchFamily="34" charset="0"/>
                <a:cs typeface="Arial" pitchFamily="34" charset="0"/>
              </a:rPr>
              <a:t> </a:t>
            </a:r>
            <a:r>
              <a:rPr lang="en-US" sz="2200" dirty="0" err="1">
                <a:solidFill>
                  <a:prstClr val="black"/>
                </a:solidFill>
                <a:latin typeface="Arial" pitchFamily="34" charset="0"/>
                <a:cs typeface="Arial" pitchFamily="34" charset="0"/>
              </a:rPr>
              <a:t>sót</a:t>
            </a:r>
            <a:r>
              <a:rPr lang="en-US" sz="2200" dirty="0">
                <a:solidFill>
                  <a:prstClr val="black"/>
                </a:solidFill>
                <a:latin typeface="Arial" pitchFamily="34" charset="0"/>
                <a:cs typeface="Arial" pitchFamily="34" charset="0"/>
              </a:rPr>
              <a:t> </a:t>
            </a:r>
            <a:r>
              <a:rPr lang="en-US" sz="2200" dirty="0" err="1">
                <a:solidFill>
                  <a:prstClr val="black"/>
                </a:solidFill>
                <a:latin typeface="Arial" pitchFamily="34" charset="0"/>
                <a:cs typeface="Arial" pitchFamily="34" charset="0"/>
              </a:rPr>
              <a:t>thì</a:t>
            </a:r>
            <a:r>
              <a:rPr lang="en-US" sz="2200" dirty="0">
                <a:solidFill>
                  <a:prstClr val="black"/>
                </a:solidFill>
                <a:latin typeface="Arial" pitchFamily="34" charset="0"/>
                <a:cs typeface="Arial" pitchFamily="34" charset="0"/>
              </a:rPr>
              <a:t> </a:t>
            </a:r>
            <a:r>
              <a:rPr lang="en-US" sz="2200" dirty="0" err="1">
                <a:solidFill>
                  <a:prstClr val="black"/>
                </a:solidFill>
                <a:latin typeface="Arial" pitchFamily="34" charset="0"/>
                <a:cs typeface="Arial" pitchFamily="34" charset="0"/>
              </a:rPr>
              <a:t>lập</a:t>
            </a:r>
            <a:r>
              <a:rPr lang="en-US" sz="2200" dirty="0">
                <a:solidFill>
                  <a:prstClr val="black"/>
                </a:solidFill>
                <a:latin typeface="Arial" pitchFamily="34" charset="0"/>
                <a:cs typeface="Arial" pitchFamily="34" charset="0"/>
              </a:rPr>
              <a:t> </a:t>
            </a:r>
            <a:r>
              <a:rPr lang="en-US" sz="2200" dirty="0" err="1">
                <a:solidFill>
                  <a:prstClr val="black"/>
                </a:solidFill>
                <a:latin typeface="Arial" pitchFamily="34" charset="0"/>
                <a:cs typeface="Arial" pitchFamily="34" charset="0"/>
              </a:rPr>
              <a:t>biên</a:t>
            </a:r>
            <a:r>
              <a:rPr lang="en-US" sz="2200" dirty="0">
                <a:solidFill>
                  <a:prstClr val="black"/>
                </a:solidFill>
                <a:latin typeface="Arial" pitchFamily="34" charset="0"/>
                <a:cs typeface="Arial" pitchFamily="34" charset="0"/>
              </a:rPr>
              <a:t> </a:t>
            </a:r>
            <a:r>
              <a:rPr lang="en-US" sz="2200" dirty="0" err="1">
                <a:solidFill>
                  <a:prstClr val="black"/>
                </a:solidFill>
                <a:latin typeface="Arial" pitchFamily="34" charset="0"/>
                <a:cs typeface="Arial" pitchFamily="34" charset="0"/>
              </a:rPr>
              <a:t>bản</a:t>
            </a:r>
            <a:r>
              <a:rPr lang="en-US" sz="2200" dirty="0">
                <a:solidFill>
                  <a:prstClr val="black"/>
                </a:solidFill>
                <a:latin typeface="Arial" pitchFamily="34" charset="0"/>
                <a:cs typeface="Arial" pitchFamily="34" charset="0"/>
              </a:rPr>
              <a:t> </a:t>
            </a:r>
            <a:r>
              <a:rPr lang="en-US" sz="2200" dirty="0" err="1">
                <a:solidFill>
                  <a:prstClr val="black"/>
                </a:solidFill>
                <a:latin typeface="Arial" pitchFamily="34" charset="0"/>
                <a:cs typeface="Arial" pitchFamily="34" charset="0"/>
              </a:rPr>
              <a:t>xác</a:t>
            </a:r>
            <a:r>
              <a:rPr lang="en-US" sz="2200" dirty="0">
                <a:solidFill>
                  <a:prstClr val="black"/>
                </a:solidFill>
                <a:latin typeface="Arial" pitchFamily="34" charset="0"/>
                <a:cs typeface="Arial" pitchFamily="34" charset="0"/>
              </a:rPr>
              <a:t> minh </a:t>
            </a:r>
            <a:r>
              <a:rPr lang="en-US" sz="2200" dirty="0" err="1">
                <a:solidFill>
                  <a:prstClr val="black"/>
                </a:solidFill>
                <a:latin typeface="Arial" pitchFamily="34" charset="0"/>
                <a:cs typeface="Arial" pitchFamily="34" charset="0"/>
              </a:rPr>
              <a:t>tình</a:t>
            </a:r>
            <a:r>
              <a:rPr lang="en-US" sz="2200" dirty="0">
                <a:solidFill>
                  <a:prstClr val="black"/>
                </a:solidFill>
                <a:latin typeface="Arial" pitchFamily="34" charset="0"/>
                <a:cs typeface="Arial" pitchFamily="34" charset="0"/>
              </a:rPr>
              <a:t> </a:t>
            </a:r>
            <a:r>
              <a:rPr lang="en-US" sz="2200" dirty="0" err="1">
                <a:solidFill>
                  <a:prstClr val="black"/>
                </a:solidFill>
                <a:latin typeface="Arial" pitchFamily="34" charset="0"/>
                <a:cs typeface="Arial" pitchFamily="34" charset="0"/>
              </a:rPr>
              <a:t>tiết</a:t>
            </a:r>
            <a:r>
              <a:rPr lang="en-US" sz="2200" dirty="0">
                <a:solidFill>
                  <a:prstClr val="black"/>
                </a:solidFill>
                <a:latin typeface="Arial" pitchFamily="34" charset="0"/>
                <a:cs typeface="Arial" pitchFamily="34" charset="0"/>
              </a:rPr>
              <a:t> </a:t>
            </a:r>
            <a:r>
              <a:rPr lang="en-US" sz="2200" dirty="0" err="1">
                <a:solidFill>
                  <a:prstClr val="black"/>
                </a:solidFill>
                <a:latin typeface="Arial" pitchFamily="34" charset="0"/>
                <a:cs typeface="Arial" pitchFamily="34" charset="0"/>
              </a:rPr>
              <a:t>của</a:t>
            </a:r>
            <a:r>
              <a:rPr lang="en-US" sz="2200" dirty="0">
                <a:solidFill>
                  <a:prstClr val="black"/>
                </a:solidFill>
                <a:latin typeface="Arial" pitchFamily="34" charset="0"/>
                <a:cs typeface="Arial" pitchFamily="34" charset="0"/>
              </a:rPr>
              <a:t> </a:t>
            </a:r>
            <a:r>
              <a:rPr lang="en-US" sz="2200" dirty="0" err="1">
                <a:solidFill>
                  <a:prstClr val="black"/>
                </a:solidFill>
                <a:latin typeface="Arial" pitchFamily="34" charset="0"/>
                <a:cs typeface="Arial" pitchFamily="34" charset="0"/>
              </a:rPr>
              <a:t>vụ</a:t>
            </a:r>
            <a:r>
              <a:rPr lang="en-US" sz="2200" dirty="0">
                <a:solidFill>
                  <a:prstClr val="black"/>
                </a:solidFill>
                <a:latin typeface="Arial" pitchFamily="34" charset="0"/>
                <a:cs typeface="Arial" pitchFamily="34" charset="0"/>
              </a:rPr>
              <a:t> </a:t>
            </a:r>
            <a:r>
              <a:rPr lang="en-US" sz="2200" dirty="0" err="1">
                <a:solidFill>
                  <a:prstClr val="black"/>
                </a:solidFill>
                <a:latin typeface="Arial" pitchFamily="34" charset="0"/>
                <a:cs typeface="Arial" pitchFamily="34" charset="0"/>
              </a:rPr>
              <a:t>việc</a:t>
            </a:r>
            <a:r>
              <a:rPr lang="en-US" sz="2200" dirty="0">
                <a:solidFill>
                  <a:prstClr val="black"/>
                </a:solidFill>
                <a:latin typeface="Arial" pitchFamily="34" charset="0"/>
                <a:cs typeface="Arial" pitchFamily="34" charset="0"/>
              </a:rPr>
              <a:t> vi </a:t>
            </a:r>
            <a:r>
              <a:rPr lang="en-US" sz="2200" dirty="0" err="1">
                <a:solidFill>
                  <a:prstClr val="black"/>
                </a:solidFill>
                <a:latin typeface="Arial" pitchFamily="34" charset="0"/>
                <a:cs typeface="Arial" pitchFamily="34" charset="0"/>
              </a:rPr>
              <a:t>phạm</a:t>
            </a:r>
            <a:r>
              <a:rPr lang="en-US" sz="2200" dirty="0">
                <a:solidFill>
                  <a:prstClr val="black"/>
                </a:solidFill>
                <a:latin typeface="Arial" pitchFamily="34" charset="0"/>
                <a:cs typeface="Arial" pitchFamily="34" charset="0"/>
              </a:rPr>
              <a:t> </a:t>
            </a:r>
            <a:r>
              <a:rPr lang="en-US" sz="2200" dirty="0" err="1">
                <a:solidFill>
                  <a:prstClr val="black"/>
                </a:solidFill>
                <a:latin typeface="Arial" pitchFamily="34" charset="0"/>
                <a:cs typeface="Arial" pitchFamily="34" charset="0"/>
              </a:rPr>
              <a:t>kèm</a:t>
            </a:r>
            <a:r>
              <a:rPr lang="en-US" sz="2200" dirty="0">
                <a:solidFill>
                  <a:prstClr val="black"/>
                </a:solidFill>
                <a:latin typeface="Arial" pitchFamily="34" charset="0"/>
                <a:cs typeface="Arial" pitchFamily="34" charset="0"/>
              </a:rPr>
              <a:t> </a:t>
            </a:r>
            <a:r>
              <a:rPr lang="en-US" sz="2200" dirty="0" err="1">
                <a:solidFill>
                  <a:prstClr val="black"/>
                </a:solidFill>
                <a:latin typeface="Arial" pitchFamily="34" charset="0"/>
                <a:cs typeface="Arial" pitchFamily="34" charset="0"/>
              </a:rPr>
              <a:t>theo</a:t>
            </a:r>
            <a:r>
              <a:rPr lang="en-US" sz="2200" dirty="0">
                <a:solidFill>
                  <a:prstClr val="black"/>
                </a:solidFill>
                <a:latin typeface="Arial" pitchFamily="34" charset="0"/>
                <a:cs typeface="Arial" pitchFamily="34" charset="0"/>
              </a:rPr>
              <a:t> </a:t>
            </a:r>
            <a:r>
              <a:rPr lang="en-US" sz="2200" dirty="0" err="1">
                <a:solidFill>
                  <a:prstClr val="black"/>
                </a:solidFill>
                <a:latin typeface="Arial" pitchFamily="34" charset="0"/>
                <a:cs typeface="Arial" pitchFamily="34" charset="0"/>
              </a:rPr>
              <a:t>BBVPHC</a:t>
            </a:r>
            <a:r>
              <a:rPr lang="en-US" sz="2200" dirty="0">
                <a:solidFill>
                  <a:prstClr val="black"/>
                </a:solidFill>
                <a:latin typeface="Arial" pitchFamily="34" charset="0"/>
                <a:cs typeface="Arial" pitchFamily="34" charset="0"/>
              </a:rPr>
              <a:t> </a:t>
            </a:r>
            <a:r>
              <a:rPr lang="en-US" sz="2200" dirty="0" err="1">
                <a:solidFill>
                  <a:prstClr val="black"/>
                </a:solidFill>
                <a:latin typeface="Arial" pitchFamily="34" charset="0"/>
                <a:cs typeface="Arial" pitchFamily="34" charset="0"/>
              </a:rPr>
              <a:t>mà</a:t>
            </a:r>
            <a:r>
              <a:rPr lang="en-US" sz="2200" dirty="0">
                <a:solidFill>
                  <a:prstClr val="black"/>
                </a:solidFill>
                <a:latin typeface="Arial" pitchFamily="34" charset="0"/>
                <a:cs typeface="Arial" pitchFamily="34" charset="0"/>
              </a:rPr>
              <a:t> </a:t>
            </a:r>
            <a:r>
              <a:rPr lang="en-US" sz="2200" dirty="0" err="1">
                <a:solidFill>
                  <a:prstClr val="black"/>
                </a:solidFill>
                <a:latin typeface="Arial" pitchFamily="34" charset="0"/>
                <a:cs typeface="Arial" pitchFamily="34" charset="0"/>
              </a:rPr>
              <a:t>không</a:t>
            </a:r>
            <a:r>
              <a:rPr lang="en-US" sz="2200" dirty="0">
                <a:solidFill>
                  <a:prstClr val="black"/>
                </a:solidFill>
                <a:latin typeface="Arial" pitchFamily="34" charset="0"/>
                <a:cs typeface="Arial" pitchFamily="34" charset="0"/>
              </a:rPr>
              <a:t> </a:t>
            </a:r>
            <a:r>
              <a:rPr lang="en-US" sz="2200" dirty="0" err="1">
                <a:solidFill>
                  <a:prstClr val="black"/>
                </a:solidFill>
                <a:latin typeface="Arial" pitchFamily="34" charset="0"/>
                <a:cs typeface="Arial" pitchFamily="34" charset="0"/>
              </a:rPr>
              <a:t>được</a:t>
            </a:r>
            <a:r>
              <a:rPr lang="en-US" sz="2200" dirty="0">
                <a:solidFill>
                  <a:prstClr val="black"/>
                </a:solidFill>
                <a:latin typeface="Arial" pitchFamily="34" charset="0"/>
                <a:cs typeface="Arial" pitchFamily="34" charset="0"/>
              </a:rPr>
              <a:t> </a:t>
            </a:r>
            <a:r>
              <a:rPr lang="en-US" sz="2200" dirty="0" err="1">
                <a:solidFill>
                  <a:prstClr val="black"/>
                </a:solidFill>
                <a:latin typeface="Arial" pitchFamily="34" charset="0"/>
                <a:cs typeface="Arial" pitchFamily="34" charset="0"/>
              </a:rPr>
              <a:t>sửa</a:t>
            </a:r>
            <a:r>
              <a:rPr lang="en-US" sz="2200" dirty="0">
                <a:solidFill>
                  <a:prstClr val="black"/>
                </a:solidFill>
                <a:latin typeface="Arial" pitchFamily="34" charset="0"/>
                <a:cs typeface="Arial" pitchFamily="34" charset="0"/>
              </a:rPr>
              <a:t> </a:t>
            </a:r>
            <a:r>
              <a:rPr lang="en-US" sz="2200" dirty="0" err="1">
                <a:solidFill>
                  <a:prstClr val="black"/>
                </a:solidFill>
                <a:latin typeface="Arial" pitchFamily="34" charset="0"/>
                <a:cs typeface="Arial" pitchFamily="34" charset="0"/>
              </a:rPr>
              <a:t>đổi</a:t>
            </a:r>
            <a:r>
              <a:rPr lang="en-US" sz="2200" dirty="0">
                <a:solidFill>
                  <a:prstClr val="black"/>
                </a:solidFill>
                <a:latin typeface="Arial" pitchFamily="34" charset="0"/>
                <a:cs typeface="Arial" pitchFamily="34" charset="0"/>
              </a:rPr>
              <a:t>, </a:t>
            </a:r>
            <a:r>
              <a:rPr lang="en-US" sz="2200" dirty="0" err="1">
                <a:solidFill>
                  <a:prstClr val="black"/>
                </a:solidFill>
                <a:latin typeface="Arial" pitchFamily="34" charset="0"/>
                <a:cs typeface="Arial" pitchFamily="34" charset="0"/>
              </a:rPr>
              <a:t>hủy</a:t>
            </a:r>
            <a:r>
              <a:rPr lang="en-US" sz="2200" dirty="0">
                <a:solidFill>
                  <a:prstClr val="black"/>
                </a:solidFill>
                <a:latin typeface="Arial" pitchFamily="34" charset="0"/>
                <a:cs typeface="Arial" pitchFamily="34" charset="0"/>
              </a:rPr>
              <a:t> </a:t>
            </a:r>
            <a:r>
              <a:rPr lang="en-US" sz="2200" dirty="0" err="1">
                <a:solidFill>
                  <a:prstClr val="black"/>
                </a:solidFill>
                <a:latin typeface="Arial" pitchFamily="34" charset="0"/>
                <a:cs typeface="Arial" pitchFamily="34" charset="0"/>
              </a:rPr>
              <a:t>bỏ</a:t>
            </a:r>
            <a:r>
              <a:rPr lang="en-US" sz="2200" dirty="0">
                <a:solidFill>
                  <a:prstClr val="black"/>
                </a:solidFill>
                <a:latin typeface="Arial" pitchFamily="34" charset="0"/>
                <a:cs typeface="Arial" pitchFamily="34" charset="0"/>
              </a:rPr>
              <a:t>, </a:t>
            </a:r>
            <a:r>
              <a:rPr lang="en-US" sz="2200" dirty="0" err="1">
                <a:solidFill>
                  <a:prstClr val="black"/>
                </a:solidFill>
                <a:latin typeface="Arial" pitchFamily="34" charset="0"/>
                <a:cs typeface="Arial" pitchFamily="34" charset="0"/>
              </a:rPr>
              <a:t>thay</a:t>
            </a:r>
            <a:r>
              <a:rPr lang="en-US" sz="2200" dirty="0">
                <a:solidFill>
                  <a:prstClr val="black"/>
                </a:solidFill>
                <a:latin typeface="Arial" pitchFamily="34" charset="0"/>
                <a:cs typeface="Arial" pitchFamily="34" charset="0"/>
              </a:rPr>
              <a:t> </a:t>
            </a:r>
            <a:r>
              <a:rPr lang="en-US" sz="2200" dirty="0" err="1">
                <a:solidFill>
                  <a:prstClr val="black"/>
                </a:solidFill>
                <a:latin typeface="Arial" pitchFamily="34" charset="0"/>
                <a:cs typeface="Arial" pitchFamily="34" charset="0"/>
              </a:rPr>
              <a:t>thế</a:t>
            </a:r>
            <a:r>
              <a:rPr lang="en-US" sz="2200" dirty="0">
                <a:solidFill>
                  <a:prstClr val="black"/>
                </a:solidFill>
                <a:latin typeface="Arial" pitchFamily="34" charset="0"/>
                <a:cs typeface="Arial" pitchFamily="34" charset="0"/>
              </a:rPr>
              <a:t> </a:t>
            </a:r>
            <a:r>
              <a:rPr lang="en-US" sz="2200" dirty="0" err="1">
                <a:solidFill>
                  <a:prstClr val="black"/>
                </a:solidFill>
                <a:latin typeface="Arial" pitchFamily="34" charset="0"/>
                <a:cs typeface="Arial" pitchFamily="34" charset="0"/>
              </a:rPr>
              <a:t>BBVPHC</a:t>
            </a:r>
            <a:r>
              <a:rPr lang="en-US" sz="2200" dirty="0">
                <a:solidFill>
                  <a:prstClr val="black"/>
                </a:solidFill>
                <a:latin typeface="Arial" pitchFamily="34" charset="0"/>
                <a:cs typeface="Arial" pitchFamily="34" charset="0"/>
              </a:rPr>
              <a:t> </a:t>
            </a:r>
            <a:r>
              <a:rPr lang="en-US" sz="2200" dirty="0" err="1">
                <a:solidFill>
                  <a:prstClr val="black"/>
                </a:solidFill>
                <a:latin typeface="Arial" pitchFamily="34" charset="0"/>
                <a:cs typeface="Arial" pitchFamily="34" charset="0"/>
              </a:rPr>
              <a:t>đã</a:t>
            </a:r>
            <a:r>
              <a:rPr lang="en-US" sz="2200" dirty="0">
                <a:solidFill>
                  <a:prstClr val="black"/>
                </a:solidFill>
                <a:latin typeface="Arial" pitchFamily="34" charset="0"/>
                <a:cs typeface="Arial" pitchFamily="34" charset="0"/>
              </a:rPr>
              <a:t> </a:t>
            </a:r>
            <a:r>
              <a:rPr lang="en-US" sz="2200" dirty="0" err="1">
                <a:solidFill>
                  <a:prstClr val="black"/>
                </a:solidFill>
                <a:latin typeface="Arial" pitchFamily="34" charset="0"/>
                <a:cs typeface="Arial" pitchFamily="34" charset="0"/>
              </a:rPr>
              <a:t>lập</a:t>
            </a:r>
            <a:r>
              <a:rPr lang="en-US" sz="2200" dirty="0">
                <a:solidFill>
                  <a:prstClr val="black"/>
                </a:solidFill>
                <a:latin typeface="Arial" pitchFamily="34" charset="0"/>
                <a:cs typeface="Arial" pitchFamily="34" charset="0"/>
              </a:rPr>
              <a:t> </a:t>
            </a:r>
            <a:r>
              <a:rPr lang="en-US" sz="2200" dirty="0" err="1">
                <a:solidFill>
                  <a:prstClr val="black"/>
                </a:solidFill>
                <a:latin typeface="Arial" pitchFamily="34" charset="0"/>
                <a:ea typeface="Times New Roman"/>
                <a:cs typeface="Arial" pitchFamily="34" charset="0"/>
              </a:rPr>
              <a:t>và</a:t>
            </a:r>
            <a:r>
              <a:rPr lang="en-US" sz="2200" dirty="0">
                <a:solidFill>
                  <a:prstClr val="black"/>
                </a:solidFill>
                <a:latin typeface="Arial" pitchFamily="34" charset="0"/>
                <a:ea typeface="Times New Roman"/>
                <a:cs typeface="Arial" pitchFamily="34" charset="0"/>
              </a:rPr>
              <a:t> </a:t>
            </a:r>
            <a:r>
              <a:rPr lang="en-US" sz="2200" dirty="0" err="1">
                <a:solidFill>
                  <a:prstClr val="black"/>
                </a:solidFill>
                <a:latin typeface="Arial" pitchFamily="34" charset="0"/>
                <a:ea typeface="Times New Roman"/>
                <a:cs typeface="Arial" pitchFamily="34" charset="0"/>
              </a:rPr>
              <a:t>được</a:t>
            </a:r>
            <a:r>
              <a:rPr lang="en-US" sz="2200" dirty="0">
                <a:solidFill>
                  <a:prstClr val="black"/>
                </a:solidFill>
                <a:latin typeface="Arial" pitchFamily="34" charset="0"/>
                <a:ea typeface="Times New Roman"/>
                <a:cs typeface="Arial" pitchFamily="34" charset="0"/>
              </a:rPr>
              <a:t> </a:t>
            </a:r>
            <a:r>
              <a:rPr lang="en-US" sz="2200" dirty="0" err="1">
                <a:solidFill>
                  <a:prstClr val="black"/>
                </a:solidFill>
                <a:latin typeface="Arial" pitchFamily="34" charset="0"/>
                <a:ea typeface="Times New Roman"/>
                <a:cs typeface="Arial" pitchFamily="34" charset="0"/>
              </a:rPr>
              <a:t>lưu</a:t>
            </a:r>
            <a:r>
              <a:rPr lang="en-US" sz="2200" dirty="0">
                <a:solidFill>
                  <a:prstClr val="black"/>
                </a:solidFill>
                <a:latin typeface="Arial" pitchFamily="34" charset="0"/>
                <a:ea typeface="Times New Roman"/>
                <a:cs typeface="Arial" pitchFamily="34" charset="0"/>
              </a:rPr>
              <a:t> </a:t>
            </a:r>
            <a:r>
              <a:rPr lang="en-US" sz="2200" dirty="0" err="1">
                <a:solidFill>
                  <a:prstClr val="black"/>
                </a:solidFill>
                <a:latin typeface="Arial" pitchFamily="34" charset="0"/>
                <a:ea typeface="Times New Roman"/>
                <a:cs typeface="Arial" pitchFamily="34" charset="0"/>
              </a:rPr>
              <a:t>trong</a:t>
            </a:r>
            <a:r>
              <a:rPr lang="en-US" sz="2200" dirty="0">
                <a:solidFill>
                  <a:prstClr val="black"/>
                </a:solidFill>
                <a:latin typeface="Arial" pitchFamily="34" charset="0"/>
                <a:ea typeface="Times New Roman"/>
                <a:cs typeface="Arial" pitchFamily="34" charset="0"/>
              </a:rPr>
              <a:t> </a:t>
            </a:r>
            <a:r>
              <a:rPr lang="en-US" sz="2200" dirty="0" err="1">
                <a:solidFill>
                  <a:prstClr val="black"/>
                </a:solidFill>
                <a:latin typeface="Arial" pitchFamily="34" charset="0"/>
                <a:ea typeface="Times New Roman"/>
                <a:cs typeface="Arial" pitchFamily="34" charset="0"/>
              </a:rPr>
              <a:t>hồ</a:t>
            </a:r>
            <a:r>
              <a:rPr lang="en-US" sz="2200" dirty="0">
                <a:solidFill>
                  <a:prstClr val="black"/>
                </a:solidFill>
                <a:latin typeface="Arial" pitchFamily="34" charset="0"/>
                <a:ea typeface="Times New Roman"/>
                <a:cs typeface="Arial" pitchFamily="34" charset="0"/>
              </a:rPr>
              <a:t> </a:t>
            </a:r>
            <a:r>
              <a:rPr lang="en-US" sz="2200" dirty="0" err="1">
                <a:solidFill>
                  <a:prstClr val="black"/>
                </a:solidFill>
                <a:latin typeface="Arial" pitchFamily="34" charset="0"/>
                <a:ea typeface="Times New Roman"/>
                <a:cs typeface="Arial" pitchFamily="34" charset="0"/>
              </a:rPr>
              <a:t>sơ</a:t>
            </a:r>
            <a:r>
              <a:rPr lang="en-US" sz="2200" dirty="0">
                <a:solidFill>
                  <a:prstClr val="black"/>
                </a:solidFill>
                <a:latin typeface="Arial" pitchFamily="34" charset="0"/>
                <a:ea typeface="Times New Roman"/>
                <a:cs typeface="Arial" pitchFamily="34" charset="0"/>
              </a:rPr>
              <a:t> </a:t>
            </a:r>
            <a:r>
              <a:rPr lang="en-US" sz="2200" dirty="0" err="1">
                <a:solidFill>
                  <a:prstClr val="black"/>
                </a:solidFill>
                <a:latin typeface="Arial" pitchFamily="34" charset="0"/>
                <a:ea typeface="Times New Roman"/>
                <a:cs typeface="Arial" pitchFamily="34" charset="0"/>
              </a:rPr>
              <a:t>xử</a:t>
            </a:r>
            <a:r>
              <a:rPr lang="en-US" sz="2200" dirty="0">
                <a:solidFill>
                  <a:prstClr val="black"/>
                </a:solidFill>
                <a:latin typeface="Arial" pitchFamily="34" charset="0"/>
                <a:ea typeface="Times New Roman"/>
                <a:cs typeface="Arial" pitchFamily="34" charset="0"/>
              </a:rPr>
              <a:t> </a:t>
            </a:r>
            <a:r>
              <a:rPr lang="en-US" sz="2200" dirty="0" err="1">
                <a:solidFill>
                  <a:prstClr val="black"/>
                </a:solidFill>
                <a:latin typeface="Arial" pitchFamily="34" charset="0"/>
                <a:ea typeface="Times New Roman"/>
                <a:cs typeface="Arial" pitchFamily="34" charset="0"/>
              </a:rPr>
              <a:t>phạt</a:t>
            </a:r>
            <a:r>
              <a:rPr lang="en-US" sz="2200" dirty="0">
                <a:solidFill>
                  <a:prstClr val="black"/>
                </a:solidFill>
                <a:latin typeface="Arial" pitchFamily="34" charset="0"/>
                <a:ea typeface="Times New Roman"/>
                <a:cs typeface="Arial" pitchFamily="34" charset="0"/>
              </a:rPr>
              <a:t> (</a:t>
            </a:r>
            <a:r>
              <a:rPr lang="en-US" sz="2200" dirty="0" err="1">
                <a:solidFill>
                  <a:prstClr val="black"/>
                </a:solidFill>
                <a:latin typeface="Arial" pitchFamily="34" charset="0"/>
                <a:ea typeface="Times New Roman"/>
                <a:cs typeface="Arial" pitchFamily="34" charset="0"/>
              </a:rPr>
              <a:t>K6Đ58</a:t>
            </a:r>
            <a:r>
              <a:rPr lang="en-US" sz="2200" dirty="0">
                <a:solidFill>
                  <a:prstClr val="black"/>
                </a:solidFill>
                <a:latin typeface="Arial" pitchFamily="34" charset="0"/>
                <a:ea typeface="Times New Roman"/>
                <a:cs typeface="Arial" pitchFamily="34" charset="0"/>
              </a:rPr>
              <a:t>).</a:t>
            </a:r>
            <a:endParaRPr lang="en-US" sz="2200" dirty="0">
              <a:latin typeface="Arial" pitchFamily="34" charset="0"/>
              <a:ea typeface="Times New Roman"/>
              <a:cs typeface="Arial" pitchFamily="34" charset="0"/>
            </a:endParaRPr>
          </a:p>
          <a:p>
            <a:pPr indent="0" algn="just">
              <a:lnSpc>
                <a:spcPts val="3000"/>
              </a:lnSpc>
              <a:spcBef>
                <a:spcPts val="0"/>
              </a:spcBef>
              <a:spcAft>
                <a:spcPts val="0"/>
              </a:spcAft>
              <a:buNone/>
              <a:tabLst>
                <a:tab pos="1257300" algn="l"/>
              </a:tabLst>
              <a:defRPr/>
            </a:pPr>
            <a:r>
              <a:rPr lang="en-US" sz="2200" dirty="0">
                <a:latin typeface="Arial" pitchFamily="34" charset="0"/>
                <a:ea typeface="Times New Roman"/>
                <a:cs typeface="Arial" pitchFamily="34" charset="0"/>
              </a:rPr>
              <a:t>- </a:t>
            </a:r>
            <a:r>
              <a:rPr lang="en-US" sz="2200" dirty="0" err="1">
                <a:latin typeface="Arial" pitchFamily="34" charset="0"/>
                <a:ea typeface="Times New Roman"/>
                <a:cs typeface="Arial" pitchFamily="34" charset="0"/>
              </a:rPr>
              <a:t>Trường</a:t>
            </a:r>
            <a:r>
              <a:rPr lang="en-US" sz="2200" dirty="0">
                <a:latin typeface="Arial" pitchFamily="34" charset="0"/>
                <a:ea typeface="Times New Roman"/>
                <a:cs typeface="Arial" pitchFamily="34" charset="0"/>
              </a:rPr>
              <a:t> </a:t>
            </a:r>
            <a:r>
              <a:rPr lang="en-US" sz="2200" dirty="0" err="1">
                <a:latin typeface="Arial" pitchFamily="34" charset="0"/>
                <a:ea typeface="Times New Roman"/>
                <a:cs typeface="Arial" pitchFamily="34" charset="0"/>
              </a:rPr>
              <a:t>hợp</a:t>
            </a:r>
            <a:r>
              <a:rPr lang="en-US" sz="2200" dirty="0">
                <a:latin typeface="Arial" pitchFamily="34" charset="0"/>
                <a:ea typeface="Times New Roman"/>
                <a:cs typeface="Arial" pitchFamily="34" charset="0"/>
              </a:rPr>
              <a:t> </a:t>
            </a:r>
            <a:r>
              <a:rPr lang="en-US" sz="2200" dirty="0" err="1">
                <a:latin typeface="Arial" pitchFamily="34" charset="0"/>
                <a:ea typeface="Times New Roman"/>
                <a:cs typeface="Arial" pitchFamily="34" charset="0"/>
              </a:rPr>
              <a:t>đối</a:t>
            </a:r>
            <a:r>
              <a:rPr lang="en-US" sz="2200" dirty="0">
                <a:latin typeface="Arial" pitchFamily="34" charset="0"/>
                <a:ea typeface="Times New Roman"/>
                <a:cs typeface="Arial" pitchFamily="34" charset="0"/>
              </a:rPr>
              <a:t> </a:t>
            </a:r>
            <a:r>
              <a:rPr lang="en-US" sz="2200" dirty="0" err="1">
                <a:latin typeface="Arial" pitchFamily="34" charset="0"/>
                <a:ea typeface="Times New Roman"/>
                <a:cs typeface="Arial" pitchFamily="34" charset="0"/>
              </a:rPr>
              <a:t>tượng</a:t>
            </a:r>
            <a:r>
              <a:rPr lang="en-US" sz="2200" dirty="0">
                <a:latin typeface="Arial" pitchFamily="34" charset="0"/>
                <a:ea typeface="Times New Roman"/>
                <a:cs typeface="Arial" pitchFamily="34" charset="0"/>
              </a:rPr>
              <a:t> </a:t>
            </a:r>
            <a:r>
              <a:rPr lang="en-US" sz="2200" dirty="0" err="1">
                <a:latin typeface="Arial" pitchFamily="34" charset="0"/>
                <a:ea typeface="Times New Roman"/>
                <a:cs typeface="Arial" pitchFamily="34" charset="0"/>
              </a:rPr>
              <a:t>không</a:t>
            </a:r>
            <a:r>
              <a:rPr lang="en-US" sz="2200" dirty="0">
                <a:latin typeface="Arial" pitchFamily="34" charset="0"/>
                <a:ea typeface="Times New Roman"/>
                <a:cs typeface="Arial" pitchFamily="34" charset="0"/>
              </a:rPr>
              <a:t> </a:t>
            </a:r>
            <a:r>
              <a:rPr lang="en-US" sz="2200" dirty="0" err="1">
                <a:latin typeface="Arial" pitchFamily="34" charset="0"/>
                <a:ea typeface="Times New Roman"/>
                <a:cs typeface="Arial" pitchFamily="34" charset="0"/>
              </a:rPr>
              <a:t>ký</a:t>
            </a:r>
            <a:r>
              <a:rPr lang="en-US" sz="2200" dirty="0">
                <a:latin typeface="Arial" pitchFamily="34" charset="0"/>
                <a:ea typeface="Times New Roman"/>
                <a:cs typeface="Arial" pitchFamily="34" charset="0"/>
              </a:rPr>
              <a:t> </a:t>
            </a:r>
            <a:r>
              <a:rPr lang="en-US" sz="2200" dirty="0" err="1">
                <a:latin typeface="Arial" pitchFamily="34" charset="0"/>
                <a:ea typeface="Times New Roman"/>
                <a:cs typeface="Arial" pitchFamily="34" charset="0"/>
              </a:rPr>
              <a:t>BBVPHC</a:t>
            </a:r>
            <a:r>
              <a:rPr lang="en-US" sz="2200" dirty="0">
                <a:latin typeface="Arial" pitchFamily="34" charset="0"/>
                <a:ea typeface="Times New Roman"/>
                <a:cs typeface="Arial" pitchFamily="34" charset="0"/>
              </a:rPr>
              <a:t>.</a:t>
            </a:r>
          </a:p>
          <a:p>
            <a:pPr marL="685800" algn="just">
              <a:lnSpc>
                <a:spcPts val="3000"/>
              </a:lnSpc>
              <a:spcBef>
                <a:spcPts val="0"/>
              </a:spcBef>
              <a:spcAft>
                <a:spcPts val="0"/>
              </a:spcAft>
              <a:buFontTx/>
              <a:buChar char="-"/>
              <a:tabLst>
                <a:tab pos="1257300" algn="l"/>
              </a:tabLst>
              <a:defRPr/>
            </a:pPr>
            <a:r>
              <a:rPr lang="en-US" sz="2200" dirty="0" err="1">
                <a:solidFill>
                  <a:prstClr val="black"/>
                </a:solidFill>
                <a:latin typeface="Arial" pitchFamily="34" charset="0"/>
                <a:ea typeface="Times New Roman"/>
                <a:cs typeface="Arial" pitchFamily="34" charset="0"/>
              </a:rPr>
              <a:t>Trường</a:t>
            </a:r>
            <a:r>
              <a:rPr lang="en-US" sz="2200" dirty="0">
                <a:solidFill>
                  <a:prstClr val="black"/>
                </a:solidFill>
                <a:latin typeface="Arial" pitchFamily="34" charset="0"/>
                <a:ea typeface="Times New Roman"/>
                <a:cs typeface="Arial" pitchFamily="34" charset="0"/>
              </a:rPr>
              <a:t> </a:t>
            </a:r>
            <a:r>
              <a:rPr lang="en-US" sz="2200" dirty="0" err="1">
                <a:solidFill>
                  <a:prstClr val="black"/>
                </a:solidFill>
                <a:latin typeface="Arial" pitchFamily="34" charset="0"/>
                <a:ea typeface="Times New Roman"/>
                <a:cs typeface="Arial" pitchFamily="34" charset="0"/>
              </a:rPr>
              <a:t>hợp</a:t>
            </a:r>
            <a:r>
              <a:rPr lang="en-US" sz="2200" dirty="0">
                <a:solidFill>
                  <a:prstClr val="black"/>
                </a:solidFill>
                <a:latin typeface="Arial" pitchFamily="34" charset="0"/>
                <a:ea typeface="Times New Roman"/>
                <a:cs typeface="Arial" pitchFamily="34" charset="0"/>
              </a:rPr>
              <a:t> </a:t>
            </a:r>
            <a:r>
              <a:rPr lang="en-US" sz="2200" dirty="0" err="1">
                <a:solidFill>
                  <a:srgbClr val="000000"/>
                </a:solidFill>
                <a:latin typeface="Arial" pitchFamily="34" charset="0"/>
                <a:ea typeface="Courier New"/>
                <a:cs typeface="Arial" pitchFamily="34" charset="0"/>
              </a:rPr>
              <a:t>BBVPHC</a:t>
            </a:r>
            <a:r>
              <a:rPr lang="en-US" sz="2200" dirty="0">
                <a:solidFill>
                  <a:srgbClr val="000000"/>
                </a:solidFill>
                <a:latin typeface="Arial" pitchFamily="34" charset="0"/>
                <a:ea typeface="Courier New"/>
                <a:cs typeface="Arial" pitchFamily="34" charset="0"/>
              </a:rPr>
              <a:t> </a:t>
            </a:r>
            <a:r>
              <a:rPr lang="vi-VN" sz="2200" dirty="0">
                <a:solidFill>
                  <a:srgbClr val="000000"/>
                </a:solidFill>
                <a:ea typeface="Courier New"/>
                <a:cs typeface="Arial" pitchFamily="34" charset="0"/>
              </a:rPr>
              <a:t> được lập, gửi bằng phương thức điện t</a:t>
            </a:r>
            <a:r>
              <a:rPr lang="en-US" sz="2200" dirty="0">
                <a:solidFill>
                  <a:srgbClr val="000000"/>
                </a:solidFill>
                <a:latin typeface="Arial" pitchFamily="34" charset="0"/>
                <a:ea typeface="Courier New"/>
                <a:cs typeface="Arial" pitchFamily="34" charset="0"/>
              </a:rPr>
              <a:t>ử</a:t>
            </a:r>
            <a:endParaRPr lang="en-US" sz="2200" dirty="0">
              <a:latin typeface="Arial" pitchFamily="34" charset="0"/>
              <a:ea typeface="Courier New"/>
              <a:cs typeface="Arial" pitchFamily="34" charset="0"/>
            </a:endParaRPr>
          </a:p>
          <a:p>
            <a:pPr indent="0" algn="just">
              <a:lnSpc>
                <a:spcPts val="3000"/>
              </a:lnSpc>
              <a:spcBef>
                <a:spcPts val="0"/>
              </a:spcBef>
              <a:spcAft>
                <a:spcPts val="0"/>
              </a:spcAft>
              <a:buNone/>
              <a:tabLst>
                <a:tab pos="1257300" algn="l"/>
              </a:tabLst>
              <a:defRPr/>
            </a:pPr>
            <a:r>
              <a:rPr lang="en-US" sz="2200" dirty="0">
                <a:latin typeface="Arial" pitchFamily="34" charset="0"/>
                <a:ea typeface="Times New Roman"/>
                <a:cs typeface="Arial" pitchFamily="34" charset="0"/>
              </a:rPr>
              <a:t>- “</a:t>
            </a:r>
            <a:r>
              <a:rPr lang="en-US" sz="2200" b="1" dirty="0" err="1">
                <a:solidFill>
                  <a:srgbClr val="0000CC"/>
                </a:solidFill>
                <a:latin typeface="Arial" pitchFamily="34" charset="0"/>
                <a:ea typeface="Courier New"/>
                <a:cs typeface="Arial" pitchFamily="34" charset="0"/>
              </a:rPr>
              <a:t>BBVPHC</a:t>
            </a:r>
            <a:r>
              <a:rPr lang="en-US" sz="2200" b="1" dirty="0">
                <a:solidFill>
                  <a:srgbClr val="0000CC"/>
                </a:solidFill>
                <a:latin typeface="Arial" pitchFamily="34" charset="0"/>
                <a:ea typeface="Courier New"/>
                <a:cs typeface="Arial" pitchFamily="34" charset="0"/>
              </a:rPr>
              <a:t> </a:t>
            </a:r>
            <a:r>
              <a:rPr lang="en-US" sz="2200" b="1" dirty="0" err="1">
                <a:solidFill>
                  <a:srgbClr val="0000CC"/>
                </a:solidFill>
                <a:latin typeface="Arial" pitchFamily="34" charset="0"/>
                <a:ea typeface="Times New Roman"/>
                <a:cs typeface="Arial" pitchFamily="34" charset="0"/>
              </a:rPr>
              <a:t>phải</a:t>
            </a:r>
            <a:r>
              <a:rPr lang="en-US" sz="2200" b="1" dirty="0">
                <a:solidFill>
                  <a:srgbClr val="0000CC"/>
                </a:solidFill>
                <a:latin typeface="Arial" pitchFamily="34" charset="0"/>
                <a:ea typeface="Times New Roman"/>
                <a:cs typeface="Arial" pitchFamily="34" charset="0"/>
              </a:rPr>
              <a:t> </a:t>
            </a:r>
            <a:r>
              <a:rPr lang="en-US" sz="2200" b="1" dirty="0" err="1">
                <a:solidFill>
                  <a:srgbClr val="0000CC"/>
                </a:solidFill>
                <a:latin typeface="Arial" pitchFamily="34" charset="0"/>
                <a:ea typeface="Times New Roman"/>
                <a:cs typeface="Arial" pitchFamily="34" charset="0"/>
              </a:rPr>
              <a:t>được</a:t>
            </a:r>
            <a:r>
              <a:rPr lang="en-US" sz="2200" b="1" dirty="0">
                <a:solidFill>
                  <a:srgbClr val="0000CC"/>
                </a:solidFill>
                <a:latin typeface="Arial" pitchFamily="34" charset="0"/>
                <a:ea typeface="Times New Roman"/>
                <a:cs typeface="Arial" pitchFamily="34" charset="0"/>
              </a:rPr>
              <a:t> </a:t>
            </a:r>
            <a:r>
              <a:rPr lang="en-US" sz="2200" b="1" dirty="0" err="1">
                <a:solidFill>
                  <a:srgbClr val="0000CC"/>
                </a:solidFill>
                <a:latin typeface="Arial" pitchFamily="34" charset="0"/>
                <a:ea typeface="Times New Roman"/>
                <a:cs typeface="Arial" pitchFamily="34" charset="0"/>
              </a:rPr>
              <a:t>lập</a:t>
            </a:r>
            <a:r>
              <a:rPr lang="en-US" sz="2200" b="1" dirty="0">
                <a:solidFill>
                  <a:srgbClr val="0000CC"/>
                </a:solidFill>
                <a:latin typeface="Arial" pitchFamily="34" charset="0"/>
                <a:ea typeface="Times New Roman"/>
                <a:cs typeface="Arial" pitchFamily="34" charset="0"/>
              </a:rPr>
              <a:t> </a:t>
            </a:r>
            <a:r>
              <a:rPr lang="en-US" sz="2200" b="1" dirty="0" err="1">
                <a:solidFill>
                  <a:srgbClr val="0000CC"/>
                </a:solidFill>
                <a:latin typeface="Arial" pitchFamily="34" charset="0"/>
                <a:ea typeface="Times New Roman"/>
                <a:cs typeface="Arial" pitchFamily="34" charset="0"/>
              </a:rPr>
              <a:t>đúng</a:t>
            </a:r>
            <a:r>
              <a:rPr lang="en-US" sz="2200" b="1" dirty="0">
                <a:solidFill>
                  <a:srgbClr val="0000CC"/>
                </a:solidFill>
                <a:latin typeface="Arial" pitchFamily="34" charset="0"/>
                <a:ea typeface="Times New Roman"/>
                <a:cs typeface="Arial" pitchFamily="34" charset="0"/>
              </a:rPr>
              <a:t> </a:t>
            </a:r>
            <a:r>
              <a:rPr lang="en-US" sz="2200" b="1" dirty="0" err="1">
                <a:solidFill>
                  <a:srgbClr val="0000CC"/>
                </a:solidFill>
                <a:latin typeface="Arial" pitchFamily="34" charset="0"/>
                <a:ea typeface="Times New Roman"/>
                <a:cs typeface="Arial" pitchFamily="34" charset="0"/>
              </a:rPr>
              <a:t>nội</a:t>
            </a:r>
            <a:r>
              <a:rPr lang="en-US" sz="2200" b="1" dirty="0">
                <a:solidFill>
                  <a:srgbClr val="0000CC"/>
                </a:solidFill>
                <a:latin typeface="Arial" pitchFamily="34" charset="0"/>
                <a:ea typeface="Times New Roman"/>
                <a:cs typeface="Arial" pitchFamily="34" charset="0"/>
              </a:rPr>
              <a:t> dung, </a:t>
            </a:r>
            <a:r>
              <a:rPr lang="en-US" sz="2200" b="1" dirty="0" err="1">
                <a:solidFill>
                  <a:srgbClr val="0000CC"/>
                </a:solidFill>
                <a:latin typeface="Arial" pitchFamily="34" charset="0"/>
                <a:ea typeface="Times New Roman"/>
                <a:cs typeface="Arial" pitchFamily="34" charset="0"/>
              </a:rPr>
              <a:t>hình</a:t>
            </a:r>
            <a:r>
              <a:rPr lang="en-US" sz="2200" b="1" dirty="0">
                <a:solidFill>
                  <a:srgbClr val="0000CC"/>
                </a:solidFill>
                <a:latin typeface="Arial" pitchFamily="34" charset="0"/>
                <a:ea typeface="Times New Roman"/>
                <a:cs typeface="Arial" pitchFamily="34" charset="0"/>
              </a:rPr>
              <a:t> </a:t>
            </a:r>
            <a:r>
              <a:rPr lang="en-US" sz="2200" b="1" dirty="0" err="1">
                <a:solidFill>
                  <a:srgbClr val="0000CC"/>
                </a:solidFill>
                <a:latin typeface="Arial" pitchFamily="34" charset="0"/>
                <a:ea typeface="Times New Roman"/>
                <a:cs typeface="Arial" pitchFamily="34" charset="0"/>
              </a:rPr>
              <a:t>thức</a:t>
            </a:r>
            <a:r>
              <a:rPr lang="en-US" sz="2200" b="1" dirty="0">
                <a:solidFill>
                  <a:srgbClr val="0000CC"/>
                </a:solidFill>
                <a:latin typeface="Arial" pitchFamily="34" charset="0"/>
                <a:ea typeface="Times New Roman"/>
                <a:cs typeface="Arial" pitchFamily="34" charset="0"/>
              </a:rPr>
              <a:t>, </a:t>
            </a:r>
            <a:r>
              <a:rPr lang="en-US" sz="2200" b="1" dirty="0" err="1">
                <a:solidFill>
                  <a:srgbClr val="0000CC"/>
                </a:solidFill>
                <a:latin typeface="Arial" pitchFamily="34" charset="0"/>
                <a:ea typeface="Times New Roman"/>
                <a:cs typeface="Arial" pitchFamily="34" charset="0"/>
              </a:rPr>
              <a:t>thủ</a:t>
            </a:r>
            <a:r>
              <a:rPr lang="en-US" sz="2200" b="1" dirty="0">
                <a:solidFill>
                  <a:srgbClr val="0000CC"/>
                </a:solidFill>
                <a:latin typeface="Arial" pitchFamily="34" charset="0"/>
                <a:ea typeface="Times New Roman"/>
                <a:cs typeface="Arial" pitchFamily="34" charset="0"/>
              </a:rPr>
              <a:t> </a:t>
            </a:r>
            <a:r>
              <a:rPr lang="en-US" sz="2200" b="1" dirty="0" err="1">
                <a:solidFill>
                  <a:srgbClr val="0000CC"/>
                </a:solidFill>
                <a:latin typeface="Arial" pitchFamily="34" charset="0"/>
                <a:ea typeface="Times New Roman"/>
                <a:cs typeface="Arial" pitchFamily="34" charset="0"/>
              </a:rPr>
              <a:t>tục</a:t>
            </a:r>
            <a:r>
              <a:rPr lang="en-US" sz="2200" b="1" dirty="0">
                <a:solidFill>
                  <a:srgbClr val="0000CC"/>
                </a:solidFill>
                <a:latin typeface="Arial" pitchFamily="34" charset="0"/>
                <a:ea typeface="Times New Roman"/>
                <a:cs typeface="Arial" pitchFamily="34" charset="0"/>
              </a:rPr>
              <a:t> </a:t>
            </a:r>
            <a:r>
              <a:rPr lang="en-US" sz="2200" b="1" dirty="0" err="1">
                <a:solidFill>
                  <a:srgbClr val="0000CC"/>
                </a:solidFill>
                <a:latin typeface="Arial" pitchFamily="34" charset="0"/>
                <a:ea typeface="Times New Roman"/>
                <a:cs typeface="Arial" pitchFamily="34" charset="0"/>
              </a:rPr>
              <a:t>theo</a:t>
            </a:r>
            <a:r>
              <a:rPr lang="en-US" sz="2200" b="1" dirty="0">
                <a:solidFill>
                  <a:srgbClr val="0000CC"/>
                </a:solidFill>
                <a:latin typeface="Arial" pitchFamily="34" charset="0"/>
                <a:ea typeface="Times New Roman"/>
                <a:cs typeface="Arial" pitchFamily="34" charset="0"/>
              </a:rPr>
              <a:t> </a:t>
            </a:r>
            <a:r>
              <a:rPr lang="en-US" sz="2200" b="1" dirty="0" err="1">
                <a:solidFill>
                  <a:srgbClr val="0000CC"/>
                </a:solidFill>
                <a:latin typeface="Arial" pitchFamily="34" charset="0"/>
                <a:ea typeface="Times New Roman"/>
                <a:cs typeface="Arial" pitchFamily="34" charset="0"/>
              </a:rPr>
              <a:t>quy</a:t>
            </a:r>
            <a:r>
              <a:rPr lang="en-US" sz="2200" b="1" dirty="0">
                <a:solidFill>
                  <a:srgbClr val="0000CC"/>
                </a:solidFill>
                <a:latin typeface="Arial" pitchFamily="34" charset="0"/>
                <a:ea typeface="Times New Roman"/>
                <a:cs typeface="Arial" pitchFamily="34" charset="0"/>
              </a:rPr>
              <a:t> </a:t>
            </a:r>
            <a:r>
              <a:rPr lang="en-US" sz="2200" b="1" dirty="0" err="1">
                <a:solidFill>
                  <a:srgbClr val="0000CC"/>
                </a:solidFill>
                <a:latin typeface="Arial" pitchFamily="34" charset="0"/>
                <a:ea typeface="Times New Roman"/>
                <a:cs typeface="Arial" pitchFamily="34" charset="0"/>
              </a:rPr>
              <a:t>định</a:t>
            </a:r>
            <a:r>
              <a:rPr lang="en-US" sz="2200" b="1" dirty="0">
                <a:solidFill>
                  <a:srgbClr val="0000CC"/>
                </a:solidFill>
                <a:latin typeface="Arial" pitchFamily="34" charset="0"/>
                <a:ea typeface="Times New Roman"/>
                <a:cs typeface="Arial" pitchFamily="34" charset="0"/>
              </a:rPr>
              <a:t> </a:t>
            </a:r>
            <a:r>
              <a:rPr lang="en-US" sz="2200" b="1" dirty="0" err="1">
                <a:solidFill>
                  <a:srgbClr val="0000CC"/>
                </a:solidFill>
                <a:latin typeface="Arial" pitchFamily="34" charset="0"/>
                <a:ea typeface="Times New Roman"/>
                <a:cs typeface="Arial" pitchFamily="34" charset="0"/>
              </a:rPr>
              <a:t>của</a:t>
            </a:r>
            <a:r>
              <a:rPr lang="en-US" sz="2200" b="1" dirty="0">
                <a:solidFill>
                  <a:srgbClr val="0000CC"/>
                </a:solidFill>
                <a:latin typeface="Arial" pitchFamily="34" charset="0"/>
                <a:ea typeface="Times New Roman"/>
                <a:cs typeface="Arial" pitchFamily="34" charset="0"/>
              </a:rPr>
              <a:t> </a:t>
            </a:r>
            <a:r>
              <a:rPr lang="en-US" sz="2200" b="1" dirty="0" err="1">
                <a:solidFill>
                  <a:srgbClr val="0000CC"/>
                </a:solidFill>
                <a:latin typeface="Arial" pitchFamily="34" charset="0"/>
                <a:ea typeface="Times New Roman"/>
                <a:cs typeface="Arial" pitchFamily="34" charset="0"/>
              </a:rPr>
              <a:t>Luật</a:t>
            </a:r>
            <a:r>
              <a:rPr lang="en-US" sz="2200" b="1" dirty="0">
                <a:solidFill>
                  <a:srgbClr val="0000CC"/>
                </a:solidFill>
                <a:latin typeface="Arial" pitchFamily="34" charset="0"/>
                <a:ea typeface="Times New Roman"/>
                <a:cs typeface="Arial" pitchFamily="34" charset="0"/>
              </a:rPr>
              <a:t> </a:t>
            </a:r>
            <a:r>
              <a:rPr lang="en-US" sz="2200" b="1" dirty="0" err="1">
                <a:solidFill>
                  <a:srgbClr val="0000CC"/>
                </a:solidFill>
                <a:latin typeface="Arial" pitchFamily="34" charset="0"/>
                <a:ea typeface="Times New Roman"/>
                <a:cs typeface="Arial" pitchFamily="34" charset="0"/>
              </a:rPr>
              <a:t>này</a:t>
            </a:r>
            <a:r>
              <a:rPr lang="en-US" sz="2200" b="1" dirty="0">
                <a:solidFill>
                  <a:srgbClr val="0000CC"/>
                </a:solidFill>
                <a:latin typeface="Arial" pitchFamily="34" charset="0"/>
                <a:ea typeface="Times New Roman"/>
                <a:cs typeface="Arial" pitchFamily="34" charset="0"/>
              </a:rPr>
              <a:t> </a:t>
            </a:r>
            <a:r>
              <a:rPr lang="en-US" sz="2200" b="1" dirty="0" err="1">
                <a:solidFill>
                  <a:srgbClr val="0000CC"/>
                </a:solidFill>
                <a:latin typeface="Arial" pitchFamily="34" charset="0"/>
                <a:ea typeface="Times New Roman"/>
                <a:cs typeface="Arial" pitchFamily="34" charset="0"/>
              </a:rPr>
              <a:t>và</a:t>
            </a:r>
            <a:r>
              <a:rPr lang="en-US" sz="2200" b="1" dirty="0">
                <a:solidFill>
                  <a:srgbClr val="0000CC"/>
                </a:solidFill>
                <a:latin typeface="Arial" pitchFamily="34" charset="0"/>
                <a:ea typeface="Times New Roman"/>
                <a:cs typeface="Arial" pitchFamily="34" charset="0"/>
              </a:rPr>
              <a:t> </a:t>
            </a:r>
            <a:r>
              <a:rPr lang="en-US" sz="2200" b="1" dirty="0" err="1">
                <a:solidFill>
                  <a:srgbClr val="0000CC"/>
                </a:solidFill>
                <a:latin typeface="Arial" pitchFamily="34" charset="0"/>
                <a:ea typeface="Times New Roman"/>
                <a:cs typeface="Arial" pitchFamily="34" charset="0"/>
              </a:rPr>
              <a:t>là</a:t>
            </a:r>
            <a:r>
              <a:rPr lang="en-US" sz="2200" b="1" dirty="0">
                <a:solidFill>
                  <a:srgbClr val="0000CC"/>
                </a:solidFill>
                <a:latin typeface="Arial" pitchFamily="34" charset="0"/>
                <a:ea typeface="Times New Roman"/>
                <a:cs typeface="Arial" pitchFamily="34" charset="0"/>
              </a:rPr>
              <a:t> </a:t>
            </a:r>
            <a:r>
              <a:rPr lang="en-US" sz="2200" b="1" dirty="0" err="1">
                <a:solidFill>
                  <a:srgbClr val="0000CC"/>
                </a:solidFill>
                <a:latin typeface="Arial" pitchFamily="34" charset="0"/>
                <a:ea typeface="Times New Roman"/>
                <a:cs typeface="Arial" pitchFamily="34" charset="0"/>
              </a:rPr>
              <a:t>căn</a:t>
            </a:r>
            <a:r>
              <a:rPr lang="en-US" sz="2200" b="1" dirty="0">
                <a:solidFill>
                  <a:srgbClr val="0000CC"/>
                </a:solidFill>
                <a:latin typeface="Arial" pitchFamily="34" charset="0"/>
                <a:ea typeface="Times New Roman"/>
                <a:cs typeface="Arial" pitchFamily="34" charset="0"/>
              </a:rPr>
              <a:t> </a:t>
            </a:r>
            <a:r>
              <a:rPr lang="en-US" sz="2200" b="1" dirty="0" err="1">
                <a:solidFill>
                  <a:srgbClr val="0000CC"/>
                </a:solidFill>
                <a:latin typeface="Arial" pitchFamily="34" charset="0"/>
                <a:ea typeface="Times New Roman"/>
                <a:cs typeface="Arial" pitchFamily="34" charset="0"/>
              </a:rPr>
              <a:t>cứ</a:t>
            </a:r>
            <a:r>
              <a:rPr lang="en-US" sz="2200" b="1" dirty="0">
                <a:solidFill>
                  <a:srgbClr val="0000CC"/>
                </a:solidFill>
                <a:latin typeface="Arial" pitchFamily="34" charset="0"/>
                <a:ea typeface="Times New Roman"/>
                <a:cs typeface="Arial" pitchFamily="34" charset="0"/>
              </a:rPr>
              <a:t> </a:t>
            </a:r>
            <a:r>
              <a:rPr lang="en-US" sz="2200" b="1" dirty="0" err="1">
                <a:solidFill>
                  <a:srgbClr val="0000CC"/>
                </a:solidFill>
                <a:latin typeface="Arial" pitchFamily="34" charset="0"/>
                <a:ea typeface="Times New Roman"/>
                <a:cs typeface="Arial" pitchFamily="34" charset="0"/>
              </a:rPr>
              <a:t>ra</a:t>
            </a:r>
            <a:r>
              <a:rPr lang="en-US" sz="2200" b="1" dirty="0">
                <a:solidFill>
                  <a:srgbClr val="0000CC"/>
                </a:solidFill>
                <a:latin typeface="Arial" pitchFamily="34" charset="0"/>
                <a:ea typeface="Times New Roman"/>
                <a:cs typeface="Arial" pitchFamily="34" charset="0"/>
              </a:rPr>
              <a:t> </a:t>
            </a:r>
            <a:r>
              <a:rPr lang="en-US" sz="2200" b="1" dirty="0" err="1">
                <a:solidFill>
                  <a:srgbClr val="0000CC"/>
                </a:solidFill>
                <a:latin typeface="Arial" pitchFamily="34" charset="0"/>
                <a:ea typeface="Times New Roman"/>
                <a:cs typeface="Arial" pitchFamily="34" charset="0"/>
              </a:rPr>
              <a:t>QĐXPVPHC</a:t>
            </a:r>
            <a:r>
              <a:rPr lang="en-US" sz="2200" dirty="0">
                <a:latin typeface="Arial" pitchFamily="34" charset="0"/>
                <a:ea typeface="Times New Roman"/>
                <a:cs typeface="Arial" pitchFamily="34" charset="0"/>
              </a:rPr>
              <a:t>, </a:t>
            </a:r>
            <a:r>
              <a:rPr lang="en-US" sz="2200" dirty="0" err="1">
                <a:latin typeface="Arial" pitchFamily="34" charset="0"/>
                <a:ea typeface="Times New Roman"/>
                <a:cs typeface="Arial" pitchFamily="34" charset="0"/>
              </a:rPr>
              <a:t>trừ</a:t>
            </a:r>
            <a:r>
              <a:rPr lang="en-US" sz="2200" dirty="0">
                <a:latin typeface="Arial" pitchFamily="34" charset="0"/>
                <a:ea typeface="Times New Roman"/>
                <a:cs typeface="Arial" pitchFamily="34" charset="0"/>
              </a:rPr>
              <a:t> </a:t>
            </a:r>
            <a:r>
              <a:rPr lang="en-US" sz="2200" dirty="0" err="1">
                <a:latin typeface="Arial" pitchFamily="34" charset="0"/>
                <a:ea typeface="Times New Roman"/>
                <a:cs typeface="Arial" pitchFamily="34" charset="0"/>
              </a:rPr>
              <a:t>trường</a:t>
            </a:r>
            <a:r>
              <a:rPr lang="en-US" sz="2200" dirty="0">
                <a:latin typeface="Arial" pitchFamily="34" charset="0"/>
                <a:ea typeface="Times New Roman"/>
                <a:cs typeface="Arial" pitchFamily="34" charset="0"/>
              </a:rPr>
              <a:t> </a:t>
            </a:r>
            <a:r>
              <a:rPr lang="en-US" sz="2200" dirty="0" err="1">
                <a:latin typeface="Arial" pitchFamily="34" charset="0"/>
                <a:ea typeface="Times New Roman"/>
                <a:cs typeface="Arial" pitchFamily="34" charset="0"/>
              </a:rPr>
              <a:t>hợp</a:t>
            </a:r>
            <a:r>
              <a:rPr lang="en-US" sz="2200" dirty="0">
                <a:latin typeface="Arial" pitchFamily="34" charset="0"/>
                <a:ea typeface="Times New Roman"/>
                <a:cs typeface="Arial" pitchFamily="34" charset="0"/>
              </a:rPr>
              <a:t> </a:t>
            </a:r>
            <a:r>
              <a:rPr lang="en-US" sz="2200" dirty="0" err="1">
                <a:latin typeface="Arial" pitchFamily="34" charset="0"/>
                <a:ea typeface="Times New Roman"/>
                <a:cs typeface="Arial" pitchFamily="34" charset="0"/>
              </a:rPr>
              <a:t>XPVPHC</a:t>
            </a:r>
            <a:r>
              <a:rPr lang="en-US" sz="2200" dirty="0">
                <a:latin typeface="Arial" pitchFamily="34" charset="0"/>
                <a:ea typeface="Times New Roman"/>
                <a:cs typeface="Arial" pitchFamily="34" charset="0"/>
              </a:rPr>
              <a:t> </a:t>
            </a:r>
            <a:r>
              <a:rPr lang="en-US" sz="2200" dirty="0" err="1">
                <a:latin typeface="Arial" pitchFamily="34" charset="0"/>
                <a:ea typeface="Times New Roman"/>
                <a:cs typeface="Arial" pitchFamily="34" charset="0"/>
              </a:rPr>
              <a:t>không</a:t>
            </a:r>
            <a:r>
              <a:rPr lang="en-US" sz="2200" dirty="0">
                <a:latin typeface="Arial" pitchFamily="34" charset="0"/>
                <a:ea typeface="Times New Roman"/>
                <a:cs typeface="Arial" pitchFamily="34" charset="0"/>
              </a:rPr>
              <a:t> </a:t>
            </a:r>
            <a:r>
              <a:rPr lang="en-US" sz="2200" dirty="0" err="1">
                <a:latin typeface="Arial" pitchFamily="34" charset="0"/>
                <a:ea typeface="Times New Roman"/>
                <a:cs typeface="Arial" pitchFamily="34" charset="0"/>
              </a:rPr>
              <a:t>lập</a:t>
            </a:r>
            <a:r>
              <a:rPr lang="en-US" sz="2200" dirty="0">
                <a:latin typeface="Arial" pitchFamily="34" charset="0"/>
                <a:ea typeface="Times New Roman"/>
                <a:cs typeface="Arial" pitchFamily="34" charset="0"/>
              </a:rPr>
              <a:t> </a:t>
            </a:r>
            <a:r>
              <a:rPr lang="en-US" sz="2200" dirty="0" err="1">
                <a:latin typeface="Arial" pitchFamily="34" charset="0"/>
                <a:ea typeface="Times New Roman"/>
                <a:cs typeface="Arial" pitchFamily="34" charset="0"/>
              </a:rPr>
              <a:t>biên</a:t>
            </a:r>
            <a:r>
              <a:rPr lang="en-US" sz="2200" dirty="0">
                <a:latin typeface="Arial" pitchFamily="34" charset="0"/>
                <a:ea typeface="Times New Roman"/>
                <a:cs typeface="Arial" pitchFamily="34" charset="0"/>
              </a:rPr>
              <a:t> </a:t>
            </a:r>
            <a:r>
              <a:rPr lang="en-US" sz="2200" dirty="0" err="1">
                <a:latin typeface="Arial" pitchFamily="34" charset="0"/>
                <a:ea typeface="Times New Roman"/>
                <a:cs typeface="Arial" pitchFamily="34" charset="0"/>
              </a:rPr>
              <a:t>bản</a:t>
            </a:r>
            <a:r>
              <a:rPr lang="en-US" sz="2200" dirty="0">
                <a:latin typeface="Arial" pitchFamily="34" charset="0"/>
                <a:ea typeface="Times New Roman"/>
                <a:cs typeface="Arial" pitchFamily="34" charset="0"/>
              </a:rPr>
              <a:t> </a:t>
            </a:r>
            <a:r>
              <a:rPr lang="en-US" sz="2200" dirty="0" err="1">
                <a:latin typeface="Arial" pitchFamily="34" charset="0"/>
                <a:ea typeface="Times New Roman"/>
                <a:cs typeface="Arial" pitchFamily="34" charset="0"/>
              </a:rPr>
              <a:t>quy</a:t>
            </a:r>
            <a:r>
              <a:rPr lang="en-US" sz="2200" dirty="0">
                <a:latin typeface="Arial" pitchFamily="34" charset="0"/>
                <a:ea typeface="Times New Roman"/>
                <a:cs typeface="Arial" pitchFamily="34" charset="0"/>
              </a:rPr>
              <a:t> </a:t>
            </a:r>
            <a:r>
              <a:rPr lang="en-US" sz="2200" dirty="0" err="1">
                <a:latin typeface="Arial" pitchFamily="34" charset="0"/>
                <a:ea typeface="Times New Roman"/>
                <a:cs typeface="Arial" pitchFamily="34" charset="0"/>
              </a:rPr>
              <a:t>định</a:t>
            </a:r>
            <a:r>
              <a:rPr lang="en-US" sz="2200" dirty="0">
                <a:latin typeface="Arial" pitchFamily="34" charset="0"/>
                <a:ea typeface="Times New Roman"/>
                <a:cs typeface="Arial" pitchFamily="34" charset="0"/>
              </a:rPr>
              <a:t> </a:t>
            </a:r>
            <a:r>
              <a:rPr lang="en-US" sz="2200" dirty="0" err="1">
                <a:latin typeface="Arial" pitchFamily="34" charset="0"/>
                <a:ea typeface="Times New Roman"/>
                <a:cs typeface="Arial" pitchFamily="34" charset="0"/>
              </a:rPr>
              <a:t>tại</a:t>
            </a:r>
            <a:r>
              <a:rPr lang="en-US" sz="2200" dirty="0">
                <a:latin typeface="Arial" pitchFamily="34" charset="0"/>
                <a:ea typeface="Times New Roman"/>
                <a:cs typeface="Arial" pitchFamily="34" charset="0"/>
              </a:rPr>
              <a:t> </a:t>
            </a:r>
            <a:r>
              <a:rPr lang="en-US" sz="2200" dirty="0" err="1">
                <a:latin typeface="Arial" pitchFamily="34" charset="0"/>
                <a:ea typeface="Times New Roman"/>
                <a:cs typeface="Arial" pitchFamily="34" charset="0"/>
              </a:rPr>
              <a:t>K1Đ56</a:t>
            </a:r>
            <a:r>
              <a:rPr lang="en-US" sz="2200" dirty="0">
                <a:latin typeface="Arial" pitchFamily="34" charset="0"/>
                <a:ea typeface="Times New Roman"/>
                <a:cs typeface="Arial" pitchFamily="34" charset="0"/>
              </a:rPr>
              <a:t>, </a:t>
            </a:r>
            <a:r>
              <a:rPr lang="en-US" sz="2200" dirty="0" err="1">
                <a:latin typeface="Arial" pitchFamily="34" charset="0"/>
                <a:ea typeface="Times New Roman"/>
                <a:cs typeface="Arial" pitchFamily="34" charset="0"/>
              </a:rPr>
              <a:t>K2Đ63</a:t>
            </a:r>
            <a:r>
              <a:rPr lang="en-US" sz="2200" dirty="0">
                <a:latin typeface="Arial" pitchFamily="34" charset="0"/>
                <a:ea typeface="Times New Roman"/>
                <a:cs typeface="Arial" pitchFamily="34" charset="0"/>
              </a:rPr>
              <a:t> </a:t>
            </a:r>
            <a:r>
              <a:rPr lang="en-US" sz="2200" dirty="0" err="1">
                <a:latin typeface="Arial" pitchFamily="34" charset="0"/>
                <a:ea typeface="Times New Roman"/>
                <a:cs typeface="Arial" pitchFamily="34" charset="0"/>
              </a:rPr>
              <a:t>của</a:t>
            </a:r>
            <a:r>
              <a:rPr lang="en-US" sz="2200" dirty="0">
                <a:latin typeface="Arial" pitchFamily="34" charset="0"/>
                <a:ea typeface="Times New Roman"/>
                <a:cs typeface="Arial" pitchFamily="34" charset="0"/>
              </a:rPr>
              <a:t> </a:t>
            </a:r>
            <a:r>
              <a:rPr lang="en-US" sz="2200" dirty="0" err="1">
                <a:latin typeface="Arial" pitchFamily="34" charset="0"/>
                <a:ea typeface="Times New Roman"/>
                <a:cs typeface="Arial" pitchFamily="34" charset="0"/>
              </a:rPr>
              <a:t>Luật</a:t>
            </a:r>
            <a:r>
              <a:rPr lang="en-US" sz="2200" dirty="0">
                <a:latin typeface="Arial" pitchFamily="34" charset="0"/>
                <a:ea typeface="Times New Roman"/>
                <a:cs typeface="Arial" pitchFamily="34" charset="0"/>
              </a:rPr>
              <a:t> </a:t>
            </a:r>
            <a:r>
              <a:rPr lang="en-US" sz="2200" dirty="0" err="1">
                <a:latin typeface="Arial" pitchFamily="34" charset="0"/>
                <a:ea typeface="Times New Roman"/>
                <a:cs typeface="Arial" pitchFamily="34" charset="0"/>
              </a:rPr>
              <a:t>này</a:t>
            </a:r>
            <a:r>
              <a:rPr lang="en-US" sz="2200" dirty="0">
                <a:latin typeface="Arial" pitchFamily="34" charset="0"/>
                <a:ea typeface="Times New Roman"/>
                <a:cs typeface="Arial" pitchFamily="34" charset="0"/>
              </a:rPr>
              <a:t> </a:t>
            </a:r>
            <a:r>
              <a:rPr lang="en-US" sz="2200" dirty="0" err="1">
                <a:latin typeface="Arial" pitchFamily="34" charset="0"/>
                <a:ea typeface="Times New Roman"/>
                <a:cs typeface="Arial" pitchFamily="34" charset="0"/>
              </a:rPr>
              <a:t>và</a:t>
            </a:r>
            <a:r>
              <a:rPr lang="en-US" sz="2200" dirty="0">
                <a:latin typeface="Arial" pitchFamily="34" charset="0"/>
                <a:ea typeface="Times New Roman"/>
                <a:cs typeface="Arial" pitchFamily="34" charset="0"/>
              </a:rPr>
              <a:t> </a:t>
            </a:r>
            <a:r>
              <a:rPr lang="en-US" sz="2200" dirty="0" err="1">
                <a:latin typeface="Arial" pitchFamily="34" charset="0"/>
                <a:ea typeface="Times New Roman"/>
                <a:cs typeface="Arial" pitchFamily="34" charset="0"/>
              </a:rPr>
              <a:t>trường</a:t>
            </a:r>
            <a:r>
              <a:rPr lang="en-US" sz="2200" dirty="0">
                <a:latin typeface="Arial" pitchFamily="34" charset="0"/>
                <a:ea typeface="Times New Roman"/>
                <a:cs typeface="Arial" pitchFamily="34" charset="0"/>
              </a:rPr>
              <a:t> </a:t>
            </a:r>
            <a:r>
              <a:rPr lang="en-US" sz="2200" dirty="0" err="1">
                <a:latin typeface="Arial" pitchFamily="34" charset="0"/>
                <a:ea typeface="Times New Roman"/>
                <a:cs typeface="Arial" pitchFamily="34" charset="0"/>
              </a:rPr>
              <a:t>hợp</a:t>
            </a:r>
            <a:r>
              <a:rPr lang="en-US" sz="2200" dirty="0">
                <a:latin typeface="Arial" pitchFamily="34" charset="0"/>
                <a:ea typeface="Times New Roman"/>
                <a:cs typeface="Arial" pitchFamily="34" charset="0"/>
              </a:rPr>
              <a:t> </a:t>
            </a:r>
            <a:r>
              <a:rPr lang="en-US" sz="2200" dirty="0" err="1">
                <a:latin typeface="Arial" pitchFamily="34" charset="0"/>
                <a:ea typeface="Times New Roman"/>
                <a:cs typeface="Arial" pitchFamily="34" charset="0"/>
              </a:rPr>
              <a:t>Luật</a:t>
            </a:r>
            <a:r>
              <a:rPr lang="en-US" sz="2200" dirty="0">
                <a:latin typeface="Arial" pitchFamily="34" charset="0"/>
                <a:ea typeface="Times New Roman"/>
                <a:cs typeface="Arial" pitchFamily="34" charset="0"/>
              </a:rPr>
              <a:t> </a:t>
            </a:r>
            <a:r>
              <a:rPr lang="en-US" sz="2200" dirty="0" err="1">
                <a:latin typeface="Arial" pitchFamily="34" charset="0"/>
                <a:ea typeface="Times New Roman"/>
                <a:cs typeface="Arial" pitchFamily="34" charset="0"/>
              </a:rPr>
              <a:t>Quản</a:t>
            </a:r>
            <a:r>
              <a:rPr lang="en-US" sz="2200" dirty="0">
                <a:latin typeface="Arial" pitchFamily="34" charset="0"/>
                <a:ea typeface="Times New Roman"/>
                <a:cs typeface="Arial" pitchFamily="34" charset="0"/>
              </a:rPr>
              <a:t> </a:t>
            </a:r>
            <a:r>
              <a:rPr lang="en-US" sz="2200" dirty="0" err="1">
                <a:latin typeface="Arial" pitchFamily="34" charset="0"/>
                <a:ea typeface="Times New Roman"/>
                <a:cs typeface="Arial" pitchFamily="34" charset="0"/>
              </a:rPr>
              <a:t>lý</a:t>
            </a:r>
            <a:r>
              <a:rPr lang="en-US" sz="2200" dirty="0">
                <a:latin typeface="Arial" pitchFamily="34" charset="0"/>
                <a:ea typeface="Times New Roman"/>
                <a:cs typeface="Arial" pitchFamily="34" charset="0"/>
              </a:rPr>
              <a:t> </a:t>
            </a:r>
            <a:r>
              <a:rPr lang="en-US" sz="2200" dirty="0" err="1">
                <a:latin typeface="Arial" pitchFamily="34" charset="0"/>
                <a:ea typeface="Times New Roman"/>
                <a:cs typeface="Arial" pitchFamily="34" charset="0"/>
              </a:rPr>
              <a:t>thuế</a:t>
            </a:r>
            <a:r>
              <a:rPr lang="en-US" sz="2200" dirty="0">
                <a:latin typeface="Arial" pitchFamily="34" charset="0"/>
                <a:ea typeface="Times New Roman"/>
                <a:cs typeface="Arial" pitchFamily="34" charset="0"/>
              </a:rPr>
              <a:t> </a:t>
            </a:r>
            <a:r>
              <a:rPr lang="en-US" sz="2200" dirty="0" err="1">
                <a:latin typeface="Arial" pitchFamily="34" charset="0"/>
                <a:ea typeface="Times New Roman"/>
                <a:cs typeface="Arial" pitchFamily="34" charset="0"/>
              </a:rPr>
              <a:t>có</a:t>
            </a:r>
            <a:r>
              <a:rPr lang="en-US" sz="2200" dirty="0">
                <a:latin typeface="Arial" pitchFamily="34" charset="0"/>
                <a:ea typeface="Times New Roman"/>
                <a:cs typeface="Arial" pitchFamily="34" charset="0"/>
              </a:rPr>
              <a:t> </a:t>
            </a:r>
            <a:r>
              <a:rPr lang="en-US" sz="2200" dirty="0" err="1">
                <a:latin typeface="Arial" pitchFamily="34" charset="0"/>
                <a:ea typeface="Times New Roman"/>
                <a:cs typeface="Arial" pitchFamily="34" charset="0"/>
              </a:rPr>
              <a:t>quy</a:t>
            </a:r>
            <a:r>
              <a:rPr lang="en-US" sz="2200" dirty="0">
                <a:latin typeface="Arial" pitchFamily="34" charset="0"/>
                <a:ea typeface="Times New Roman"/>
                <a:cs typeface="Arial" pitchFamily="34" charset="0"/>
              </a:rPr>
              <a:t> </a:t>
            </a:r>
            <a:r>
              <a:rPr lang="en-US" sz="2200" dirty="0" err="1">
                <a:latin typeface="Arial" pitchFamily="34" charset="0"/>
                <a:ea typeface="Times New Roman"/>
                <a:cs typeface="Arial" pitchFamily="34" charset="0"/>
              </a:rPr>
              <a:t>định</a:t>
            </a:r>
            <a:r>
              <a:rPr lang="en-US" sz="2200" dirty="0">
                <a:latin typeface="Arial" pitchFamily="34" charset="0"/>
                <a:ea typeface="Times New Roman"/>
                <a:cs typeface="Arial" pitchFamily="34" charset="0"/>
              </a:rPr>
              <a:t> </a:t>
            </a:r>
            <a:r>
              <a:rPr lang="en-US" sz="2200" dirty="0" err="1">
                <a:latin typeface="Arial" pitchFamily="34" charset="0"/>
                <a:ea typeface="Times New Roman"/>
                <a:cs typeface="Arial" pitchFamily="34" charset="0"/>
              </a:rPr>
              <a:t>khác</a:t>
            </a:r>
            <a:r>
              <a:rPr lang="en-US" sz="2200" dirty="0">
                <a:latin typeface="Arial" pitchFamily="34" charset="0"/>
                <a:ea typeface="Times New Roman"/>
                <a:cs typeface="Arial" pitchFamily="34" charset="0"/>
              </a:rPr>
              <a:t>” (</a:t>
            </a:r>
            <a:r>
              <a:rPr lang="en-US" sz="2200" dirty="0" err="1">
                <a:latin typeface="Arial" pitchFamily="34" charset="0"/>
                <a:ea typeface="Times New Roman"/>
                <a:cs typeface="Arial" pitchFamily="34" charset="0"/>
              </a:rPr>
              <a:t>K8Đ58</a:t>
            </a:r>
            <a:r>
              <a:rPr lang="en-US" sz="2200" dirty="0">
                <a:latin typeface="Arial" pitchFamily="34" charset="0"/>
                <a:ea typeface="Times New Roman"/>
                <a:cs typeface="Arial" pitchFamily="34" charset="0"/>
              </a:rPr>
              <a:t>).</a:t>
            </a:r>
          </a:p>
          <a:p>
            <a:pPr>
              <a:lnSpc>
                <a:spcPts val="3000"/>
              </a:lnSpc>
              <a:spcBef>
                <a:spcPts val="0"/>
              </a:spcBef>
              <a:spcAft>
                <a:spcPts val="0"/>
              </a:spcAft>
              <a:defRPr/>
            </a:pPr>
            <a:endParaRPr lang="en-US" sz="2200" dirty="0">
              <a:latin typeface="Arial" pitchFamily="34" charset="0"/>
              <a:cs typeface="Arial" pitchFamily="34" charset="0"/>
            </a:endParaRPr>
          </a:p>
        </p:txBody>
      </p:sp>
      <p:sp>
        <p:nvSpPr>
          <p:cNvPr id="4" name="Date Placeholder 3"/>
          <p:cNvSpPr>
            <a:spLocks noGrp="1"/>
          </p:cNvSpPr>
          <p:nvPr>
            <p:ph type="dt" sz="quarter" idx="10"/>
          </p:nvPr>
        </p:nvSpPr>
        <p:spPr/>
        <p:txBody>
          <a:bodyPr/>
          <a:lstStyle/>
          <a:p>
            <a:pPr>
              <a:defRPr/>
            </a:pPr>
            <a:fld id="{578C433B-FD3D-483B-AB6E-AF55ACBFF1C4}" type="datetime1">
              <a:rPr lang="en-US" smtClean="0"/>
              <a:pPr>
                <a:defRPr/>
              </a:pPr>
              <a:t>2/27/2023</a:t>
            </a:fld>
            <a:endParaRPr lang="en-US"/>
          </a:p>
        </p:txBody>
      </p:sp>
      <p:sp>
        <p:nvSpPr>
          <p:cNvPr id="5" name="Slide Number Placeholder 4"/>
          <p:cNvSpPr>
            <a:spLocks noGrp="1"/>
          </p:cNvSpPr>
          <p:nvPr>
            <p:ph type="sldNum" sz="quarter" idx="12"/>
          </p:nvPr>
        </p:nvSpPr>
        <p:spPr/>
        <p:txBody>
          <a:bodyPr/>
          <a:lstStyle/>
          <a:p>
            <a:pPr>
              <a:defRPr/>
            </a:pPr>
            <a:fld id="{8CADE531-666B-46CF-91FE-5E9DF81F0455}" type="slidenum">
              <a:rPr lang="en-US" smtClean="0"/>
              <a:pPr>
                <a:defRPr/>
              </a:pPr>
              <a:t>26</a:t>
            </a:fld>
            <a:endParaRPr lang="en-US"/>
          </a:p>
        </p:txBody>
      </p:sp>
    </p:spTree>
  </p:cSld>
  <p:clrMapOvr>
    <a:masterClrMapping/>
  </p:clrMapOvr>
  <p:transition spd="slow">
    <p:wheel spokes="1"/>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Title 1"/>
          <p:cNvSpPr>
            <a:spLocks noGrp="1" noChangeArrowheads="1"/>
          </p:cNvSpPr>
          <p:nvPr>
            <p:ph type="title"/>
          </p:nvPr>
        </p:nvSpPr>
        <p:spPr>
          <a:xfrm>
            <a:off x="1919288" y="1"/>
            <a:ext cx="8191500" cy="963613"/>
          </a:xfrm>
        </p:spPr>
        <p:txBody>
          <a:bodyPr/>
          <a:lstStyle/>
          <a:p>
            <a:pPr algn="ctr" eaLnBrk="1" hangingPunct="1"/>
            <a:r>
              <a:rPr lang="en-US" sz="2500" b="1">
                <a:latin typeface="Arial" charset="0"/>
                <a:cs typeface="Arial" charset="0"/>
              </a:rPr>
              <a:t>BIỂU ĐỒ CÁC SAI SÓT CHỦ YẾU LIÊN QUAN ĐẾN </a:t>
            </a:r>
            <a:br>
              <a:rPr lang="en-US" sz="2500" b="1">
                <a:latin typeface="Arial" charset="0"/>
                <a:cs typeface="Arial" charset="0"/>
              </a:rPr>
            </a:br>
            <a:r>
              <a:rPr lang="en-US" sz="2500" b="1">
                <a:latin typeface="Arial" charset="0"/>
                <a:cs typeface="Arial" charset="0"/>
              </a:rPr>
              <a:t>VIỆC LẬP BIÊN BẢN VPHC TRONG LĨNH VỰC BVMT</a:t>
            </a:r>
          </a:p>
        </p:txBody>
      </p:sp>
      <p:pic>
        <p:nvPicPr>
          <p:cNvPr id="32771"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31951" y="1155701"/>
            <a:ext cx="8856663" cy="4968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2772" name="TextBox 1"/>
          <p:cNvSpPr txBox="1">
            <a:spLocks noChangeArrowheads="1"/>
          </p:cNvSpPr>
          <p:nvPr/>
        </p:nvSpPr>
        <p:spPr bwMode="auto">
          <a:xfrm>
            <a:off x="3432176" y="6124575"/>
            <a:ext cx="5400675"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charset="0"/>
                <a:cs typeface="Arial" charset="0"/>
              </a:defRPr>
            </a:lvl1pPr>
            <a:lvl2pPr marL="742950" indent="-285750" eaLnBrk="0" hangingPunct="0">
              <a:defRPr sz="2400">
                <a:solidFill>
                  <a:schemeClr val="tx1"/>
                </a:solidFill>
                <a:latin typeface="Arial" charset="0"/>
                <a:cs typeface="Arial" charset="0"/>
              </a:defRPr>
            </a:lvl2pPr>
            <a:lvl3pPr marL="1143000" indent="-228600" eaLnBrk="0" hangingPunct="0">
              <a:defRPr sz="2400">
                <a:solidFill>
                  <a:schemeClr val="tx1"/>
                </a:solidFill>
                <a:latin typeface="Arial" charset="0"/>
                <a:cs typeface="Arial" charset="0"/>
              </a:defRPr>
            </a:lvl3pPr>
            <a:lvl4pPr marL="1600200" indent="-228600" eaLnBrk="0" hangingPunct="0">
              <a:defRPr sz="2400">
                <a:solidFill>
                  <a:schemeClr val="tx1"/>
                </a:solidFill>
                <a:latin typeface="Arial" charset="0"/>
                <a:cs typeface="Arial" charset="0"/>
              </a:defRPr>
            </a:lvl4pPr>
            <a:lvl5pPr marL="2057400" indent="-228600" eaLnBrk="0" hangingPunct="0">
              <a:defRPr sz="2400">
                <a:solidFill>
                  <a:schemeClr val="tx1"/>
                </a:solidFill>
                <a:latin typeface="Arial" charset="0"/>
                <a:cs typeface="Arial" charset="0"/>
              </a:defRPr>
            </a:lvl5pPr>
            <a:lvl6pPr marL="2514600" indent="-228600" eaLnBrk="0" fontAlgn="base" hangingPunct="0">
              <a:spcBef>
                <a:spcPct val="0"/>
              </a:spcBef>
              <a:spcAft>
                <a:spcPct val="0"/>
              </a:spcAft>
              <a:defRPr sz="2400">
                <a:solidFill>
                  <a:schemeClr val="tx1"/>
                </a:solidFill>
                <a:latin typeface="Arial" charset="0"/>
                <a:cs typeface="Arial" charset="0"/>
              </a:defRPr>
            </a:lvl6pPr>
            <a:lvl7pPr marL="2971800" indent="-228600" eaLnBrk="0" fontAlgn="base" hangingPunct="0">
              <a:spcBef>
                <a:spcPct val="0"/>
              </a:spcBef>
              <a:spcAft>
                <a:spcPct val="0"/>
              </a:spcAft>
              <a:defRPr sz="2400">
                <a:solidFill>
                  <a:schemeClr val="tx1"/>
                </a:solidFill>
                <a:latin typeface="Arial" charset="0"/>
                <a:cs typeface="Arial" charset="0"/>
              </a:defRPr>
            </a:lvl7pPr>
            <a:lvl8pPr marL="3429000" indent="-228600" eaLnBrk="0" fontAlgn="base" hangingPunct="0">
              <a:spcBef>
                <a:spcPct val="0"/>
              </a:spcBef>
              <a:spcAft>
                <a:spcPct val="0"/>
              </a:spcAft>
              <a:defRPr sz="2400">
                <a:solidFill>
                  <a:schemeClr val="tx1"/>
                </a:solidFill>
                <a:latin typeface="Arial" charset="0"/>
                <a:cs typeface="Arial" charset="0"/>
              </a:defRPr>
            </a:lvl8pPr>
            <a:lvl9pPr marL="3886200" indent="-228600" eaLnBrk="0" fontAlgn="base" hangingPunct="0">
              <a:spcBef>
                <a:spcPct val="0"/>
              </a:spcBef>
              <a:spcAft>
                <a:spcPct val="0"/>
              </a:spcAft>
              <a:defRPr sz="2400">
                <a:solidFill>
                  <a:schemeClr val="tx1"/>
                </a:solidFill>
                <a:latin typeface="Arial" charset="0"/>
                <a:cs typeface="Arial" charset="0"/>
              </a:defRPr>
            </a:lvl9pPr>
          </a:lstStyle>
          <a:p>
            <a:pPr eaLnBrk="1" hangingPunct="1"/>
            <a:r>
              <a:rPr lang="en-US" sz="1800" b="1" i="1">
                <a:solidFill>
                  <a:srgbClr val="000000"/>
                </a:solidFill>
                <a:latin typeface="Constantia" pitchFamily="18" charset="0"/>
              </a:rPr>
              <a:t>Nguồn: Viện Khoa học pháp lý, Bộ Tư pháp, 2020</a:t>
            </a:r>
          </a:p>
        </p:txBody>
      </p:sp>
    </p:spTree>
  </p:cSld>
  <p:clrMapOvr>
    <a:masterClrMapping/>
  </p:clrMapOvr>
  <p:transition spd="slow">
    <p:wheel spokes="1"/>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itle 1"/>
          <p:cNvSpPr>
            <a:spLocks noGrp="1"/>
          </p:cNvSpPr>
          <p:nvPr>
            <p:ph type="title"/>
          </p:nvPr>
        </p:nvSpPr>
        <p:spPr>
          <a:xfrm>
            <a:off x="1981200" y="115889"/>
            <a:ext cx="8229600" cy="649287"/>
          </a:xfrm>
        </p:spPr>
        <p:txBody>
          <a:bodyPr/>
          <a:lstStyle/>
          <a:p>
            <a:r>
              <a:rPr lang="en-US" sz="2800" b="1">
                <a:solidFill>
                  <a:srgbClr val="000000"/>
                </a:solidFill>
                <a:latin typeface="Arial" charset="0"/>
                <a:cs typeface="Arial" charset="0"/>
              </a:rPr>
              <a:t>NỘI DUNG CƠ BẢN LUẬT SĐBS LUẬT XLVPHC</a:t>
            </a:r>
            <a:endParaRPr lang="en-US"/>
          </a:p>
        </p:txBody>
      </p:sp>
      <p:sp>
        <p:nvSpPr>
          <p:cNvPr id="3" name="Content Placeholder 2"/>
          <p:cNvSpPr>
            <a:spLocks noGrp="1"/>
          </p:cNvSpPr>
          <p:nvPr>
            <p:ph idx="1"/>
          </p:nvPr>
        </p:nvSpPr>
        <p:spPr>
          <a:xfrm>
            <a:off x="1774825" y="692151"/>
            <a:ext cx="8713788" cy="6049963"/>
          </a:xfrm>
        </p:spPr>
        <p:txBody>
          <a:bodyPr/>
          <a:lstStyle/>
          <a:p>
            <a:pPr indent="0" algn="just">
              <a:lnSpc>
                <a:spcPts val="3000"/>
              </a:lnSpc>
              <a:spcBef>
                <a:spcPts val="0"/>
              </a:spcBef>
              <a:spcAft>
                <a:spcPts val="0"/>
              </a:spcAft>
              <a:buNone/>
              <a:tabLst>
                <a:tab pos="2971800" algn="ctr"/>
                <a:tab pos="5943600" algn="r"/>
              </a:tabLst>
              <a:defRPr/>
            </a:pPr>
            <a:r>
              <a:rPr lang="nl-NL" sz="2400" b="1" spc="-20" dirty="0">
                <a:solidFill>
                  <a:prstClr val="black"/>
                </a:solidFill>
                <a:latin typeface="Arial" pitchFamily="34" charset="0"/>
                <a:cs typeface="Arial" pitchFamily="34" charset="0"/>
              </a:rPr>
              <a:t>2. T</a:t>
            </a:r>
            <a:r>
              <a:rPr lang="x-none" sz="2400" b="1" spc="-20">
                <a:solidFill>
                  <a:prstClr val="black"/>
                </a:solidFill>
                <a:latin typeface="Arial" pitchFamily="34" charset="0"/>
                <a:cs typeface="Arial" pitchFamily="34" charset="0"/>
              </a:rPr>
              <a:t>ăng </a:t>
            </a:r>
            <a:r>
              <a:rPr lang="x-none" sz="2400" spc="-20">
                <a:solidFill>
                  <a:prstClr val="black"/>
                </a:solidFill>
                <a:latin typeface="Arial" pitchFamily="34" charset="0"/>
                <a:cs typeface="Arial" pitchFamily="34" charset="0"/>
              </a:rPr>
              <a:t>thời hạn định giá tang vật, phương tiện </a:t>
            </a:r>
            <a:r>
              <a:rPr lang="en-US" sz="2400" spc="-20" dirty="0" err="1">
                <a:solidFill>
                  <a:prstClr val="black"/>
                </a:solidFill>
                <a:latin typeface="Arial" pitchFamily="34" charset="0"/>
                <a:cs typeface="Arial" pitchFamily="34" charset="0"/>
              </a:rPr>
              <a:t>VPHC</a:t>
            </a:r>
            <a:r>
              <a:rPr lang="en-US" sz="2400" spc="-20" dirty="0">
                <a:solidFill>
                  <a:prstClr val="black"/>
                </a:solidFill>
                <a:latin typeface="Arial" pitchFamily="34" charset="0"/>
                <a:cs typeface="Arial" pitchFamily="34" charset="0"/>
              </a:rPr>
              <a:t> </a:t>
            </a:r>
            <a:r>
              <a:rPr lang="x-none" sz="2400" spc="-20">
                <a:solidFill>
                  <a:prstClr val="black"/>
                </a:solidFill>
                <a:latin typeface="Arial" pitchFamily="34" charset="0"/>
                <a:cs typeface="Arial" pitchFamily="34" charset="0"/>
              </a:rPr>
              <a:t> </a:t>
            </a:r>
            <a:r>
              <a:rPr lang="vi-VN" sz="2400" spc="-20" dirty="0">
                <a:solidFill>
                  <a:prstClr val="black"/>
                </a:solidFill>
                <a:cs typeface="Arial" pitchFamily="34" charset="0"/>
              </a:rPr>
              <a:t>tại </a:t>
            </a:r>
            <a:r>
              <a:rPr lang="x-none" sz="2400" spc="-20">
                <a:solidFill>
                  <a:prstClr val="black"/>
                </a:solidFill>
                <a:latin typeface="Arial" pitchFamily="34" charset="0"/>
                <a:cs typeface="Arial" pitchFamily="34" charset="0"/>
              </a:rPr>
              <a:t>khoản 3 </a:t>
            </a:r>
            <a:r>
              <a:rPr lang="vi-VN" sz="2400" spc="-20" dirty="0">
                <a:solidFill>
                  <a:prstClr val="black"/>
                </a:solidFill>
                <a:cs typeface="Arial" pitchFamily="34" charset="0"/>
              </a:rPr>
              <a:t>Điều 6</a:t>
            </a:r>
            <a:r>
              <a:rPr lang="x-none" sz="2400" spc="-20">
                <a:solidFill>
                  <a:prstClr val="black"/>
                </a:solidFill>
                <a:latin typeface="Arial" pitchFamily="34" charset="0"/>
                <a:cs typeface="Arial" pitchFamily="34" charset="0"/>
              </a:rPr>
              <a:t>0 Luật XLVPHC từ 24 giờ lên 48 giờ. </a:t>
            </a:r>
            <a:endParaRPr lang="en-US" sz="2400" spc="-20" dirty="0">
              <a:solidFill>
                <a:prstClr val="black"/>
              </a:solidFill>
              <a:latin typeface="Arial" pitchFamily="34" charset="0"/>
              <a:cs typeface="Arial" pitchFamily="34" charset="0"/>
            </a:endParaRPr>
          </a:p>
          <a:p>
            <a:pPr indent="0" algn="just">
              <a:lnSpc>
                <a:spcPts val="3000"/>
              </a:lnSpc>
              <a:spcBef>
                <a:spcPts val="0"/>
              </a:spcBef>
              <a:spcAft>
                <a:spcPts val="0"/>
              </a:spcAft>
              <a:buNone/>
              <a:tabLst>
                <a:tab pos="2971800" algn="ctr"/>
                <a:tab pos="5943600" algn="r"/>
              </a:tabLst>
              <a:defRPr/>
            </a:pPr>
            <a:r>
              <a:rPr lang="en-US" sz="2400" spc="-20" dirty="0">
                <a:solidFill>
                  <a:prstClr val="black"/>
                </a:solidFill>
                <a:latin typeface="Arial" pitchFamily="34" charset="0"/>
                <a:cs typeface="Arial" pitchFamily="34" charset="0"/>
              </a:rPr>
              <a:t>	- </a:t>
            </a:r>
            <a:r>
              <a:rPr lang="en-US" sz="2400" spc="-20" dirty="0" err="1">
                <a:solidFill>
                  <a:prstClr val="black"/>
                </a:solidFill>
                <a:latin typeface="Arial" pitchFamily="34" charset="0"/>
                <a:cs typeface="Arial" pitchFamily="34" charset="0"/>
              </a:rPr>
              <a:t>Luật</a:t>
            </a:r>
            <a:r>
              <a:rPr lang="en-US" sz="2400" spc="-20" dirty="0">
                <a:solidFill>
                  <a:prstClr val="black"/>
                </a:solidFill>
                <a:latin typeface="Arial" pitchFamily="34" charset="0"/>
                <a:cs typeface="Arial" pitchFamily="34" charset="0"/>
              </a:rPr>
              <a:t> </a:t>
            </a:r>
            <a:r>
              <a:rPr lang="en-US" sz="2400" spc="-20" dirty="0" err="1">
                <a:solidFill>
                  <a:prstClr val="black"/>
                </a:solidFill>
                <a:latin typeface="Arial" pitchFamily="34" charset="0"/>
                <a:cs typeface="Arial" pitchFamily="34" charset="0"/>
              </a:rPr>
              <a:t>hiện</a:t>
            </a:r>
            <a:r>
              <a:rPr lang="en-US" sz="2400" spc="-20" dirty="0">
                <a:solidFill>
                  <a:prstClr val="black"/>
                </a:solidFill>
                <a:latin typeface="Arial" pitchFamily="34" charset="0"/>
                <a:cs typeface="Arial" pitchFamily="34" charset="0"/>
              </a:rPr>
              <a:t> </a:t>
            </a:r>
            <a:r>
              <a:rPr lang="en-US" sz="2400" spc="-20" dirty="0" err="1">
                <a:solidFill>
                  <a:prstClr val="black"/>
                </a:solidFill>
                <a:latin typeface="Arial" pitchFamily="34" charset="0"/>
                <a:cs typeface="Arial" pitchFamily="34" charset="0"/>
              </a:rPr>
              <a:t>hành</a:t>
            </a:r>
            <a:r>
              <a:rPr lang="en-US" sz="2400" spc="-20" dirty="0">
                <a:solidFill>
                  <a:prstClr val="black"/>
                </a:solidFill>
                <a:latin typeface="Arial" pitchFamily="34" charset="0"/>
                <a:cs typeface="Arial" pitchFamily="34" charset="0"/>
              </a:rPr>
              <a:t> </a:t>
            </a:r>
            <a:r>
              <a:rPr lang="en-US" sz="2400" spc="-20" dirty="0" err="1">
                <a:solidFill>
                  <a:prstClr val="black"/>
                </a:solidFill>
                <a:latin typeface="Arial" pitchFamily="34" charset="0"/>
                <a:cs typeface="Arial" pitchFamily="34" charset="0"/>
              </a:rPr>
              <a:t>quy</a:t>
            </a:r>
            <a:r>
              <a:rPr lang="en-US" sz="2400" spc="-20" dirty="0">
                <a:solidFill>
                  <a:prstClr val="black"/>
                </a:solidFill>
                <a:latin typeface="Arial" pitchFamily="34" charset="0"/>
                <a:cs typeface="Arial" pitchFamily="34" charset="0"/>
              </a:rPr>
              <a:t> </a:t>
            </a:r>
            <a:r>
              <a:rPr lang="en-US" sz="2400" spc="-20" dirty="0" err="1">
                <a:solidFill>
                  <a:prstClr val="black"/>
                </a:solidFill>
                <a:latin typeface="Arial" pitchFamily="34" charset="0"/>
                <a:cs typeface="Arial" pitchFamily="34" charset="0"/>
              </a:rPr>
              <a:t>định</a:t>
            </a:r>
            <a:r>
              <a:rPr lang="en-US" sz="2400" spc="-20" dirty="0">
                <a:solidFill>
                  <a:prstClr val="black"/>
                </a:solidFill>
                <a:latin typeface="Arial" pitchFamily="34" charset="0"/>
                <a:cs typeface="Arial" pitchFamily="34" charset="0"/>
              </a:rPr>
              <a:t>  </a:t>
            </a:r>
            <a:r>
              <a:rPr lang="en-US" sz="2400" spc="-20" dirty="0" err="1">
                <a:solidFill>
                  <a:prstClr val="black"/>
                </a:solidFill>
                <a:latin typeface="Arial" pitchFamily="34" charset="0"/>
                <a:cs typeface="Arial" pitchFamily="34" charset="0"/>
              </a:rPr>
              <a:t>thời</a:t>
            </a:r>
            <a:r>
              <a:rPr lang="en-US" sz="2400" spc="-20" dirty="0">
                <a:solidFill>
                  <a:prstClr val="black"/>
                </a:solidFill>
                <a:latin typeface="Arial" pitchFamily="34" charset="0"/>
                <a:cs typeface="Arial" pitchFamily="34" charset="0"/>
              </a:rPr>
              <a:t> </a:t>
            </a:r>
            <a:r>
              <a:rPr lang="en-US" sz="2400" spc="-20" dirty="0" err="1">
                <a:solidFill>
                  <a:prstClr val="black"/>
                </a:solidFill>
                <a:latin typeface="Arial" pitchFamily="34" charset="0"/>
                <a:cs typeface="Arial" pitchFamily="34" charset="0"/>
              </a:rPr>
              <a:t>hạn</a:t>
            </a:r>
            <a:r>
              <a:rPr lang="en-US" sz="2400" spc="-20" dirty="0">
                <a:solidFill>
                  <a:prstClr val="black"/>
                </a:solidFill>
                <a:latin typeface="Arial" pitchFamily="34" charset="0"/>
                <a:cs typeface="Arial" pitchFamily="34" charset="0"/>
              </a:rPr>
              <a:t> </a:t>
            </a:r>
            <a:r>
              <a:rPr lang="en-US" sz="2400" spc="-20" dirty="0" err="1">
                <a:solidFill>
                  <a:prstClr val="black"/>
                </a:solidFill>
                <a:latin typeface="Arial" pitchFamily="34" charset="0"/>
                <a:cs typeface="Arial" pitchFamily="34" charset="0"/>
              </a:rPr>
              <a:t>này</a:t>
            </a:r>
            <a:r>
              <a:rPr lang="en-US" sz="2400" spc="-20" dirty="0">
                <a:solidFill>
                  <a:prstClr val="black"/>
                </a:solidFill>
                <a:latin typeface="Arial" pitchFamily="34" charset="0"/>
                <a:cs typeface="Arial" pitchFamily="34" charset="0"/>
              </a:rPr>
              <a:t> </a:t>
            </a:r>
            <a:r>
              <a:rPr lang="en-US" sz="2400" spc="-20" dirty="0" err="1">
                <a:solidFill>
                  <a:prstClr val="black"/>
                </a:solidFill>
                <a:latin typeface="Arial" pitchFamily="34" charset="0"/>
                <a:cs typeface="Arial" pitchFamily="34" charset="0"/>
              </a:rPr>
              <a:t>là</a:t>
            </a:r>
            <a:r>
              <a:rPr lang="en-US" sz="2400" spc="-20" dirty="0">
                <a:solidFill>
                  <a:prstClr val="black"/>
                </a:solidFill>
                <a:latin typeface="Arial" pitchFamily="34" charset="0"/>
                <a:cs typeface="Arial" pitchFamily="34" charset="0"/>
              </a:rPr>
              <a:t> </a:t>
            </a:r>
            <a:r>
              <a:rPr lang="en-US" sz="2400" spc="-20" dirty="0" err="1">
                <a:solidFill>
                  <a:prstClr val="black"/>
                </a:solidFill>
                <a:latin typeface="Arial" pitchFamily="34" charset="0"/>
                <a:cs typeface="Arial" pitchFamily="34" charset="0"/>
              </a:rPr>
              <a:t>24h</a:t>
            </a:r>
            <a:r>
              <a:rPr lang="en-US" sz="2400" spc="-20" dirty="0">
                <a:solidFill>
                  <a:prstClr val="black"/>
                </a:solidFill>
                <a:latin typeface="Arial" pitchFamily="34" charset="0"/>
                <a:cs typeface="Arial" pitchFamily="34" charset="0"/>
              </a:rPr>
              <a:t>. </a:t>
            </a:r>
            <a:r>
              <a:rPr lang="en-US" sz="2400" spc="-20" dirty="0" err="1">
                <a:solidFill>
                  <a:prstClr val="black"/>
                </a:solidFill>
                <a:latin typeface="Arial" pitchFamily="34" charset="0"/>
                <a:cs typeface="Arial" pitchFamily="34" charset="0"/>
              </a:rPr>
              <a:t>Thực</a:t>
            </a:r>
            <a:r>
              <a:rPr lang="en-US" sz="2400" spc="-20" dirty="0">
                <a:solidFill>
                  <a:prstClr val="black"/>
                </a:solidFill>
                <a:latin typeface="Arial" pitchFamily="34" charset="0"/>
                <a:cs typeface="Arial" pitchFamily="34" charset="0"/>
              </a:rPr>
              <a:t> </a:t>
            </a:r>
            <a:r>
              <a:rPr lang="en-US" sz="2400" spc="-20" dirty="0" err="1">
                <a:solidFill>
                  <a:prstClr val="black"/>
                </a:solidFill>
                <a:latin typeface="Arial" pitchFamily="34" charset="0"/>
                <a:cs typeface="Arial" pitchFamily="34" charset="0"/>
              </a:rPr>
              <a:t>tiễn</a:t>
            </a:r>
            <a:r>
              <a:rPr lang="en-US" sz="2400" spc="-20" dirty="0">
                <a:solidFill>
                  <a:prstClr val="black"/>
                </a:solidFill>
                <a:latin typeface="Arial" pitchFamily="34" charset="0"/>
                <a:cs typeface="Arial" pitchFamily="34" charset="0"/>
              </a:rPr>
              <a:t> </a:t>
            </a:r>
            <a:r>
              <a:rPr lang="en-US" sz="2400" spc="-20" dirty="0" err="1">
                <a:solidFill>
                  <a:prstClr val="black"/>
                </a:solidFill>
                <a:latin typeface="Arial" pitchFamily="34" charset="0"/>
                <a:cs typeface="Arial" pitchFamily="34" charset="0"/>
              </a:rPr>
              <a:t>cho</a:t>
            </a:r>
            <a:r>
              <a:rPr lang="en-US" sz="2400" spc="-20" dirty="0">
                <a:solidFill>
                  <a:prstClr val="black"/>
                </a:solidFill>
                <a:latin typeface="Arial" pitchFamily="34" charset="0"/>
                <a:cs typeface="Arial" pitchFamily="34" charset="0"/>
              </a:rPr>
              <a:t> </a:t>
            </a:r>
            <a:r>
              <a:rPr lang="en-US" sz="2400" spc="-20" dirty="0" err="1">
                <a:solidFill>
                  <a:prstClr val="black"/>
                </a:solidFill>
                <a:latin typeface="Arial" pitchFamily="34" charset="0"/>
                <a:cs typeface="Arial" pitchFamily="34" charset="0"/>
              </a:rPr>
              <a:t>thấy</a:t>
            </a:r>
            <a:r>
              <a:rPr lang="en-US" sz="2400" spc="-20" dirty="0">
                <a:solidFill>
                  <a:prstClr val="black"/>
                </a:solidFill>
                <a:latin typeface="Arial" pitchFamily="34" charset="0"/>
                <a:cs typeface="Arial" pitchFamily="34" charset="0"/>
              </a:rPr>
              <a:t> </a:t>
            </a:r>
            <a:r>
              <a:rPr lang="en-US" sz="2400" spc="-20" dirty="0" err="1">
                <a:solidFill>
                  <a:prstClr val="black"/>
                </a:solidFill>
                <a:latin typeface="Arial" pitchFamily="34" charset="0"/>
                <a:cs typeface="Arial" pitchFamily="34" charset="0"/>
              </a:rPr>
              <a:t>quá</a:t>
            </a:r>
            <a:r>
              <a:rPr lang="en-US" sz="2400" spc="-20" dirty="0">
                <a:solidFill>
                  <a:prstClr val="black"/>
                </a:solidFill>
                <a:latin typeface="Arial" pitchFamily="34" charset="0"/>
                <a:cs typeface="Arial" pitchFamily="34" charset="0"/>
              </a:rPr>
              <a:t> </a:t>
            </a:r>
            <a:r>
              <a:rPr lang="en-US" sz="2400" spc="-20" dirty="0" err="1">
                <a:solidFill>
                  <a:prstClr val="black"/>
                </a:solidFill>
                <a:latin typeface="Arial" pitchFamily="34" charset="0"/>
                <a:cs typeface="Arial" pitchFamily="34" charset="0"/>
              </a:rPr>
              <a:t>ngắn</a:t>
            </a:r>
            <a:r>
              <a:rPr lang="en-US" sz="2400" spc="-20" dirty="0">
                <a:solidFill>
                  <a:prstClr val="black"/>
                </a:solidFill>
                <a:latin typeface="Arial" pitchFamily="34" charset="0"/>
                <a:cs typeface="Arial" pitchFamily="34" charset="0"/>
              </a:rPr>
              <a:t> </a:t>
            </a:r>
            <a:r>
              <a:rPr lang="en-US" sz="2400" spc="-20" dirty="0" err="1">
                <a:solidFill>
                  <a:prstClr val="black"/>
                </a:solidFill>
                <a:latin typeface="Arial" pitchFamily="34" charset="0"/>
                <a:cs typeface="Arial" pitchFamily="34" charset="0"/>
              </a:rPr>
              <a:t>để</a:t>
            </a:r>
            <a:r>
              <a:rPr lang="en-US" sz="2400" spc="-20" dirty="0">
                <a:solidFill>
                  <a:prstClr val="black"/>
                </a:solidFill>
                <a:latin typeface="Arial" pitchFamily="34" charset="0"/>
                <a:cs typeface="Arial" pitchFamily="34" charset="0"/>
              </a:rPr>
              <a:t> </a:t>
            </a:r>
            <a:r>
              <a:rPr lang="en-US" sz="2400" spc="-20" dirty="0" err="1">
                <a:solidFill>
                  <a:prstClr val="black"/>
                </a:solidFill>
                <a:latin typeface="Arial" pitchFamily="34" charset="0"/>
                <a:cs typeface="Arial" pitchFamily="34" charset="0"/>
              </a:rPr>
              <a:t>tổ</a:t>
            </a:r>
            <a:r>
              <a:rPr lang="en-US" sz="2400" spc="-20" dirty="0">
                <a:solidFill>
                  <a:prstClr val="black"/>
                </a:solidFill>
                <a:latin typeface="Arial" pitchFamily="34" charset="0"/>
                <a:cs typeface="Arial" pitchFamily="34" charset="0"/>
              </a:rPr>
              <a:t> </a:t>
            </a:r>
            <a:r>
              <a:rPr lang="en-US" sz="2400" spc="-20" dirty="0" err="1">
                <a:solidFill>
                  <a:prstClr val="black"/>
                </a:solidFill>
                <a:latin typeface="Arial" pitchFamily="34" charset="0"/>
                <a:cs typeface="Arial" pitchFamily="34" charset="0"/>
              </a:rPr>
              <a:t>chức</a:t>
            </a:r>
            <a:r>
              <a:rPr lang="en-US" sz="2400" spc="-20" dirty="0">
                <a:solidFill>
                  <a:prstClr val="black"/>
                </a:solidFill>
                <a:latin typeface="Arial" pitchFamily="34" charset="0"/>
                <a:cs typeface="Arial" pitchFamily="34" charset="0"/>
              </a:rPr>
              <a:t> </a:t>
            </a:r>
            <a:r>
              <a:rPr lang="en-US" sz="2400" spc="-20" dirty="0" err="1">
                <a:solidFill>
                  <a:prstClr val="black"/>
                </a:solidFill>
                <a:latin typeface="Arial" pitchFamily="34" charset="0"/>
                <a:cs typeface="Arial" pitchFamily="34" charset="0"/>
              </a:rPr>
              <a:t>định</a:t>
            </a:r>
            <a:r>
              <a:rPr lang="en-US" sz="2400" spc="-20" dirty="0">
                <a:solidFill>
                  <a:prstClr val="black"/>
                </a:solidFill>
                <a:latin typeface="Arial" pitchFamily="34" charset="0"/>
                <a:cs typeface="Arial" pitchFamily="34" charset="0"/>
              </a:rPr>
              <a:t> </a:t>
            </a:r>
            <a:r>
              <a:rPr lang="en-US" sz="2400" spc="-20" dirty="0" err="1">
                <a:solidFill>
                  <a:prstClr val="black"/>
                </a:solidFill>
                <a:latin typeface="Arial" pitchFamily="34" charset="0"/>
                <a:cs typeface="Arial" pitchFamily="34" charset="0"/>
              </a:rPr>
              <a:t>giá</a:t>
            </a:r>
            <a:r>
              <a:rPr lang="en-US" sz="2400" spc="-20" dirty="0">
                <a:solidFill>
                  <a:prstClr val="black"/>
                </a:solidFill>
                <a:latin typeface="Arial" pitchFamily="34" charset="0"/>
                <a:cs typeface="Arial" pitchFamily="34" charset="0"/>
              </a:rPr>
              <a:t> </a:t>
            </a:r>
            <a:r>
              <a:rPr lang="en-US" sz="2400" spc="-20" dirty="0" err="1">
                <a:solidFill>
                  <a:prstClr val="black"/>
                </a:solidFill>
                <a:latin typeface="Arial" pitchFamily="34" charset="0"/>
                <a:cs typeface="Arial" pitchFamily="34" charset="0"/>
              </a:rPr>
              <a:t>nhằm</a:t>
            </a:r>
            <a:r>
              <a:rPr lang="en-US" sz="2400" spc="-20" dirty="0">
                <a:solidFill>
                  <a:prstClr val="black"/>
                </a:solidFill>
                <a:latin typeface="Arial" pitchFamily="34" charset="0"/>
                <a:cs typeface="Arial" pitchFamily="34" charset="0"/>
              </a:rPr>
              <a:t> </a:t>
            </a:r>
            <a:r>
              <a:rPr lang="en-US" sz="2400" spc="-20" dirty="0" err="1">
                <a:solidFill>
                  <a:prstClr val="black"/>
                </a:solidFill>
                <a:latin typeface="Arial" pitchFamily="34" charset="0"/>
                <a:cs typeface="Arial" pitchFamily="34" charset="0"/>
              </a:rPr>
              <a:t>mục</a:t>
            </a:r>
            <a:r>
              <a:rPr lang="en-US" sz="2400" spc="-20" dirty="0">
                <a:solidFill>
                  <a:prstClr val="black"/>
                </a:solidFill>
                <a:latin typeface="Arial" pitchFamily="34" charset="0"/>
                <a:cs typeface="Arial" pitchFamily="34" charset="0"/>
              </a:rPr>
              <a:t> </a:t>
            </a:r>
            <a:r>
              <a:rPr lang="en-US" sz="2400" spc="-20" dirty="0" err="1">
                <a:solidFill>
                  <a:prstClr val="black"/>
                </a:solidFill>
                <a:latin typeface="Arial" pitchFamily="34" charset="0"/>
                <a:cs typeface="Arial" pitchFamily="34" charset="0"/>
              </a:rPr>
              <a:t>đích</a:t>
            </a:r>
            <a:r>
              <a:rPr lang="en-US" sz="2400" spc="-20" dirty="0">
                <a:solidFill>
                  <a:prstClr val="black"/>
                </a:solidFill>
                <a:latin typeface="Arial" pitchFamily="34" charset="0"/>
                <a:cs typeface="Arial" pitchFamily="34" charset="0"/>
              </a:rPr>
              <a:t> </a:t>
            </a:r>
            <a:r>
              <a:rPr lang="en-US" sz="2400" spc="-20" dirty="0" err="1">
                <a:solidFill>
                  <a:prstClr val="black"/>
                </a:solidFill>
                <a:latin typeface="Arial" pitchFamily="34" charset="0"/>
                <a:cs typeface="Arial" pitchFamily="34" charset="0"/>
              </a:rPr>
              <a:t>xác</a:t>
            </a:r>
            <a:r>
              <a:rPr lang="en-US" sz="2400" spc="-20" dirty="0">
                <a:solidFill>
                  <a:prstClr val="black"/>
                </a:solidFill>
                <a:latin typeface="Arial" pitchFamily="34" charset="0"/>
                <a:cs typeface="Arial" pitchFamily="34" charset="0"/>
              </a:rPr>
              <a:t> </a:t>
            </a:r>
            <a:r>
              <a:rPr lang="en-US" sz="2400" spc="-20" dirty="0" err="1">
                <a:solidFill>
                  <a:prstClr val="black"/>
                </a:solidFill>
                <a:latin typeface="Arial" pitchFamily="34" charset="0"/>
                <a:cs typeface="Arial" pitchFamily="34" charset="0"/>
              </a:rPr>
              <a:t>định</a:t>
            </a:r>
            <a:r>
              <a:rPr lang="en-US" sz="2400" spc="-20" dirty="0">
                <a:solidFill>
                  <a:prstClr val="black"/>
                </a:solidFill>
                <a:latin typeface="Arial" pitchFamily="34" charset="0"/>
                <a:cs typeface="Arial" pitchFamily="34" charset="0"/>
              </a:rPr>
              <a:t> </a:t>
            </a:r>
            <a:r>
              <a:rPr lang="en-US" sz="2400" spc="-20" dirty="0" err="1">
                <a:solidFill>
                  <a:prstClr val="black"/>
                </a:solidFill>
                <a:latin typeface="Arial" pitchFamily="34" charset="0"/>
                <a:cs typeface="Arial" pitchFamily="34" charset="0"/>
              </a:rPr>
              <a:t>thẩm</a:t>
            </a:r>
            <a:r>
              <a:rPr lang="en-US" sz="2400" spc="-20" dirty="0">
                <a:solidFill>
                  <a:prstClr val="black"/>
                </a:solidFill>
                <a:latin typeface="Arial" pitchFamily="34" charset="0"/>
                <a:cs typeface="Arial" pitchFamily="34" charset="0"/>
              </a:rPr>
              <a:t> </a:t>
            </a:r>
            <a:r>
              <a:rPr lang="en-US" sz="2400" spc="-20" dirty="0" err="1">
                <a:solidFill>
                  <a:prstClr val="black"/>
                </a:solidFill>
                <a:latin typeface="Arial" pitchFamily="34" charset="0"/>
                <a:cs typeface="Arial" pitchFamily="34" charset="0"/>
              </a:rPr>
              <a:t>quyền</a:t>
            </a:r>
            <a:r>
              <a:rPr lang="en-US" sz="2400" spc="-20" dirty="0">
                <a:solidFill>
                  <a:prstClr val="black"/>
                </a:solidFill>
                <a:latin typeface="Arial" pitchFamily="34" charset="0"/>
                <a:cs typeface="Arial" pitchFamily="34" charset="0"/>
              </a:rPr>
              <a:t> </a:t>
            </a:r>
            <a:r>
              <a:rPr lang="en-US" sz="2400" spc="-20" dirty="0" err="1">
                <a:solidFill>
                  <a:prstClr val="black"/>
                </a:solidFill>
                <a:latin typeface="Arial" pitchFamily="34" charset="0"/>
                <a:cs typeface="Arial" pitchFamily="34" charset="0"/>
              </a:rPr>
              <a:t>XPVPHC</a:t>
            </a:r>
            <a:r>
              <a:rPr lang="en-US" sz="2400" spc="-20" dirty="0">
                <a:solidFill>
                  <a:prstClr val="black"/>
                </a:solidFill>
                <a:latin typeface="Arial" pitchFamily="34" charset="0"/>
                <a:cs typeface="Arial" pitchFamily="34" charset="0"/>
              </a:rPr>
              <a:t>. </a:t>
            </a:r>
            <a:r>
              <a:rPr lang="en-US" sz="2400" spc="-20" dirty="0" err="1">
                <a:solidFill>
                  <a:prstClr val="black"/>
                </a:solidFill>
                <a:latin typeface="Arial" pitchFamily="34" charset="0"/>
                <a:cs typeface="Arial" pitchFamily="34" charset="0"/>
              </a:rPr>
              <a:t>Nhiều</a:t>
            </a:r>
            <a:r>
              <a:rPr lang="en-US" sz="2400" spc="-20" dirty="0">
                <a:solidFill>
                  <a:prstClr val="black"/>
                </a:solidFill>
                <a:latin typeface="Arial" pitchFamily="34" charset="0"/>
                <a:cs typeface="Arial" pitchFamily="34" charset="0"/>
              </a:rPr>
              <a:t> </a:t>
            </a:r>
            <a:r>
              <a:rPr lang="en-US" sz="2400" spc="-20" dirty="0" err="1">
                <a:solidFill>
                  <a:prstClr val="black"/>
                </a:solidFill>
                <a:latin typeface="Arial" pitchFamily="34" charset="0"/>
                <a:cs typeface="Arial" pitchFamily="34" charset="0"/>
              </a:rPr>
              <a:t>vụ</a:t>
            </a:r>
            <a:r>
              <a:rPr lang="en-US" sz="2400" spc="-20" dirty="0">
                <a:solidFill>
                  <a:prstClr val="black"/>
                </a:solidFill>
                <a:latin typeface="Arial" pitchFamily="34" charset="0"/>
                <a:cs typeface="Arial" pitchFamily="34" charset="0"/>
              </a:rPr>
              <a:t> </a:t>
            </a:r>
            <a:r>
              <a:rPr lang="en-US" sz="2400" spc="-20" dirty="0" err="1">
                <a:solidFill>
                  <a:prstClr val="black"/>
                </a:solidFill>
                <a:latin typeface="Arial" pitchFamily="34" charset="0"/>
                <a:cs typeface="Arial" pitchFamily="34" charset="0"/>
              </a:rPr>
              <a:t>việc</a:t>
            </a:r>
            <a:r>
              <a:rPr lang="en-US" sz="2400" spc="-20" dirty="0">
                <a:solidFill>
                  <a:prstClr val="black"/>
                </a:solidFill>
                <a:latin typeface="Arial" pitchFamily="34" charset="0"/>
                <a:cs typeface="Arial" pitchFamily="34" charset="0"/>
              </a:rPr>
              <a:t> </a:t>
            </a:r>
            <a:r>
              <a:rPr lang="en-US" sz="2400" spc="-20" dirty="0" err="1">
                <a:solidFill>
                  <a:prstClr val="black"/>
                </a:solidFill>
                <a:latin typeface="Arial" pitchFamily="34" charset="0"/>
                <a:cs typeface="Arial" pitchFamily="34" charset="0"/>
              </a:rPr>
              <a:t>cơ</a:t>
            </a:r>
            <a:r>
              <a:rPr lang="en-US" sz="2400" spc="-20" dirty="0">
                <a:solidFill>
                  <a:prstClr val="black"/>
                </a:solidFill>
                <a:latin typeface="Arial" pitchFamily="34" charset="0"/>
                <a:cs typeface="Arial" pitchFamily="34" charset="0"/>
              </a:rPr>
              <a:t> </a:t>
            </a:r>
            <a:r>
              <a:rPr lang="en-US" sz="2400" spc="-20" dirty="0" err="1">
                <a:solidFill>
                  <a:prstClr val="black"/>
                </a:solidFill>
                <a:latin typeface="Arial" pitchFamily="34" charset="0"/>
                <a:cs typeface="Arial" pitchFamily="34" charset="0"/>
              </a:rPr>
              <a:t>quan</a:t>
            </a:r>
            <a:r>
              <a:rPr lang="en-US" sz="2400" spc="-20" dirty="0">
                <a:solidFill>
                  <a:prstClr val="black"/>
                </a:solidFill>
                <a:latin typeface="Arial" pitchFamily="34" charset="0"/>
                <a:cs typeface="Arial" pitchFamily="34" charset="0"/>
              </a:rPr>
              <a:t> </a:t>
            </a:r>
            <a:r>
              <a:rPr lang="en-US" sz="2400" spc="-20" dirty="0" err="1">
                <a:solidFill>
                  <a:prstClr val="black"/>
                </a:solidFill>
                <a:latin typeface="Arial" pitchFamily="34" charset="0"/>
                <a:cs typeface="Arial" pitchFamily="34" charset="0"/>
              </a:rPr>
              <a:t>có</a:t>
            </a:r>
            <a:r>
              <a:rPr lang="en-US" sz="2400" spc="-20" dirty="0">
                <a:solidFill>
                  <a:prstClr val="black"/>
                </a:solidFill>
                <a:latin typeface="Arial" pitchFamily="34" charset="0"/>
                <a:cs typeface="Arial" pitchFamily="34" charset="0"/>
              </a:rPr>
              <a:t> </a:t>
            </a:r>
            <a:r>
              <a:rPr lang="en-US" sz="2400" spc="-20" dirty="0" err="1">
                <a:solidFill>
                  <a:prstClr val="black"/>
                </a:solidFill>
                <a:latin typeface="Arial" pitchFamily="34" charset="0"/>
                <a:cs typeface="Arial" pitchFamily="34" charset="0"/>
              </a:rPr>
              <a:t>thẩm</a:t>
            </a:r>
            <a:r>
              <a:rPr lang="en-US" sz="2400" spc="-20" dirty="0">
                <a:solidFill>
                  <a:prstClr val="black"/>
                </a:solidFill>
                <a:latin typeface="Arial" pitchFamily="34" charset="0"/>
                <a:cs typeface="Arial" pitchFamily="34" charset="0"/>
              </a:rPr>
              <a:t> </a:t>
            </a:r>
            <a:r>
              <a:rPr lang="en-US" sz="2400" spc="-20" dirty="0" err="1">
                <a:solidFill>
                  <a:prstClr val="black"/>
                </a:solidFill>
                <a:latin typeface="Arial" pitchFamily="34" charset="0"/>
                <a:cs typeface="Arial" pitchFamily="34" charset="0"/>
              </a:rPr>
              <a:t>quyền</a:t>
            </a:r>
            <a:r>
              <a:rPr lang="en-US" sz="2400" spc="-20" dirty="0">
                <a:solidFill>
                  <a:prstClr val="black"/>
                </a:solidFill>
                <a:latin typeface="Arial" pitchFamily="34" charset="0"/>
                <a:cs typeface="Arial" pitchFamily="34" charset="0"/>
              </a:rPr>
              <a:t> </a:t>
            </a:r>
            <a:r>
              <a:rPr lang="en-US" sz="2400" spc="-20" dirty="0" err="1">
                <a:solidFill>
                  <a:prstClr val="black"/>
                </a:solidFill>
                <a:latin typeface="Arial" pitchFamily="34" charset="0"/>
                <a:cs typeface="Arial" pitchFamily="34" charset="0"/>
              </a:rPr>
              <a:t>XPVPHC</a:t>
            </a:r>
            <a:r>
              <a:rPr lang="en-US" sz="2400" spc="-20" dirty="0">
                <a:solidFill>
                  <a:prstClr val="black"/>
                </a:solidFill>
                <a:latin typeface="Arial" pitchFamily="34" charset="0"/>
                <a:cs typeface="Arial" pitchFamily="34" charset="0"/>
              </a:rPr>
              <a:t> </a:t>
            </a:r>
            <a:r>
              <a:rPr lang="en-US" sz="2400" spc="-20" dirty="0" err="1">
                <a:solidFill>
                  <a:prstClr val="black"/>
                </a:solidFill>
                <a:latin typeface="Arial" pitchFamily="34" charset="0"/>
                <a:cs typeface="Arial" pitchFamily="34" charset="0"/>
              </a:rPr>
              <a:t>phải</a:t>
            </a:r>
            <a:r>
              <a:rPr lang="en-US" sz="2400" spc="-20" dirty="0">
                <a:solidFill>
                  <a:prstClr val="black"/>
                </a:solidFill>
                <a:latin typeface="Arial" pitchFamily="34" charset="0"/>
                <a:cs typeface="Arial" pitchFamily="34" charset="0"/>
              </a:rPr>
              <a:t> </a:t>
            </a:r>
            <a:r>
              <a:rPr lang="en-US" sz="2400" spc="-20" dirty="0" err="1">
                <a:solidFill>
                  <a:prstClr val="black"/>
                </a:solidFill>
                <a:latin typeface="Arial" pitchFamily="34" charset="0"/>
                <a:cs typeface="Arial" pitchFamily="34" charset="0"/>
              </a:rPr>
              <a:t>bồi</a:t>
            </a:r>
            <a:r>
              <a:rPr lang="en-US" sz="2400" spc="-20" dirty="0">
                <a:solidFill>
                  <a:prstClr val="black"/>
                </a:solidFill>
                <a:latin typeface="Arial" pitchFamily="34" charset="0"/>
                <a:cs typeface="Arial" pitchFamily="34" charset="0"/>
              </a:rPr>
              <a:t> </a:t>
            </a:r>
            <a:r>
              <a:rPr lang="en-US" sz="2400" spc="-20" dirty="0" err="1">
                <a:solidFill>
                  <a:prstClr val="black"/>
                </a:solidFill>
                <a:latin typeface="Arial" pitchFamily="34" charset="0"/>
                <a:cs typeface="Arial" pitchFamily="34" charset="0"/>
              </a:rPr>
              <a:t>thường</a:t>
            </a:r>
            <a:r>
              <a:rPr lang="en-US" sz="2400" spc="-20" dirty="0">
                <a:solidFill>
                  <a:prstClr val="black"/>
                </a:solidFill>
                <a:latin typeface="Arial" pitchFamily="34" charset="0"/>
                <a:cs typeface="Arial" pitchFamily="34" charset="0"/>
              </a:rPr>
              <a:t> do </a:t>
            </a:r>
            <a:r>
              <a:rPr lang="en-US" sz="2400" spc="-20" dirty="0" err="1">
                <a:solidFill>
                  <a:prstClr val="black"/>
                </a:solidFill>
                <a:latin typeface="Arial" pitchFamily="34" charset="0"/>
                <a:cs typeface="Arial" pitchFamily="34" charset="0"/>
              </a:rPr>
              <a:t>tạm</a:t>
            </a:r>
            <a:r>
              <a:rPr lang="en-US" sz="2400" spc="-20" dirty="0">
                <a:solidFill>
                  <a:prstClr val="black"/>
                </a:solidFill>
                <a:latin typeface="Arial" pitchFamily="34" charset="0"/>
                <a:cs typeface="Arial" pitchFamily="34" charset="0"/>
              </a:rPr>
              <a:t> </a:t>
            </a:r>
            <a:r>
              <a:rPr lang="en-US" sz="2400" spc="-20" dirty="0" err="1">
                <a:solidFill>
                  <a:prstClr val="black"/>
                </a:solidFill>
                <a:latin typeface="Arial" pitchFamily="34" charset="0"/>
                <a:cs typeface="Arial" pitchFamily="34" charset="0"/>
              </a:rPr>
              <a:t>giữ</a:t>
            </a:r>
            <a:r>
              <a:rPr lang="en-US" sz="2400" spc="-20" dirty="0">
                <a:solidFill>
                  <a:prstClr val="black"/>
                </a:solidFill>
                <a:latin typeface="Arial" pitchFamily="34" charset="0"/>
                <a:cs typeface="Arial" pitchFamily="34" charset="0"/>
              </a:rPr>
              <a:t> </a:t>
            </a:r>
            <a:r>
              <a:rPr lang="en-US" sz="2400" spc="-20" dirty="0" err="1">
                <a:solidFill>
                  <a:prstClr val="black"/>
                </a:solidFill>
                <a:latin typeface="Arial" pitchFamily="34" charset="0"/>
                <a:cs typeface="Arial" pitchFamily="34" charset="0"/>
              </a:rPr>
              <a:t>quá</a:t>
            </a:r>
            <a:r>
              <a:rPr lang="en-US" sz="2400" spc="-20" dirty="0">
                <a:solidFill>
                  <a:prstClr val="black"/>
                </a:solidFill>
                <a:latin typeface="Arial" pitchFamily="34" charset="0"/>
                <a:cs typeface="Arial" pitchFamily="34" charset="0"/>
              </a:rPr>
              <a:t> </a:t>
            </a:r>
            <a:r>
              <a:rPr lang="en-US" sz="2400" spc="-20" dirty="0" err="1">
                <a:solidFill>
                  <a:prstClr val="black"/>
                </a:solidFill>
                <a:latin typeface="Arial" pitchFamily="34" charset="0"/>
                <a:cs typeface="Arial" pitchFamily="34" charset="0"/>
              </a:rPr>
              <a:t>thời</a:t>
            </a:r>
            <a:r>
              <a:rPr lang="en-US" sz="2400" spc="-20" dirty="0">
                <a:solidFill>
                  <a:prstClr val="black"/>
                </a:solidFill>
                <a:latin typeface="Arial" pitchFamily="34" charset="0"/>
                <a:cs typeface="Arial" pitchFamily="34" charset="0"/>
              </a:rPr>
              <a:t> </a:t>
            </a:r>
            <a:r>
              <a:rPr lang="en-US" sz="2400" spc="-20" dirty="0" err="1">
                <a:solidFill>
                  <a:prstClr val="black"/>
                </a:solidFill>
                <a:latin typeface="Arial" pitchFamily="34" charset="0"/>
                <a:cs typeface="Arial" pitchFamily="34" charset="0"/>
              </a:rPr>
              <a:t>hạn</a:t>
            </a:r>
            <a:r>
              <a:rPr lang="en-US" sz="2400" spc="-20" dirty="0">
                <a:solidFill>
                  <a:prstClr val="black"/>
                </a:solidFill>
                <a:latin typeface="Arial" pitchFamily="34" charset="0"/>
                <a:cs typeface="Arial" pitchFamily="34" charset="0"/>
              </a:rPr>
              <a:t> </a:t>
            </a:r>
            <a:r>
              <a:rPr lang="en-US" sz="2400" spc="-20" dirty="0" err="1">
                <a:solidFill>
                  <a:prstClr val="black"/>
                </a:solidFill>
                <a:latin typeface="Arial" pitchFamily="34" charset="0"/>
                <a:cs typeface="Arial" pitchFamily="34" charset="0"/>
              </a:rPr>
              <a:t>quy</a:t>
            </a:r>
            <a:r>
              <a:rPr lang="en-US" sz="2400" spc="-20" dirty="0">
                <a:solidFill>
                  <a:prstClr val="black"/>
                </a:solidFill>
                <a:latin typeface="Arial" pitchFamily="34" charset="0"/>
                <a:cs typeface="Arial" pitchFamily="34" charset="0"/>
              </a:rPr>
              <a:t> </a:t>
            </a:r>
            <a:r>
              <a:rPr lang="en-US" sz="2400" spc="-20" dirty="0" err="1">
                <a:solidFill>
                  <a:prstClr val="black"/>
                </a:solidFill>
                <a:latin typeface="Arial" pitchFamily="34" charset="0"/>
                <a:cs typeface="Arial" pitchFamily="34" charset="0"/>
              </a:rPr>
              <a:t>định</a:t>
            </a:r>
            <a:r>
              <a:rPr lang="en-US" sz="2400" spc="-20" dirty="0">
                <a:solidFill>
                  <a:prstClr val="black"/>
                </a:solidFill>
                <a:latin typeface="Arial" pitchFamily="34" charset="0"/>
                <a:cs typeface="Arial" pitchFamily="34" charset="0"/>
              </a:rPr>
              <a:t>, </a:t>
            </a:r>
            <a:r>
              <a:rPr lang="en-US" sz="2400" spc="-20" dirty="0" err="1">
                <a:solidFill>
                  <a:prstClr val="black"/>
                </a:solidFill>
                <a:latin typeface="Arial" pitchFamily="34" charset="0"/>
                <a:cs typeface="Arial" pitchFamily="34" charset="0"/>
              </a:rPr>
              <a:t>dẫn</a:t>
            </a:r>
            <a:r>
              <a:rPr lang="en-US" sz="2400" spc="-20" dirty="0">
                <a:solidFill>
                  <a:prstClr val="black"/>
                </a:solidFill>
                <a:latin typeface="Arial" pitchFamily="34" charset="0"/>
                <a:cs typeface="Arial" pitchFamily="34" charset="0"/>
              </a:rPr>
              <a:t> </a:t>
            </a:r>
            <a:r>
              <a:rPr lang="en-US" sz="2400" spc="-20" dirty="0" err="1">
                <a:solidFill>
                  <a:prstClr val="black"/>
                </a:solidFill>
                <a:latin typeface="Arial" pitchFamily="34" charset="0"/>
                <a:cs typeface="Arial" pitchFamily="34" charset="0"/>
              </a:rPr>
              <a:t>đến</a:t>
            </a:r>
            <a:r>
              <a:rPr lang="en-US" sz="2400" spc="-20" dirty="0">
                <a:solidFill>
                  <a:prstClr val="black"/>
                </a:solidFill>
                <a:latin typeface="Arial" pitchFamily="34" charset="0"/>
                <a:cs typeface="Arial" pitchFamily="34" charset="0"/>
              </a:rPr>
              <a:t> </a:t>
            </a:r>
            <a:r>
              <a:rPr lang="en-US" sz="2400" spc="-20" dirty="0" err="1">
                <a:solidFill>
                  <a:prstClr val="black"/>
                </a:solidFill>
                <a:latin typeface="Arial" pitchFamily="34" charset="0"/>
                <a:cs typeface="Arial" pitchFamily="34" charset="0"/>
              </a:rPr>
              <a:t>làm</a:t>
            </a:r>
            <a:r>
              <a:rPr lang="en-US" sz="2400" spc="-20" dirty="0">
                <a:solidFill>
                  <a:prstClr val="black"/>
                </a:solidFill>
                <a:latin typeface="Arial" pitchFamily="34" charset="0"/>
                <a:cs typeface="Arial" pitchFamily="34" charset="0"/>
              </a:rPr>
              <a:t> </a:t>
            </a:r>
            <a:r>
              <a:rPr lang="en-US" sz="2400" spc="-20" dirty="0" err="1">
                <a:solidFill>
                  <a:prstClr val="black"/>
                </a:solidFill>
                <a:latin typeface="Arial" pitchFamily="34" charset="0"/>
                <a:cs typeface="Arial" pitchFamily="34" charset="0"/>
              </a:rPr>
              <a:t>hư</a:t>
            </a:r>
            <a:r>
              <a:rPr lang="en-US" sz="2400" spc="-20" dirty="0">
                <a:solidFill>
                  <a:prstClr val="black"/>
                </a:solidFill>
                <a:latin typeface="Arial" pitchFamily="34" charset="0"/>
                <a:cs typeface="Arial" pitchFamily="34" charset="0"/>
              </a:rPr>
              <a:t> </a:t>
            </a:r>
            <a:r>
              <a:rPr lang="en-US" sz="2400" spc="-20" dirty="0" err="1">
                <a:solidFill>
                  <a:prstClr val="black"/>
                </a:solidFill>
                <a:latin typeface="Arial" pitchFamily="34" charset="0"/>
                <a:cs typeface="Arial" pitchFamily="34" charset="0"/>
              </a:rPr>
              <a:t>hỏng</a:t>
            </a:r>
            <a:r>
              <a:rPr lang="en-US" sz="2400" spc="-20" dirty="0">
                <a:solidFill>
                  <a:prstClr val="black"/>
                </a:solidFill>
                <a:latin typeface="Arial" pitchFamily="34" charset="0"/>
                <a:cs typeface="Arial" pitchFamily="34" charset="0"/>
              </a:rPr>
              <a:t> </a:t>
            </a:r>
            <a:r>
              <a:rPr lang="en-US" sz="2400" spc="-20" dirty="0" err="1">
                <a:solidFill>
                  <a:prstClr val="black"/>
                </a:solidFill>
                <a:latin typeface="Arial" pitchFamily="34" charset="0"/>
                <a:cs typeface="Arial" pitchFamily="34" charset="0"/>
              </a:rPr>
              <a:t>hàng</a:t>
            </a:r>
            <a:r>
              <a:rPr lang="en-US" sz="2400" spc="-20" dirty="0">
                <a:solidFill>
                  <a:prstClr val="black"/>
                </a:solidFill>
                <a:latin typeface="Arial" pitchFamily="34" charset="0"/>
                <a:cs typeface="Arial" pitchFamily="34" charset="0"/>
              </a:rPr>
              <a:t> </a:t>
            </a:r>
            <a:r>
              <a:rPr lang="en-US" sz="2400" spc="-20" dirty="0" err="1">
                <a:solidFill>
                  <a:prstClr val="black"/>
                </a:solidFill>
                <a:latin typeface="Arial" pitchFamily="34" charset="0"/>
                <a:cs typeface="Arial" pitchFamily="34" charset="0"/>
              </a:rPr>
              <a:t>hóa</a:t>
            </a:r>
            <a:r>
              <a:rPr lang="en-US" sz="2400" spc="-20" dirty="0">
                <a:solidFill>
                  <a:prstClr val="black"/>
                </a:solidFill>
                <a:latin typeface="Arial" pitchFamily="34" charset="0"/>
                <a:cs typeface="Arial" pitchFamily="34" charset="0"/>
              </a:rPr>
              <a:t>, tang </a:t>
            </a:r>
            <a:r>
              <a:rPr lang="en-US" sz="2400" spc="-20" dirty="0" err="1">
                <a:solidFill>
                  <a:prstClr val="black"/>
                </a:solidFill>
                <a:latin typeface="Arial" pitchFamily="34" charset="0"/>
                <a:cs typeface="Arial" pitchFamily="34" charset="0"/>
              </a:rPr>
              <a:t>vật</a:t>
            </a:r>
            <a:r>
              <a:rPr lang="en-US" sz="2400" spc="-20" dirty="0">
                <a:solidFill>
                  <a:prstClr val="black"/>
                </a:solidFill>
                <a:latin typeface="Arial" pitchFamily="34" charset="0"/>
                <a:cs typeface="Arial" pitchFamily="34" charset="0"/>
              </a:rPr>
              <a:t> </a:t>
            </a:r>
            <a:r>
              <a:rPr lang="en-US" sz="2400" spc="-20" dirty="0" err="1">
                <a:solidFill>
                  <a:prstClr val="black"/>
                </a:solidFill>
                <a:latin typeface="Arial" pitchFamily="34" charset="0"/>
                <a:cs typeface="Arial" pitchFamily="34" charset="0"/>
              </a:rPr>
              <a:t>tạm</a:t>
            </a:r>
            <a:r>
              <a:rPr lang="en-US" sz="2400" spc="-20" dirty="0">
                <a:solidFill>
                  <a:prstClr val="black"/>
                </a:solidFill>
                <a:latin typeface="Arial" pitchFamily="34" charset="0"/>
                <a:cs typeface="Arial" pitchFamily="34" charset="0"/>
              </a:rPr>
              <a:t> </a:t>
            </a:r>
            <a:r>
              <a:rPr lang="en-US" sz="2400" spc="-20" dirty="0" err="1">
                <a:solidFill>
                  <a:prstClr val="black"/>
                </a:solidFill>
                <a:latin typeface="Arial" pitchFamily="34" charset="0"/>
                <a:cs typeface="Arial" pitchFamily="34" charset="0"/>
              </a:rPr>
              <a:t>giữ</a:t>
            </a:r>
            <a:r>
              <a:rPr lang="en-US" sz="2400" spc="-20" dirty="0">
                <a:solidFill>
                  <a:prstClr val="black"/>
                </a:solidFill>
                <a:latin typeface="Arial" pitchFamily="34" charset="0"/>
                <a:cs typeface="Arial" pitchFamily="34" charset="0"/>
              </a:rPr>
              <a:t>. </a:t>
            </a:r>
          </a:p>
          <a:p>
            <a:pPr indent="0" algn="just">
              <a:lnSpc>
                <a:spcPts val="3000"/>
              </a:lnSpc>
              <a:spcBef>
                <a:spcPts val="0"/>
              </a:spcBef>
              <a:spcAft>
                <a:spcPts val="0"/>
              </a:spcAft>
              <a:buNone/>
              <a:tabLst>
                <a:tab pos="2971800" algn="ctr"/>
                <a:tab pos="5943600" algn="r"/>
              </a:tabLst>
              <a:defRPr/>
            </a:pPr>
            <a:r>
              <a:rPr lang="en-US" sz="2400" spc="-20" dirty="0">
                <a:solidFill>
                  <a:prstClr val="black"/>
                </a:solidFill>
                <a:latin typeface="Arial" pitchFamily="34" charset="0"/>
                <a:cs typeface="Arial" pitchFamily="34" charset="0"/>
              </a:rPr>
              <a:t>	</a:t>
            </a:r>
            <a:r>
              <a:rPr lang="en-US" sz="2400" b="1" u="sng" spc="-20" dirty="0" err="1">
                <a:solidFill>
                  <a:prstClr val="black"/>
                </a:solidFill>
                <a:latin typeface="Arial" pitchFamily="34" charset="0"/>
                <a:cs typeface="Arial" pitchFamily="34" charset="0"/>
              </a:rPr>
              <a:t>Ví</a:t>
            </a:r>
            <a:r>
              <a:rPr lang="en-US" sz="2400" b="1" u="sng" spc="-20" dirty="0">
                <a:solidFill>
                  <a:prstClr val="black"/>
                </a:solidFill>
                <a:latin typeface="Arial" pitchFamily="34" charset="0"/>
                <a:cs typeface="Arial" pitchFamily="34" charset="0"/>
              </a:rPr>
              <a:t> </a:t>
            </a:r>
            <a:r>
              <a:rPr lang="en-US" sz="2400" b="1" u="sng" spc="-20" dirty="0" err="1">
                <a:solidFill>
                  <a:prstClr val="black"/>
                </a:solidFill>
                <a:latin typeface="Arial" pitchFamily="34" charset="0"/>
                <a:cs typeface="Arial" pitchFamily="34" charset="0"/>
              </a:rPr>
              <a:t>dụ</a:t>
            </a:r>
            <a:r>
              <a:rPr lang="en-US" sz="2400" b="1" u="sng" spc="-20" dirty="0">
                <a:solidFill>
                  <a:prstClr val="black"/>
                </a:solidFill>
                <a:latin typeface="Arial" pitchFamily="34" charset="0"/>
                <a:cs typeface="Arial" pitchFamily="34" charset="0"/>
              </a:rPr>
              <a:t>: </a:t>
            </a:r>
            <a:r>
              <a:rPr lang="en-US" sz="2400" spc="-20" dirty="0" err="1">
                <a:solidFill>
                  <a:prstClr val="black"/>
                </a:solidFill>
                <a:latin typeface="Arial" pitchFamily="34" charset="0"/>
                <a:cs typeface="Arial" pitchFamily="34" charset="0"/>
              </a:rPr>
              <a:t>Vụ</a:t>
            </a:r>
            <a:r>
              <a:rPr lang="en-US" sz="2400" spc="-20" dirty="0">
                <a:solidFill>
                  <a:prstClr val="black"/>
                </a:solidFill>
                <a:latin typeface="Arial" pitchFamily="34" charset="0"/>
                <a:cs typeface="Arial" pitchFamily="34" charset="0"/>
              </a:rPr>
              <a:t> </a:t>
            </a:r>
            <a:r>
              <a:rPr lang="en-US" sz="2400" spc="-20" dirty="0" err="1">
                <a:solidFill>
                  <a:prstClr val="black"/>
                </a:solidFill>
                <a:latin typeface="Arial" pitchFamily="34" charset="0"/>
                <a:cs typeface="Arial" pitchFamily="34" charset="0"/>
              </a:rPr>
              <a:t>việc</a:t>
            </a:r>
            <a:r>
              <a:rPr lang="en-US" sz="2400" spc="-20" dirty="0">
                <a:solidFill>
                  <a:prstClr val="black"/>
                </a:solidFill>
                <a:latin typeface="Arial" pitchFamily="34" charset="0"/>
                <a:cs typeface="Arial" pitchFamily="34" charset="0"/>
              </a:rPr>
              <a:t> CSGT </a:t>
            </a:r>
            <a:r>
              <a:rPr lang="en-US" sz="2400" spc="-20" dirty="0" err="1">
                <a:solidFill>
                  <a:prstClr val="black"/>
                </a:solidFill>
                <a:latin typeface="Arial" pitchFamily="34" charset="0"/>
                <a:cs typeface="Arial" pitchFamily="34" charset="0"/>
              </a:rPr>
              <a:t>Hải</a:t>
            </a:r>
            <a:r>
              <a:rPr lang="en-US" sz="2400" spc="-20" dirty="0">
                <a:solidFill>
                  <a:prstClr val="black"/>
                </a:solidFill>
                <a:latin typeface="Arial" pitchFamily="34" charset="0"/>
                <a:cs typeface="Arial" pitchFamily="34" charset="0"/>
              </a:rPr>
              <a:t> </a:t>
            </a:r>
            <a:r>
              <a:rPr lang="en-US" sz="2400" spc="-20" dirty="0" err="1">
                <a:solidFill>
                  <a:prstClr val="black"/>
                </a:solidFill>
                <a:latin typeface="Arial" pitchFamily="34" charset="0"/>
                <a:cs typeface="Arial" pitchFamily="34" charset="0"/>
              </a:rPr>
              <a:t>Dương</a:t>
            </a:r>
            <a:r>
              <a:rPr lang="en-US" sz="2400" spc="-20" dirty="0">
                <a:solidFill>
                  <a:prstClr val="black"/>
                </a:solidFill>
                <a:latin typeface="Arial" pitchFamily="34" charset="0"/>
                <a:cs typeface="Arial" pitchFamily="34" charset="0"/>
              </a:rPr>
              <a:t> </a:t>
            </a:r>
            <a:r>
              <a:rPr lang="en-US" sz="2400" spc="-20" dirty="0" err="1">
                <a:solidFill>
                  <a:prstClr val="black"/>
                </a:solidFill>
                <a:latin typeface="Arial" pitchFamily="34" charset="0"/>
                <a:cs typeface="Arial" pitchFamily="34" charset="0"/>
              </a:rPr>
              <a:t>tạm</a:t>
            </a:r>
            <a:r>
              <a:rPr lang="en-US" sz="2400" spc="-20" dirty="0">
                <a:solidFill>
                  <a:prstClr val="black"/>
                </a:solidFill>
                <a:latin typeface="Arial" pitchFamily="34" charset="0"/>
                <a:cs typeface="Arial" pitchFamily="34" charset="0"/>
              </a:rPr>
              <a:t> </a:t>
            </a:r>
            <a:r>
              <a:rPr lang="en-US" sz="2400" spc="-20" dirty="0" err="1">
                <a:solidFill>
                  <a:prstClr val="black"/>
                </a:solidFill>
                <a:latin typeface="Arial" pitchFamily="34" charset="0"/>
                <a:cs typeface="Arial" pitchFamily="34" charset="0"/>
              </a:rPr>
              <a:t>giữ</a:t>
            </a:r>
            <a:r>
              <a:rPr lang="en-US" sz="2400" spc="-20" dirty="0">
                <a:solidFill>
                  <a:prstClr val="black"/>
                </a:solidFill>
                <a:latin typeface="Arial" pitchFamily="34" charset="0"/>
                <a:cs typeface="Arial" pitchFamily="34" charset="0"/>
              </a:rPr>
              <a:t> 03 </a:t>
            </a:r>
            <a:r>
              <a:rPr lang="en-US" sz="2400" spc="-20" dirty="0" err="1">
                <a:solidFill>
                  <a:prstClr val="black"/>
                </a:solidFill>
                <a:latin typeface="Arial" pitchFamily="34" charset="0"/>
                <a:cs typeface="Arial" pitchFamily="34" charset="0"/>
              </a:rPr>
              <a:t>xe</a:t>
            </a:r>
            <a:r>
              <a:rPr lang="en-US" sz="2400" spc="-20" dirty="0">
                <a:solidFill>
                  <a:prstClr val="black"/>
                </a:solidFill>
                <a:latin typeface="Arial" pitchFamily="34" charset="0"/>
                <a:cs typeface="Arial" pitchFamily="34" charset="0"/>
              </a:rPr>
              <a:t> </a:t>
            </a:r>
            <a:r>
              <a:rPr lang="en-US" sz="2400" spc="-20" dirty="0" err="1">
                <a:solidFill>
                  <a:prstClr val="black"/>
                </a:solidFill>
                <a:latin typeface="Arial" pitchFamily="34" charset="0"/>
                <a:cs typeface="Arial" pitchFamily="34" charset="0"/>
              </a:rPr>
              <a:t>hải</a:t>
            </a:r>
            <a:r>
              <a:rPr lang="en-US" sz="2400" spc="-20" dirty="0">
                <a:solidFill>
                  <a:prstClr val="black"/>
                </a:solidFill>
                <a:latin typeface="Arial" pitchFamily="34" charset="0"/>
                <a:cs typeface="Arial" pitchFamily="34" charset="0"/>
              </a:rPr>
              <a:t> </a:t>
            </a:r>
            <a:r>
              <a:rPr lang="en-US" sz="2400" spc="-20" dirty="0" err="1">
                <a:solidFill>
                  <a:prstClr val="black"/>
                </a:solidFill>
                <a:latin typeface="Arial" pitchFamily="34" charset="0"/>
                <a:cs typeface="Arial" pitchFamily="34" charset="0"/>
              </a:rPr>
              <a:t>sản</a:t>
            </a:r>
            <a:r>
              <a:rPr lang="en-US" sz="2400" spc="-20" dirty="0">
                <a:solidFill>
                  <a:prstClr val="black"/>
                </a:solidFill>
                <a:latin typeface="Arial" pitchFamily="34" charset="0"/>
                <a:cs typeface="Arial" pitchFamily="34" charset="0"/>
              </a:rPr>
              <a:t> </a:t>
            </a:r>
            <a:r>
              <a:rPr lang="en-US" sz="2400" spc="-20" dirty="0" err="1">
                <a:solidFill>
                  <a:prstClr val="black"/>
                </a:solidFill>
                <a:latin typeface="Arial" pitchFamily="34" charset="0"/>
                <a:cs typeface="Arial" pitchFamily="34" charset="0"/>
              </a:rPr>
              <a:t>đông</a:t>
            </a:r>
            <a:r>
              <a:rPr lang="en-US" sz="2400" spc="-20" dirty="0">
                <a:solidFill>
                  <a:prstClr val="black"/>
                </a:solidFill>
                <a:latin typeface="Arial" pitchFamily="34" charset="0"/>
                <a:cs typeface="Arial" pitchFamily="34" charset="0"/>
              </a:rPr>
              <a:t> </a:t>
            </a:r>
            <a:r>
              <a:rPr lang="en-US" sz="2400" spc="-20" dirty="0" err="1">
                <a:solidFill>
                  <a:prstClr val="black"/>
                </a:solidFill>
                <a:latin typeface="Arial" pitchFamily="34" charset="0"/>
                <a:cs typeface="Arial" pitchFamily="34" charset="0"/>
              </a:rPr>
              <a:t>lạnh</a:t>
            </a:r>
            <a:r>
              <a:rPr lang="en-US" sz="2400" spc="-20" dirty="0">
                <a:solidFill>
                  <a:prstClr val="black"/>
                </a:solidFill>
                <a:latin typeface="Arial" pitchFamily="34" charset="0"/>
                <a:cs typeface="Arial" pitchFamily="34" charset="0"/>
              </a:rPr>
              <a:t> </a:t>
            </a:r>
            <a:r>
              <a:rPr lang="en-US" sz="2400" spc="-20" dirty="0" err="1">
                <a:solidFill>
                  <a:prstClr val="black"/>
                </a:solidFill>
                <a:latin typeface="Arial" pitchFamily="34" charset="0"/>
                <a:cs typeface="Arial" pitchFamily="34" charset="0"/>
              </a:rPr>
              <a:t>căn</a:t>
            </a:r>
            <a:r>
              <a:rPr lang="en-US" sz="2400" spc="-20" dirty="0">
                <a:solidFill>
                  <a:prstClr val="black"/>
                </a:solidFill>
                <a:latin typeface="Arial" pitchFamily="34" charset="0"/>
                <a:cs typeface="Arial" pitchFamily="34" charset="0"/>
              </a:rPr>
              <a:t> </a:t>
            </a:r>
            <a:r>
              <a:rPr lang="en-US" sz="2400" spc="-20" dirty="0" err="1">
                <a:solidFill>
                  <a:prstClr val="black"/>
                </a:solidFill>
                <a:latin typeface="Arial" pitchFamily="34" charset="0"/>
                <a:cs typeface="Arial" pitchFamily="34" charset="0"/>
              </a:rPr>
              <a:t>cứ</a:t>
            </a:r>
            <a:r>
              <a:rPr lang="en-US" sz="2400" spc="-20" dirty="0">
                <a:solidFill>
                  <a:prstClr val="black"/>
                </a:solidFill>
                <a:latin typeface="Arial" pitchFamily="34" charset="0"/>
                <a:cs typeface="Arial" pitchFamily="34" charset="0"/>
              </a:rPr>
              <a:t> </a:t>
            </a:r>
            <a:r>
              <a:rPr lang="en-US" sz="2400" spc="-20" dirty="0" err="1">
                <a:solidFill>
                  <a:prstClr val="black"/>
                </a:solidFill>
                <a:latin typeface="Arial" pitchFamily="34" charset="0"/>
                <a:cs typeface="Arial" pitchFamily="34" charset="0"/>
              </a:rPr>
              <a:t>Điều</a:t>
            </a:r>
            <a:r>
              <a:rPr lang="en-US" sz="2400" spc="-20" dirty="0">
                <a:solidFill>
                  <a:prstClr val="black"/>
                </a:solidFill>
                <a:latin typeface="Arial" pitchFamily="34" charset="0"/>
                <a:cs typeface="Arial" pitchFamily="34" charset="0"/>
              </a:rPr>
              <a:t> 60 </a:t>
            </a:r>
            <a:r>
              <a:rPr lang="en-US" sz="2400" spc="-20" dirty="0" err="1">
                <a:solidFill>
                  <a:prstClr val="black"/>
                </a:solidFill>
                <a:latin typeface="Arial" pitchFamily="34" charset="0"/>
                <a:cs typeface="Arial" pitchFamily="34" charset="0"/>
              </a:rPr>
              <a:t>của</a:t>
            </a:r>
            <a:r>
              <a:rPr lang="en-US" sz="2400" spc="-20" dirty="0">
                <a:solidFill>
                  <a:prstClr val="black"/>
                </a:solidFill>
                <a:latin typeface="Arial" pitchFamily="34" charset="0"/>
                <a:cs typeface="Arial" pitchFamily="34" charset="0"/>
              </a:rPr>
              <a:t> </a:t>
            </a:r>
            <a:r>
              <a:rPr lang="en-US" sz="2400" spc="-20" dirty="0" err="1">
                <a:solidFill>
                  <a:prstClr val="black"/>
                </a:solidFill>
                <a:latin typeface="Arial" pitchFamily="34" charset="0"/>
                <a:cs typeface="Arial" pitchFamily="34" charset="0"/>
              </a:rPr>
              <a:t>Lụt</a:t>
            </a:r>
            <a:r>
              <a:rPr lang="en-US" sz="2400" spc="-20" dirty="0">
                <a:solidFill>
                  <a:prstClr val="black"/>
                </a:solidFill>
                <a:latin typeface="Arial" pitchFamily="34" charset="0"/>
                <a:cs typeface="Arial" pitchFamily="34" charset="0"/>
              </a:rPr>
              <a:t> XLVPHC, do </a:t>
            </a:r>
            <a:r>
              <a:rPr lang="en-US" sz="2400" spc="-20" dirty="0" err="1">
                <a:solidFill>
                  <a:prstClr val="black"/>
                </a:solidFill>
                <a:latin typeface="Arial" pitchFamily="34" charset="0"/>
                <a:cs typeface="Arial" pitchFamily="34" charset="0"/>
              </a:rPr>
              <a:t>quá</a:t>
            </a:r>
            <a:r>
              <a:rPr lang="en-US" sz="2400" spc="-20" dirty="0">
                <a:solidFill>
                  <a:prstClr val="black"/>
                </a:solidFill>
                <a:latin typeface="Arial" pitchFamily="34" charset="0"/>
                <a:cs typeface="Arial" pitchFamily="34" charset="0"/>
              </a:rPr>
              <a:t> </a:t>
            </a:r>
            <a:r>
              <a:rPr lang="en-US" sz="2400" spc="-20" dirty="0" err="1">
                <a:solidFill>
                  <a:prstClr val="black"/>
                </a:solidFill>
                <a:latin typeface="Arial" pitchFamily="34" charset="0"/>
                <a:cs typeface="Arial" pitchFamily="34" charset="0"/>
              </a:rPr>
              <a:t>hạn</a:t>
            </a:r>
            <a:r>
              <a:rPr lang="en-US" sz="2400" spc="-20" dirty="0">
                <a:solidFill>
                  <a:prstClr val="black"/>
                </a:solidFill>
                <a:latin typeface="Arial" pitchFamily="34" charset="0"/>
                <a:cs typeface="Arial" pitchFamily="34" charset="0"/>
              </a:rPr>
              <a:t> </a:t>
            </a:r>
            <a:r>
              <a:rPr lang="en-US" sz="2400" spc="-20" dirty="0" err="1">
                <a:solidFill>
                  <a:prstClr val="black"/>
                </a:solidFill>
                <a:latin typeface="Arial" pitchFamily="34" charset="0"/>
                <a:cs typeface="Arial" pitchFamily="34" charset="0"/>
              </a:rPr>
              <a:t>dẫn</a:t>
            </a:r>
            <a:r>
              <a:rPr lang="en-US" sz="2400" spc="-20" dirty="0">
                <a:solidFill>
                  <a:prstClr val="black"/>
                </a:solidFill>
                <a:latin typeface="Arial" pitchFamily="34" charset="0"/>
                <a:cs typeface="Arial" pitchFamily="34" charset="0"/>
              </a:rPr>
              <a:t> </a:t>
            </a:r>
            <a:r>
              <a:rPr lang="en-US" sz="2400" spc="-20" dirty="0" err="1">
                <a:solidFill>
                  <a:prstClr val="black"/>
                </a:solidFill>
                <a:latin typeface="Arial" pitchFamily="34" charset="0"/>
                <a:cs typeface="Arial" pitchFamily="34" charset="0"/>
              </a:rPr>
              <a:t>đến</a:t>
            </a:r>
            <a:r>
              <a:rPr lang="en-US" sz="2400" spc="-20" dirty="0">
                <a:solidFill>
                  <a:prstClr val="black"/>
                </a:solidFill>
                <a:latin typeface="Arial" pitchFamily="34" charset="0"/>
                <a:cs typeface="Arial" pitchFamily="34" charset="0"/>
              </a:rPr>
              <a:t> </a:t>
            </a:r>
            <a:r>
              <a:rPr lang="en-US" sz="2400" spc="-20" dirty="0" err="1">
                <a:solidFill>
                  <a:prstClr val="black"/>
                </a:solidFill>
                <a:latin typeface="Arial" pitchFamily="34" charset="0"/>
                <a:cs typeface="Arial" pitchFamily="34" charset="0"/>
              </a:rPr>
              <a:t>số</a:t>
            </a:r>
            <a:r>
              <a:rPr lang="en-US" sz="2400" spc="-20" dirty="0">
                <a:solidFill>
                  <a:prstClr val="black"/>
                </a:solidFill>
                <a:latin typeface="Arial" pitchFamily="34" charset="0"/>
                <a:cs typeface="Arial" pitchFamily="34" charset="0"/>
              </a:rPr>
              <a:t> </a:t>
            </a:r>
            <a:r>
              <a:rPr lang="en-US" sz="2400" spc="-20" dirty="0" err="1">
                <a:solidFill>
                  <a:prstClr val="black"/>
                </a:solidFill>
                <a:latin typeface="Arial" pitchFamily="34" charset="0"/>
                <a:cs typeface="Arial" pitchFamily="34" charset="0"/>
              </a:rPr>
              <a:t>tôm</a:t>
            </a:r>
            <a:r>
              <a:rPr lang="en-US" sz="2400" spc="-20" dirty="0">
                <a:solidFill>
                  <a:prstClr val="black"/>
                </a:solidFill>
                <a:latin typeface="Arial" pitchFamily="34" charset="0"/>
                <a:cs typeface="Arial" pitchFamily="34" charset="0"/>
              </a:rPr>
              <a:t> </a:t>
            </a:r>
            <a:r>
              <a:rPr lang="en-US" sz="2400" spc="-20" dirty="0" err="1">
                <a:solidFill>
                  <a:prstClr val="black"/>
                </a:solidFill>
                <a:latin typeface="Arial" pitchFamily="34" charset="0"/>
                <a:cs typeface="Arial" pitchFamily="34" charset="0"/>
              </a:rPr>
              <a:t>đông</a:t>
            </a:r>
            <a:r>
              <a:rPr lang="en-US" sz="2400" spc="-20" dirty="0">
                <a:solidFill>
                  <a:prstClr val="black"/>
                </a:solidFill>
                <a:latin typeface="Arial" pitchFamily="34" charset="0"/>
                <a:cs typeface="Arial" pitchFamily="34" charset="0"/>
              </a:rPr>
              <a:t> </a:t>
            </a:r>
            <a:r>
              <a:rPr lang="en-US" sz="2400" spc="-20" dirty="0" err="1">
                <a:solidFill>
                  <a:prstClr val="black"/>
                </a:solidFill>
                <a:latin typeface="Arial" pitchFamily="34" charset="0"/>
                <a:cs typeface="Arial" pitchFamily="34" charset="0"/>
              </a:rPr>
              <a:t>lạnh</a:t>
            </a:r>
            <a:r>
              <a:rPr lang="en-US" sz="2400" spc="-20" dirty="0">
                <a:solidFill>
                  <a:prstClr val="black"/>
                </a:solidFill>
                <a:latin typeface="Arial" pitchFamily="34" charset="0"/>
                <a:cs typeface="Arial" pitchFamily="34" charset="0"/>
              </a:rPr>
              <a:t> </a:t>
            </a:r>
            <a:r>
              <a:rPr lang="en-US" sz="2400" spc="-20" dirty="0" err="1">
                <a:solidFill>
                  <a:prstClr val="black"/>
                </a:solidFill>
                <a:latin typeface="Arial" pitchFamily="34" charset="0"/>
                <a:cs typeface="Arial" pitchFamily="34" charset="0"/>
              </a:rPr>
              <a:t>bị</a:t>
            </a:r>
            <a:r>
              <a:rPr lang="en-US" sz="2400" spc="-20" dirty="0">
                <a:solidFill>
                  <a:prstClr val="black"/>
                </a:solidFill>
                <a:latin typeface="Arial" pitchFamily="34" charset="0"/>
                <a:cs typeface="Arial" pitchFamily="34" charset="0"/>
              </a:rPr>
              <a:t> </a:t>
            </a:r>
            <a:r>
              <a:rPr lang="en-US" sz="2400" spc="-20" dirty="0" err="1">
                <a:solidFill>
                  <a:prstClr val="black"/>
                </a:solidFill>
                <a:latin typeface="Arial" pitchFamily="34" charset="0"/>
                <a:cs typeface="Arial" pitchFamily="34" charset="0"/>
              </a:rPr>
              <a:t>hư</a:t>
            </a:r>
            <a:r>
              <a:rPr lang="en-US" sz="2400" spc="-20" dirty="0">
                <a:solidFill>
                  <a:prstClr val="black"/>
                </a:solidFill>
                <a:latin typeface="Arial" pitchFamily="34" charset="0"/>
                <a:cs typeface="Arial" pitchFamily="34" charset="0"/>
              </a:rPr>
              <a:t> </a:t>
            </a:r>
            <a:r>
              <a:rPr lang="en-US" sz="2400" spc="-20" dirty="0" err="1">
                <a:solidFill>
                  <a:prstClr val="black"/>
                </a:solidFill>
                <a:latin typeface="Arial" pitchFamily="34" charset="0"/>
                <a:cs typeface="Arial" pitchFamily="34" charset="0"/>
              </a:rPr>
              <a:t>hỏng</a:t>
            </a:r>
            <a:r>
              <a:rPr lang="en-US" sz="2400" spc="-20" dirty="0">
                <a:solidFill>
                  <a:prstClr val="black"/>
                </a:solidFill>
                <a:latin typeface="Arial" pitchFamily="34" charset="0"/>
                <a:cs typeface="Arial" pitchFamily="34" charset="0"/>
              </a:rPr>
              <a:t>, </a:t>
            </a:r>
            <a:r>
              <a:rPr lang="en-US" sz="2400" spc="-20" dirty="0" err="1">
                <a:solidFill>
                  <a:prstClr val="black"/>
                </a:solidFill>
                <a:latin typeface="Arial" pitchFamily="34" charset="0"/>
                <a:cs typeface="Arial" pitchFamily="34" charset="0"/>
              </a:rPr>
              <a:t>phải</a:t>
            </a:r>
            <a:r>
              <a:rPr lang="en-US" sz="2400" spc="-20" dirty="0">
                <a:solidFill>
                  <a:prstClr val="black"/>
                </a:solidFill>
                <a:latin typeface="Arial" pitchFamily="34" charset="0"/>
                <a:cs typeface="Arial" pitchFamily="34" charset="0"/>
              </a:rPr>
              <a:t> </a:t>
            </a:r>
            <a:r>
              <a:rPr lang="en-US" sz="2400" spc="-20" dirty="0" err="1">
                <a:solidFill>
                  <a:prstClr val="black"/>
                </a:solidFill>
                <a:latin typeface="Arial" pitchFamily="34" charset="0"/>
                <a:cs typeface="Arial" pitchFamily="34" charset="0"/>
              </a:rPr>
              <a:t>bồi</a:t>
            </a:r>
            <a:r>
              <a:rPr lang="en-US" sz="2400" spc="-20" dirty="0">
                <a:solidFill>
                  <a:prstClr val="black"/>
                </a:solidFill>
                <a:latin typeface="Arial" pitchFamily="34" charset="0"/>
                <a:cs typeface="Arial" pitchFamily="34" charset="0"/>
              </a:rPr>
              <a:t> </a:t>
            </a:r>
            <a:r>
              <a:rPr lang="en-US" sz="2400" spc="-20" dirty="0" err="1">
                <a:solidFill>
                  <a:prstClr val="black"/>
                </a:solidFill>
                <a:latin typeface="Arial" pitchFamily="34" charset="0"/>
                <a:cs typeface="Arial" pitchFamily="34" charset="0"/>
              </a:rPr>
              <a:t>thường</a:t>
            </a:r>
            <a:r>
              <a:rPr lang="en-US" sz="2400" spc="-20" dirty="0">
                <a:solidFill>
                  <a:prstClr val="black"/>
                </a:solidFill>
                <a:latin typeface="Arial" pitchFamily="34" charset="0"/>
                <a:cs typeface="Arial" pitchFamily="34" charset="0"/>
              </a:rPr>
              <a:t>. </a:t>
            </a:r>
          </a:p>
        </p:txBody>
      </p:sp>
      <p:sp>
        <p:nvSpPr>
          <p:cNvPr id="4" name="Date Placeholder 3"/>
          <p:cNvSpPr>
            <a:spLocks noGrp="1"/>
          </p:cNvSpPr>
          <p:nvPr>
            <p:ph type="dt" sz="quarter" idx="10"/>
          </p:nvPr>
        </p:nvSpPr>
        <p:spPr/>
        <p:txBody>
          <a:bodyPr/>
          <a:lstStyle/>
          <a:p>
            <a:pPr>
              <a:defRPr/>
            </a:pPr>
            <a:fld id="{66E808DA-8168-40F8-AC33-E39BB369C6EE}" type="datetime1">
              <a:rPr lang="en-US" smtClean="0"/>
              <a:pPr>
                <a:defRPr/>
              </a:pPr>
              <a:t>2/27/2023</a:t>
            </a:fld>
            <a:endParaRPr lang="en-US"/>
          </a:p>
        </p:txBody>
      </p:sp>
      <p:sp>
        <p:nvSpPr>
          <p:cNvPr id="5" name="Slide Number Placeholder 4"/>
          <p:cNvSpPr>
            <a:spLocks noGrp="1"/>
          </p:cNvSpPr>
          <p:nvPr>
            <p:ph type="sldNum" sz="quarter" idx="12"/>
          </p:nvPr>
        </p:nvSpPr>
        <p:spPr/>
        <p:txBody>
          <a:bodyPr/>
          <a:lstStyle/>
          <a:p>
            <a:pPr>
              <a:defRPr/>
            </a:pPr>
            <a:fld id="{0A4023FD-E33F-4478-BE6C-EF68DD4074A3}" type="slidenum">
              <a:rPr lang="en-US" smtClean="0"/>
              <a:pPr>
                <a:defRPr/>
              </a:pPr>
              <a:t>28</a:t>
            </a:fld>
            <a:endParaRPr lang="en-US"/>
          </a:p>
        </p:txBody>
      </p:sp>
    </p:spTree>
  </p:cSld>
  <p:clrMapOvr>
    <a:masterClrMapping/>
  </p:clrMapOvr>
  <p:transition spd="slow">
    <p:wheel spokes="1"/>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Title 1"/>
          <p:cNvSpPr>
            <a:spLocks noGrp="1"/>
          </p:cNvSpPr>
          <p:nvPr>
            <p:ph type="title"/>
          </p:nvPr>
        </p:nvSpPr>
        <p:spPr>
          <a:xfrm>
            <a:off x="1981200" y="115889"/>
            <a:ext cx="8229600" cy="433387"/>
          </a:xfrm>
        </p:spPr>
        <p:txBody>
          <a:bodyPr/>
          <a:lstStyle/>
          <a:p>
            <a:r>
              <a:rPr lang="en-US" sz="2800" b="1">
                <a:solidFill>
                  <a:srgbClr val="000000"/>
                </a:solidFill>
                <a:latin typeface="Arial" charset="0"/>
                <a:cs typeface="Arial" charset="0"/>
              </a:rPr>
              <a:t>NỘI DUNG CƠ BẢN LUẬT SĐBS LUẬT XLVPHC</a:t>
            </a:r>
            <a:endParaRPr lang="en-US"/>
          </a:p>
        </p:txBody>
      </p:sp>
      <p:sp>
        <p:nvSpPr>
          <p:cNvPr id="3" name="Content Placeholder 2"/>
          <p:cNvSpPr>
            <a:spLocks noGrp="1"/>
          </p:cNvSpPr>
          <p:nvPr>
            <p:ph idx="1"/>
          </p:nvPr>
        </p:nvSpPr>
        <p:spPr>
          <a:xfrm>
            <a:off x="1524000" y="908051"/>
            <a:ext cx="8820150" cy="5834063"/>
          </a:xfrm>
        </p:spPr>
        <p:txBody>
          <a:bodyPr/>
          <a:lstStyle/>
          <a:p>
            <a:pPr indent="0" algn="just">
              <a:lnSpc>
                <a:spcPts val="3000"/>
              </a:lnSpc>
              <a:spcBef>
                <a:spcPts val="0"/>
              </a:spcBef>
              <a:spcAft>
                <a:spcPts val="0"/>
              </a:spcAft>
              <a:buNone/>
              <a:tabLst>
                <a:tab pos="2971800" algn="ctr"/>
                <a:tab pos="5943600" algn="r"/>
              </a:tabLst>
              <a:defRPr/>
            </a:pPr>
            <a:r>
              <a:rPr lang="nl-NL" sz="2400" b="1" spc="-20" dirty="0">
                <a:solidFill>
                  <a:prstClr val="black"/>
                </a:solidFill>
                <a:latin typeface="Arial" pitchFamily="34" charset="0"/>
                <a:cs typeface="Arial" pitchFamily="34" charset="0"/>
              </a:rPr>
              <a:t>	       3. SĐBS </a:t>
            </a:r>
            <a:r>
              <a:rPr lang="nl-NL" sz="2400" spc="-20" dirty="0">
                <a:solidFill>
                  <a:prstClr val="black"/>
                </a:solidFill>
                <a:latin typeface="Arial" pitchFamily="34" charset="0"/>
                <a:cs typeface="Arial" pitchFamily="34" charset="0"/>
              </a:rPr>
              <a:t>quy định về các trường hợp và thủ tục giải trình </a:t>
            </a:r>
            <a:r>
              <a:rPr lang="vi-VN" sz="2400" spc="-20" dirty="0">
                <a:solidFill>
                  <a:prstClr val="black"/>
                </a:solidFill>
                <a:cs typeface="Arial" pitchFamily="34" charset="0"/>
              </a:rPr>
              <a:t>tại </a:t>
            </a:r>
            <a:r>
              <a:rPr lang="nl-NL" sz="2400" spc="-20" dirty="0">
                <a:solidFill>
                  <a:prstClr val="black"/>
                </a:solidFill>
                <a:latin typeface="Arial" pitchFamily="34" charset="0"/>
                <a:cs typeface="Arial" pitchFamily="34" charset="0"/>
              </a:rPr>
              <a:t>Điều 61:</a:t>
            </a:r>
          </a:p>
          <a:p>
            <a:pPr indent="0" algn="just">
              <a:lnSpc>
                <a:spcPts val="3000"/>
              </a:lnSpc>
              <a:spcBef>
                <a:spcPts val="0"/>
              </a:spcBef>
              <a:spcAft>
                <a:spcPts val="0"/>
              </a:spcAft>
              <a:buNone/>
              <a:tabLst>
                <a:tab pos="2971800" algn="ctr"/>
                <a:tab pos="5943600" algn="r"/>
              </a:tabLst>
              <a:defRPr/>
            </a:pPr>
            <a:r>
              <a:rPr lang="nl-NL" sz="2400" spc="-20" dirty="0">
                <a:solidFill>
                  <a:prstClr val="black"/>
                </a:solidFill>
                <a:latin typeface="Arial" pitchFamily="34" charset="0"/>
                <a:cs typeface="Arial" pitchFamily="34" charset="0"/>
              </a:rPr>
              <a:t>       - Do vấn đề giải trình là vấn đề mới, thực tiễn thi hành có nhiều lúng túng nên Quốc hội giao Chính phủ quy định chi tiết Điều 61 về giải trình. </a:t>
            </a:r>
          </a:p>
          <a:p>
            <a:pPr indent="0" algn="just">
              <a:lnSpc>
                <a:spcPts val="3000"/>
              </a:lnSpc>
              <a:spcBef>
                <a:spcPts val="0"/>
              </a:spcBef>
              <a:spcAft>
                <a:spcPts val="0"/>
              </a:spcAft>
              <a:buNone/>
              <a:tabLst>
                <a:tab pos="2971800" algn="ctr"/>
                <a:tab pos="5943600" algn="r"/>
              </a:tabLst>
              <a:defRPr/>
            </a:pPr>
            <a:r>
              <a:rPr lang="nl-NL" sz="2400" spc="-20" dirty="0">
                <a:solidFill>
                  <a:prstClr val="black"/>
                </a:solidFill>
                <a:latin typeface="Arial" pitchFamily="34" charset="0"/>
                <a:cs typeface="Arial" pitchFamily="34" charset="0"/>
              </a:rPr>
              <a:t>         - Nhiều vấn đề phát sinh trong thực tiễn về giải trình đã được bổ sung quy định trong Luật như: cá nhân, tổ chức có thể tự mình hoặc ủy quyền cho người đại diện họp pháp giải trình bằng văn bản; việc cá nhân tổ chức không yêu cầu giải trình nhưng sau đó thay đổi ý kiến và thời hạn quy định chưa hết thì vẫn có quyền giải trình- K4Đ61 </a:t>
            </a:r>
          </a:p>
          <a:p>
            <a:pPr indent="0" algn="just">
              <a:lnSpc>
                <a:spcPts val="3000"/>
              </a:lnSpc>
              <a:spcBef>
                <a:spcPts val="0"/>
              </a:spcBef>
              <a:spcAft>
                <a:spcPts val="0"/>
              </a:spcAft>
              <a:buNone/>
              <a:tabLst>
                <a:tab pos="2971800" algn="ctr"/>
                <a:tab pos="5943600" algn="r"/>
              </a:tabLst>
              <a:defRPr/>
            </a:pPr>
            <a:r>
              <a:rPr lang="nl-NL" sz="2400" spc="-20" dirty="0">
                <a:solidFill>
                  <a:prstClr val="black"/>
                </a:solidFill>
                <a:latin typeface="Arial" pitchFamily="34" charset="0"/>
                <a:cs typeface="Arial" pitchFamily="34" charset="0"/>
              </a:rPr>
              <a:t>        - Quy định về quyền tham gia phiên giải trình của cá nhân, tổ chức, người đại diện hợp pháp (đưa ra ý kiến, chứng cứ) để bảo vệ quyền lợi ích hợp pháp của mình. </a:t>
            </a:r>
          </a:p>
          <a:p>
            <a:pPr>
              <a:lnSpc>
                <a:spcPts val="3000"/>
              </a:lnSpc>
              <a:defRPr/>
            </a:pPr>
            <a:endParaRPr lang="en-US" dirty="0"/>
          </a:p>
        </p:txBody>
      </p:sp>
      <p:sp>
        <p:nvSpPr>
          <p:cNvPr id="4" name="Date Placeholder 3"/>
          <p:cNvSpPr>
            <a:spLocks noGrp="1"/>
          </p:cNvSpPr>
          <p:nvPr>
            <p:ph type="dt" sz="quarter" idx="10"/>
          </p:nvPr>
        </p:nvSpPr>
        <p:spPr/>
        <p:txBody>
          <a:bodyPr/>
          <a:lstStyle/>
          <a:p>
            <a:pPr>
              <a:defRPr/>
            </a:pPr>
            <a:fld id="{66E808DA-8168-40F8-AC33-E39BB369C6EE}" type="datetime1">
              <a:rPr lang="en-US" smtClean="0"/>
              <a:pPr>
                <a:defRPr/>
              </a:pPr>
              <a:t>2/27/2023</a:t>
            </a:fld>
            <a:endParaRPr lang="en-US"/>
          </a:p>
        </p:txBody>
      </p:sp>
      <p:sp>
        <p:nvSpPr>
          <p:cNvPr id="5" name="Slide Number Placeholder 4"/>
          <p:cNvSpPr>
            <a:spLocks noGrp="1"/>
          </p:cNvSpPr>
          <p:nvPr>
            <p:ph type="sldNum" sz="quarter" idx="12"/>
          </p:nvPr>
        </p:nvSpPr>
        <p:spPr/>
        <p:txBody>
          <a:bodyPr/>
          <a:lstStyle/>
          <a:p>
            <a:pPr>
              <a:defRPr/>
            </a:pPr>
            <a:fld id="{C5DE727A-20D9-42D3-9CC0-80847DEBF605}" type="slidenum">
              <a:rPr lang="en-US" smtClean="0"/>
              <a:pPr>
                <a:defRPr/>
              </a:pPr>
              <a:t>29</a:t>
            </a:fld>
            <a:endParaRPr lang="en-US"/>
          </a:p>
        </p:txBody>
      </p:sp>
    </p:spTree>
  </p:cSld>
  <p:clrMapOvr>
    <a:masterClrMapping/>
  </p:clrMapOvr>
  <p:transition spd="slow">
    <p:wheel spokes="1"/>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6" name="Rectangle 2"/>
          <p:cNvSpPr>
            <a:spLocks noGrp="1" noChangeArrowheads="1"/>
          </p:cNvSpPr>
          <p:nvPr>
            <p:ph type="title"/>
          </p:nvPr>
        </p:nvSpPr>
        <p:spPr>
          <a:xfrm>
            <a:off x="1981200" y="188913"/>
            <a:ext cx="8229600" cy="647700"/>
          </a:xfrm>
        </p:spPr>
        <p:txBody>
          <a:bodyPr rtlCol="0">
            <a:normAutofit fontScale="90000"/>
          </a:bodyPr>
          <a:lstStyle/>
          <a:p>
            <a:pPr eaLnBrk="1" fontAlgn="auto" hangingPunct="1">
              <a:spcAft>
                <a:spcPts val="0"/>
              </a:spcAft>
              <a:defRPr/>
            </a:pPr>
            <a:r>
              <a:rPr lang="en-US" b="1" dirty="0" err="1"/>
              <a:t>NỘI</a:t>
            </a:r>
            <a:r>
              <a:rPr lang="en-US" b="1" dirty="0"/>
              <a:t> DUNG </a:t>
            </a:r>
            <a:r>
              <a:rPr lang="en-US" b="1" dirty="0" err="1"/>
              <a:t>CHUYÊN</a:t>
            </a:r>
            <a:r>
              <a:rPr lang="en-US" b="1" dirty="0"/>
              <a:t> </a:t>
            </a:r>
            <a:r>
              <a:rPr lang="en-US" b="1" dirty="0" err="1"/>
              <a:t>ĐỀ</a:t>
            </a:r>
            <a:endParaRPr lang="en-US" b="1" dirty="0"/>
          </a:p>
        </p:txBody>
      </p:sp>
      <p:sp>
        <p:nvSpPr>
          <p:cNvPr id="3077" name="Rectangle 3"/>
          <p:cNvSpPr>
            <a:spLocks noGrp="1" noChangeArrowheads="1"/>
          </p:cNvSpPr>
          <p:nvPr>
            <p:ph idx="1"/>
          </p:nvPr>
        </p:nvSpPr>
        <p:spPr>
          <a:xfrm>
            <a:off x="1703388" y="1196751"/>
            <a:ext cx="9145140" cy="5545361"/>
          </a:xfrm>
        </p:spPr>
        <p:txBody>
          <a:bodyPr rtlCol="0">
            <a:normAutofit/>
          </a:bodyPr>
          <a:lstStyle/>
          <a:p>
            <a:pPr algn="just" eaLnBrk="1" fontAlgn="auto" hangingPunct="1">
              <a:spcAft>
                <a:spcPts val="0"/>
              </a:spcAft>
              <a:buNone/>
              <a:defRPr/>
            </a:pPr>
            <a:r>
              <a:rPr lang="en-US" b="1" dirty="0"/>
              <a:t>1. LUẬT SỐ 67/2020/QH14 – QUÁN TRIỆT MỘT SỐ  VẤN ĐỀ CƠ BẢN, TRỌNG TÂM VỀ XPVPHC</a:t>
            </a:r>
          </a:p>
          <a:p>
            <a:pPr eaLnBrk="1" fontAlgn="auto" hangingPunct="1">
              <a:spcAft>
                <a:spcPts val="0"/>
              </a:spcAft>
              <a:buNone/>
              <a:defRPr/>
            </a:pPr>
            <a:r>
              <a:rPr lang="en-US" b="1" dirty="0"/>
              <a:t>	1.1. </a:t>
            </a:r>
            <a:r>
              <a:rPr lang="en-US" b="1" dirty="0" err="1"/>
              <a:t>Quy</a:t>
            </a:r>
            <a:r>
              <a:rPr lang="en-US" b="1" dirty="0"/>
              <a:t> </a:t>
            </a:r>
            <a:r>
              <a:rPr lang="en-US" b="1" dirty="0" err="1"/>
              <a:t>định</a:t>
            </a:r>
            <a:r>
              <a:rPr lang="en-US" b="1" dirty="0"/>
              <a:t> </a:t>
            </a:r>
            <a:r>
              <a:rPr lang="en-US" b="1" dirty="0" err="1"/>
              <a:t>chung</a:t>
            </a:r>
            <a:endParaRPr lang="en-US" b="1" dirty="0"/>
          </a:p>
          <a:p>
            <a:pPr eaLnBrk="1" fontAlgn="auto" hangingPunct="1">
              <a:spcAft>
                <a:spcPts val="0"/>
              </a:spcAft>
              <a:buNone/>
              <a:defRPr/>
            </a:pPr>
            <a:r>
              <a:rPr lang="en-US" b="1" dirty="0"/>
              <a:t>	1.2. </a:t>
            </a:r>
            <a:r>
              <a:rPr lang="en-US" b="1" dirty="0" err="1"/>
              <a:t>Xử</a:t>
            </a:r>
            <a:r>
              <a:rPr lang="en-US" b="1" dirty="0"/>
              <a:t> </a:t>
            </a:r>
            <a:r>
              <a:rPr lang="en-US" b="1" dirty="0" err="1"/>
              <a:t>phạt</a:t>
            </a:r>
            <a:r>
              <a:rPr lang="en-US" b="1" dirty="0"/>
              <a:t> vi </a:t>
            </a:r>
            <a:r>
              <a:rPr lang="en-US" b="1" dirty="0" err="1"/>
              <a:t>phạm</a:t>
            </a:r>
            <a:r>
              <a:rPr lang="en-US" b="1" dirty="0"/>
              <a:t> </a:t>
            </a:r>
            <a:r>
              <a:rPr lang="en-US" b="1" dirty="0" err="1"/>
              <a:t>hành</a:t>
            </a:r>
            <a:r>
              <a:rPr lang="en-US" b="1" dirty="0"/>
              <a:t> </a:t>
            </a:r>
            <a:r>
              <a:rPr lang="en-US" b="1" dirty="0" err="1"/>
              <a:t>chính</a:t>
            </a:r>
            <a:endParaRPr lang="en-US" b="1" dirty="0"/>
          </a:p>
          <a:p>
            <a:pPr eaLnBrk="1" fontAlgn="auto" hangingPunct="1">
              <a:spcAft>
                <a:spcPts val="0"/>
              </a:spcAft>
              <a:buNone/>
              <a:defRPr/>
            </a:pPr>
            <a:r>
              <a:rPr lang="en-US" b="1" dirty="0"/>
              <a:t>	1.3. </a:t>
            </a:r>
            <a:r>
              <a:rPr lang="en-US" b="1" dirty="0" err="1"/>
              <a:t>Các</a:t>
            </a:r>
            <a:r>
              <a:rPr lang="en-US" b="1" dirty="0"/>
              <a:t> </a:t>
            </a:r>
            <a:r>
              <a:rPr lang="en-US" b="1" dirty="0" err="1"/>
              <a:t>biện</a:t>
            </a:r>
            <a:r>
              <a:rPr lang="en-US" b="1" dirty="0"/>
              <a:t> </a:t>
            </a:r>
            <a:r>
              <a:rPr lang="en-US" b="1" dirty="0" err="1"/>
              <a:t>pháp</a:t>
            </a:r>
            <a:r>
              <a:rPr lang="en-US" b="1" dirty="0"/>
              <a:t> </a:t>
            </a:r>
            <a:r>
              <a:rPr lang="en-US" b="1" dirty="0" err="1"/>
              <a:t>ngăn</a:t>
            </a:r>
            <a:r>
              <a:rPr lang="en-US" b="1" dirty="0"/>
              <a:t> </a:t>
            </a:r>
            <a:r>
              <a:rPr lang="en-US" b="1" dirty="0" err="1"/>
              <a:t>chặn</a:t>
            </a:r>
            <a:r>
              <a:rPr lang="en-US" b="1" dirty="0"/>
              <a:t> </a:t>
            </a:r>
            <a:r>
              <a:rPr lang="en-US" b="1" dirty="0" err="1"/>
              <a:t>và</a:t>
            </a:r>
            <a:r>
              <a:rPr lang="en-US" b="1" dirty="0"/>
              <a:t> </a:t>
            </a:r>
            <a:r>
              <a:rPr lang="en-US" b="1" dirty="0" err="1"/>
              <a:t>bảo</a:t>
            </a:r>
            <a:r>
              <a:rPr lang="en-US" b="1" dirty="0"/>
              <a:t> </a:t>
            </a:r>
            <a:r>
              <a:rPr lang="en-US" b="1" dirty="0" err="1"/>
              <a:t>đảm</a:t>
            </a:r>
            <a:r>
              <a:rPr lang="en-US" b="1" dirty="0"/>
              <a:t> XLVPHC </a:t>
            </a:r>
          </a:p>
          <a:p>
            <a:pPr eaLnBrk="1" fontAlgn="auto" hangingPunct="1">
              <a:spcAft>
                <a:spcPts val="0"/>
              </a:spcAft>
              <a:buNone/>
              <a:defRPr/>
            </a:pPr>
            <a:r>
              <a:rPr lang="en-US" b="1" dirty="0"/>
              <a:t>2. NGHỊ ĐỊNH SỐ 118/2021/NĐ-CP QUY ĐỊNH CHI TIẾT VÀ BIỆN PHÁP THI HÀNH LUẬT XLVPHC</a:t>
            </a:r>
          </a:p>
          <a:p>
            <a:pPr eaLnBrk="1" fontAlgn="auto" hangingPunct="1">
              <a:spcAft>
                <a:spcPts val="0"/>
              </a:spcAft>
              <a:buNone/>
              <a:defRPr/>
            </a:pPr>
            <a:r>
              <a:rPr lang="en-US" b="1" dirty="0"/>
              <a:t>3. CÁC NGHỊ ĐỊNH XPVPHC NGÀNH TÀI NGUYÊN MT</a:t>
            </a:r>
          </a:p>
          <a:p>
            <a:pPr eaLnBrk="1" fontAlgn="auto" hangingPunct="1">
              <a:spcAft>
                <a:spcPts val="0"/>
              </a:spcAft>
              <a:buNone/>
              <a:defRPr/>
            </a:pPr>
            <a:endParaRPr lang="en-US" b="1" dirty="0"/>
          </a:p>
          <a:p>
            <a:pPr eaLnBrk="1" fontAlgn="auto" hangingPunct="1">
              <a:spcAft>
                <a:spcPts val="0"/>
              </a:spcAft>
              <a:buFont typeface="Arial" pitchFamily="34" charset="0"/>
              <a:buChar char="•"/>
              <a:defRPr/>
            </a:pPr>
            <a:endParaRPr lang="en-US" b="1" dirty="0"/>
          </a:p>
        </p:txBody>
      </p:sp>
      <p:sp>
        <p:nvSpPr>
          <p:cNvPr id="5124" name="Rectangle 4"/>
          <p:cNvSpPr>
            <a:spLocks noGrp="1" noChangeArrowheads="1"/>
          </p:cNvSpPr>
          <p:nvPr>
            <p:ph type="dt"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Arial" charset="0"/>
                <a:cs typeface="Arial" charset="0"/>
              </a:defRPr>
            </a:lvl1pPr>
            <a:lvl2pPr marL="742950" indent="-285750" eaLnBrk="0" hangingPunct="0">
              <a:defRPr sz="2400">
                <a:solidFill>
                  <a:schemeClr val="tx1"/>
                </a:solidFill>
                <a:latin typeface="Arial" charset="0"/>
                <a:cs typeface="Arial" charset="0"/>
              </a:defRPr>
            </a:lvl2pPr>
            <a:lvl3pPr marL="1143000" indent="-228600" eaLnBrk="0" hangingPunct="0">
              <a:defRPr sz="2400">
                <a:solidFill>
                  <a:schemeClr val="tx1"/>
                </a:solidFill>
                <a:latin typeface="Arial" charset="0"/>
                <a:cs typeface="Arial" charset="0"/>
              </a:defRPr>
            </a:lvl3pPr>
            <a:lvl4pPr marL="1600200" indent="-228600" eaLnBrk="0" hangingPunct="0">
              <a:defRPr sz="2400">
                <a:solidFill>
                  <a:schemeClr val="tx1"/>
                </a:solidFill>
                <a:latin typeface="Arial" charset="0"/>
                <a:cs typeface="Arial" charset="0"/>
              </a:defRPr>
            </a:lvl4pPr>
            <a:lvl5pPr marL="2057400" indent="-228600" eaLnBrk="0" hangingPunct="0">
              <a:defRPr sz="2400">
                <a:solidFill>
                  <a:schemeClr val="tx1"/>
                </a:solidFill>
                <a:latin typeface="Arial" charset="0"/>
                <a:cs typeface="Arial" charset="0"/>
              </a:defRPr>
            </a:lvl5pPr>
            <a:lvl6pPr marL="2514600" indent="-228600" eaLnBrk="0" fontAlgn="base" hangingPunct="0">
              <a:spcBef>
                <a:spcPct val="0"/>
              </a:spcBef>
              <a:spcAft>
                <a:spcPct val="0"/>
              </a:spcAft>
              <a:defRPr sz="2400">
                <a:solidFill>
                  <a:schemeClr val="tx1"/>
                </a:solidFill>
                <a:latin typeface="Arial" charset="0"/>
                <a:cs typeface="Arial" charset="0"/>
              </a:defRPr>
            </a:lvl6pPr>
            <a:lvl7pPr marL="2971800" indent="-228600" eaLnBrk="0" fontAlgn="base" hangingPunct="0">
              <a:spcBef>
                <a:spcPct val="0"/>
              </a:spcBef>
              <a:spcAft>
                <a:spcPct val="0"/>
              </a:spcAft>
              <a:defRPr sz="2400">
                <a:solidFill>
                  <a:schemeClr val="tx1"/>
                </a:solidFill>
                <a:latin typeface="Arial" charset="0"/>
                <a:cs typeface="Arial" charset="0"/>
              </a:defRPr>
            </a:lvl7pPr>
            <a:lvl8pPr marL="3429000" indent="-228600" eaLnBrk="0" fontAlgn="base" hangingPunct="0">
              <a:spcBef>
                <a:spcPct val="0"/>
              </a:spcBef>
              <a:spcAft>
                <a:spcPct val="0"/>
              </a:spcAft>
              <a:defRPr sz="2400">
                <a:solidFill>
                  <a:schemeClr val="tx1"/>
                </a:solidFill>
                <a:latin typeface="Arial" charset="0"/>
                <a:cs typeface="Arial" charset="0"/>
              </a:defRPr>
            </a:lvl8pPr>
            <a:lvl9pPr marL="3886200" indent="-228600" eaLnBrk="0" fontAlgn="base" hangingPunct="0">
              <a:spcBef>
                <a:spcPct val="0"/>
              </a:spcBef>
              <a:spcAft>
                <a:spcPct val="0"/>
              </a:spcAft>
              <a:defRPr sz="2400">
                <a:solidFill>
                  <a:schemeClr val="tx1"/>
                </a:solidFill>
                <a:latin typeface="Arial" charset="0"/>
                <a:cs typeface="Arial" charset="0"/>
              </a:defRPr>
            </a:lvl9pPr>
          </a:lstStyle>
          <a:p>
            <a:pPr eaLnBrk="1" hangingPunct="1"/>
            <a:fld id="{34E3EF50-5AEA-47E7-A173-49794E49BD54}" type="datetime1">
              <a:rPr lang="en-US" sz="1400"/>
              <a:pPr eaLnBrk="1" hangingPunct="1"/>
              <a:t>2/27/2023</a:t>
            </a:fld>
            <a:endParaRPr lang="en-US" sz="1400"/>
          </a:p>
        </p:txBody>
      </p:sp>
      <p:sp>
        <p:nvSpPr>
          <p:cNvPr id="5125" name="Rectangle 6"/>
          <p:cNvSpPr>
            <a:spLocks noGrp="1" noChangeArrowheads="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Arial" charset="0"/>
                <a:cs typeface="Arial" charset="0"/>
              </a:defRPr>
            </a:lvl1pPr>
            <a:lvl2pPr marL="742950" indent="-285750" eaLnBrk="0" hangingPunct="0">
              <a:defRPr sz="2400">
                <a:solidFill>
                  <a:schemeClr val="tx1"/>
                </a:solidFill>
                <a:latin typeface="Arial" charset="0"/>
                <a:cs typeface="Arial" charset="0"/>
              </a:defRPr>
            </a:lvl2pPr>
            <a:lvl3pPr marL="1143000" indent="-228600" eaLnBrk="0" hangingPunct="0">
              <a:defRPr sz="2400">
                <a:solidFill>
                  <a:schemeClr val="tx1"/>
                </a:solidFill>
                <a:latin typeface="Arial" charset="0"/>
                <a:cs typeface="Arial" charset="0"/>
              </a:defRPr>
            </a:lvl3pPr>
            <a:lvl4pPr marL="1600200" indent="-228600" eaLnBrk="0" hangingPunct="0">
              <a:defRPr sz="2400">
                <a:solidFill>
                  <a:schemeClr val="tx1"/>
                </a:solidFill>
                <a:latin typeface="Arial" charset="0"/>
                <a:cs typeface="Arial" charset="0"/>
              </a:defRPr>
            </a:lvl4pPr>
            <a:lvl5pPr marL="2057400" indent="-228600" eaLnBrk="0" hangingPunct="0">
              <a:defRPr sz="2400">
                <a:solidFill>
                  <a:schemeClr val="tx1"/>
                </a:solidFill>
                <a:latin typeface="Arial" charset="0"/>
                <a:cs typeface="Arial" charset="0"/>
              </a:defRPr>
            </a:lvl5pPr>
            <a:lvl6pPr marL="2514600" indent="-228600" eaLnBrk="0" fontAlgn="base" hangingPunct="0">
              <a:spcBef>
                <a:spcPct val="0"/>
              </a:spcBef>
              <a:spcAft>
                <a:spcPct val="0"/>
              </a:spcAft>
              <a:defRPr sz="2400">
                <a:solidFill>
                  <a:schemeClr val="tx1"/>
                </a:solidFill>
                <a:latin typeface="Arial" charset="0"/>
                <a:cs typeface="Arial" charset="0"/>
              </a:defRPr>
            </a:lvl6pPr>
            <a:lvl7pPr marL="2971800" indent="-228600" eaLnBrk="0" fontAlgn="base" hangingPunct="0">
              <a:spcBef>
                <a:spcPct val="0"/>
              </a:spcBef>
              <a:spcAft>
                <a:spcPct val="0"/>
              </a:spcAft>
              <a:defRPr sz="2400">
                <a:solidFill>
                  <a:schemeClr val="tx1"/>
                </a:solidFill>
                <a:latin typeface="Arial" charset="0"/>
                <a:cs typeface="Arial" charset="0"/>
              </a:defRPr>
            </a:lvl7pPr>
            <a:lvl8pPr marL="3429000" indent="-228600" eaLnBrk="0" fontAlgn="base" hangingPunct="0">
              <a:spcBef>
                <a:spcPct val="0"/>
              </a:spcBef>
              <a:spcAft>
                <a:spcPct val="0"/>
              </a:spcAft>
              <a:defRPr sz="2400">
                <a:solidFill>
                  <a:schemeClr val="tx1"/>
                </a:solidFill>
                <a:latin typeface="Arial" charset="0"/>
                <a:cs typeface="Arial" charset="0"/>
              </a:defRPr>
            </a:lvl8pPr>
            <a:lvl9pPr marL="3886200" indent="-228600" eaLnBrk="0" fontAlgn="base" hangingPunct="0">
              <a:spcBef>
                <a:spcPct val="0"/>
              </a:spcBef>
              <a:spcAft>
                <a:spcPct val="0"/>
              </a:spcAft>
              <a:defRPr sz="2400">
                <a:solidFill>
                  <a:schemeClr val="tx1"/>
                </a:solidFill>
                <a:latin typeface="Arial" charset="0"/>
                <a:cs typeface="Arial" charset="0"/>
              </a:defRPr>
            </a:lvl9pPr>
          </a:lstStyle>
          <a:p>
            <a:pPr eaLnBrk="1" hangingPunct="1"/>
            <a:fld id="{36A3F2FE-B8DA-4F30-AC3E-BCE2FA0FC5F7}" type="slidenum">
              <a:rPr lang="en-US" sz="1400"/>
              <a:pPr eaLnBrk="1" hangingPunct="1"/>
              <a:t>3</a:t>
            </a:fld>
            <a:endParaRPr lang="en-US" sz="1400"/>
          </a:p>
        </p:txBody>
      </p:sp>
    </p:spTree>
  </p:cSld>
  <p:clrMapOvr>
    <a:masterClrMapping/>
  </p:clrMapOvr>
  <p:transition spd="slow">
    <p:wheel spokes="1"/>
  </p:transition>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Title 1"/>
          <p:cNvSpPr>
            <a:spLocks noGrp="1"/>
          </p:cNvSpPr>
          <p:nvPr>
            <p:ph type="title"/>
          </p:nvPr>
        </p:nvSpPr>
        <p:spPr>
          <a:xfrm>
            <a:off x="1981200" y="188914"/>
            <a:ext cx="8229600" cy="503237"/>
          </a:xfrm>
        </p:spPr>
        <p:txBody>
          <a:bodyPr/>
          <a:lstStyle/>
          <a:p>
            <a:r>
              <a:rPr lang="en-US" sz="2800" b="1">
                <a:solidFill>
                  <a:srgbClr val="000000"/>
                </a:solidFill>
                <a:latin typeface="Arial" charset="0"/>
                <a:cs typeface="Arial" charset="0"/>
              </a:rPr>
              <a:t>NỘI DUNG CƠ BẢN LUẬT SĐBS LUẬT XLVPHC</a:t>
            </a:r>
            <a:endParaRPr lang="en-US"/>
          </a:p>
        </p:txBody>
      </p:sp>
      <p:sp>
        <p:nvSpPr>
          <p:cNvPr id="3" name="Content Placeholder 2"/>
          <p:cNvSpPr>
            <a:spLocks noGrp="1"/>
          </p:cNvSpPr>
          <p:nvPr>
            <p:ph idx="1"/>
          </p:nvPr>
        </p:nvSpPr>
        <p:spPr>
          <a:xfrm>
            <a:off x="1558925" y="765175"/>
            <a:ext cx="8929688" cy="5543550"/>
          </a:xfrm>
        </p:spPr>
        <p:txBody>
          <a:bodyPr/>
          <a:lstStyle/>
          <a:p>
            <a:pPr indent="0" algn="just">
              <a:lnSpc>
                <a:spcPts val="2700"/>
              </a:lnSpc>
              <a:spcBef>
                <a:spcPts val="0"/>
              </a:spcBef>
              <a:spcAft>
                <a:spcPts val="0"/>
              </a:spcAft>
              <a:buNone/>
              <a:tabLst>
                <a:tab pos="2971800" algn="ctr"/>
                <a:tab pos="5943600" algn="r"/>
              </a:tabLst>
              <a:defRPr/>
            </a:pPr>
            <a:r>
              <a:rPr lang="nl-NL" sz="2400" spc="-20" dirty="0">
                <a:solidFill>
                  <a:prstClr val="black"/>
                </a:solidFill>
                <a:latin typeface="Arial" pitchFamily="34" charset="0"/>
                <a:cs typeface="Arial" pitchFamily="34" charset="0"/>
              </a:rPr>
              <a:t>	</a:t>
            </a:r>
            <a:r>
              <a:rPr lang="nl-NL" sz="2400" b="1" spc="-20" dirty="0">
                <a:solidFill>
                  <a:prstClr val="black"/>
                </a:solidFill>
                <a:latin typeface="Arial" pitchFamily="34" charset="0"/>
                <a:cs typeface="Arial" pitchFamily="34" charset="0"/>
              </a:rPr>
              <a:t>       4</a:t>
            </a:r>
            <a:r>
              <a:rPr lang="nl-NL" sz="2400" spc="-20" dirty="0">
                <a:solidFill>
                  <a:prstClr val="black"/>
                </a:solidFill>
                <a:latin typeface="Arial" pitchFamily="34" charset="0"/>
                <a:cs typeface="Arial" pitchFamily="34" charset="0"/>
              </a:rPr>
              <a:t>. </a:t>
            </a:r>
            <a:r>
              <a:rPr lang="en-US" sz="2400" b="1" spc="-20" dirty="0" err="1">
                <a:solidFill>
                  <a:prstClr val="black"/>
                </a:solidFill>
                <a:latin typeface="Arial" pitchFamily="34" charset="0"/>
                <a:cs typeface="Arial" pitchFamily="34" charset="0"/>
              </a:rPr>
              <a:t>SĐBS</a:t>
            </a:r>
            <a:r>
              <a:rPr lang="en-US" sz="2400" spc="-20" dirty="0">
                <a:solidFill>
                  <a:prstClr val="black"/>
                </a:solidFill>
                <a:latin typeface="Arial" pitchFamily="34" charset="0"/>
                <a:cs typeface="Arial" pitchFamily="34" charset="0"/>
              </a:rPr>
              <a:t> </a:t>
            </a:r>
            <a:r>
              <a:rPr lang="x-none" sz="2400" spc="-20" dirty="0">
                <a:solidFill>
                  <a:prstClr val="black"/>
                </a:solidFill>
                <a:latin typeface="Arial" pitchFamily="34" charset="0"/>
                <a:cs typeface="Arial" pitchFamily="34" charset="0"/>
              </a:rPr>
              <a:t>Điều 64 Luật XLVPHC theo hướng </a:t>
            </a:r>
            <a:r>
              <a:rPr lang="vi-VN" sz="2400" spc="-20" dirty="0">
                <a:solidFill>
                  <a:prstClr val="black"/>
                </a:solidFill>
                <a:cs typeface="Arial" pitchFamily="34" charset="0"/>
              </a:rPr>
              <a:t>mở rộng lĩnh vực được sử dụng phương tiện, thiết bị kỹ thuật nghiệp vụ để phát hiện </a:t>
            </a:r>
            <a:r>
              <a:rPr lang="en-US" sz="2400" spc="-20" dirty="0">
                <a:solidFill>
                  <a:prstClr val="black"/>
                </a:solidFill>
                <a:cs typeface="Arial" pitchFamily="34" charset="0"/>
              </a:rPr>
              <a:t>VPHC</a:t>
            </a:r>
            <a:r>
              <a:rPr lang="x-none" sz="2400" spc="-20" dirty="0">
                <a:solidFill>
                  <a:prstClr val="black"/>
                </a:solidFill>
                <a:latin typeface="Arial" pitchFamily="34" charset="0"/>
                <a:cs typeface="Arial" pitchFamily="34" charset="0"/>
              </a:rPr>
              <a:t>.</a:t>
            </a:r>
            <a:endParaRPr lang="en-US" sz="2400" spc="-20" dirty="0">
              <a:solidFill>
                <a:prstClr val="black"/>
              </a:solidFill>
              <a:latin typeface="Arial" pitchFamily="34" charset="0"/>
              <a:cs typeface="Arial" pitchFamily="34" charset="0"/>
            </a:endParaRPr>
          </a:p>
          <a:p>
            <a:pPr indent="0" algn="just">
              <a:lnSpc>
                <a:spcPts val="2700"/>
              </a:lnSpc>
              <a:spcBef>
                <a:spcPts val="0"/>
              </a:spcBef>
              <a:spcAft>
                <a:spcPts val="0"/>
              </a:spcAft>
              <a:buNone/>
              <a:defRPr/>
            </a:pPr>
            <a:r>
              <a:rPr lang="en-US" sz="2400" dirty="0">
                <a:latin typeface="Arial" pitchFamily="34" charset="0"/>
                <a:ea typeface="Times New Roman"/>
                <a:cs typeface="Arial" pitchFamily="34" charset="0"/>
              </a:rPr>
              <a:t>	- </a:t>
            </a:r>
            <a:r>
              <a:rPr lang="en-US" sz="2400" b="1" dirty="0" err="1">
                <a:latin typeface="Arial" pitchFamily="34" charset="0"/>
                <a:ea typeface="Times New Roman"/>
                <a:cs typeface="Arial" pitchFamily="34" charset="0"/>
              </a:rPr>
              <a:t>SĐBS</a:t>
            </a:r>
            <a:r>
              <a:rPr lang="en-US" sz="2400" dirty="0">
                <a:latin typeface="Arial" pitchFamily="34" charset="0"/>
                <a:ea typeface="Times New Roman"/>
                <a:cs typeface="Arial" pitchFamily="34" charset="0"/>
              </a:rPr>
              <a:t> </a:t>
            </a:r>
            <a:r>
              <a:rPr lang="vi-VN" sz="2400" dirty="0">
                <a:ea typeface="Times New Roman"/>
                <a:cs typeface="Arial" pitchFamily="34" charset="0"/>
              </a:rPr>
              <a:t>khoản 3 Điều 64 Luật </a:t>
            </a:r>
            <a:r>
              <a:rPr lang="en-US" sz="2400" dirty="0" err="1">
                <a:latin typeface="Arial" pitchFamily="34" charset="0"/>
                <a:ea typeface="Times New Roman"/>
                <a:cs typeface="Arial" pitchFamily="34" charset="0"/>
              </a:rPr>
              <a:t>XLVPHC</a:t>
            </a:r>
            <a:r>
              <a:rPr lang="en-US" sz="2400" dirty="0">
                <a:latin typeface="Arial" pitchFamily="34" charset="0"/>
                <a:ea typeface="Times New Roman"/>
                <a:cs typeface="Arial" pitchFamily="34" charset="0"/>
              </a:rPr>
              <a:t> </a:t>
            </a:r>
            <a:r>
              <a:rPr lang="vi-VN" sz="2400" dirty="0">
                <a:ea typeface="Times New Roman"/>
                <a:cs typeface="Arial" pitchFamily="34" charset="0"/>
              </a:rPr>
              <a:t>theo hướng quy định rõ hơn về điều kiện, yêu cầu trong quản lý, sử dụng, quy định danh mục các phương tiện, thiết bị kỹ thuật nghiệp vụ; điều kiện, yêu cầu trong sử dụng, bảo quản kết quả thu thập được bằng phương tiện, thiết bị kỹ thuật nghiệp vụ</a:t>
            </a:r>
            <a:r>
              <a:rPr lang="en-US" sz="2400" dirty="0">
                <a:latin typeface="Arial" pitchFamily="34" charset="0"/>
                <a:ea typeface="Times New Roman"/>
                <a:cs typeface="Arial" pitchFamily="34" charset="0"/>
              </a:rPr>
              <a:t> đ</a:t>
            </a:r>
            <a:r>
              <a:rPr lang="vi-VN" sz="2400" dirty="0">
                <a:ea typeface="Times New Roman"/>
                <a:cs typeface="Arial" pitchFamily="34" charset="0"/>
              </a:rPr>
              <a:t>ể bảo đảm áp dụng thống nhất pháp luật đối với việc sử dụng phương tiện, thiết bị kỹ thuật để phát hiện hành vi vi phạm hành chính</a:t>
            </a:r>
            <a:r>
              <a:rPr lang="en-US" sz="2400" dirty="0">
                <a:latin typeface="Arial" pitchFamily="34" charset="0"/>
                <a:ea typeface="Times New Roman"/>
                <a:cs typeface="Arial" pitchFamily="34" charset="0"/>
              </a:rPr>
              <a:t>.</a:t>
            </a:r>
          </a:p>
          <a:p>
            <a:pPr indent="0" algn="just">
              <a:lnSpc>
                <a:spcPts val="2700"/>
              </a:lnSpc>
              <a:spcBef>
                <a:spcPts val="0"/>
              </a:spcBef>
              <a:spcAft>
                <a:spcPts val="0"/>
              </a:spcAft>
              <a:buNone/>
              <a:tabLst>
                <a:tab pos="2971800" algn="ctr"/>
                <a:tab pos="5943600" algn="r"/>
              </a:tabLst>
              <a:defRPr/>
            </a:pPr>
            <a:r>
              <a:rPr lang="en-US" sz="2400" spc="-20" dirty="0">
                <a:solidFill>
                  <a:prstClr val="black"/>
                </a:solidFill>
                <a:latin typeface="Arial" pitchFamily="34" charset="0"/>
                <a:cs typeface="Arial" pitchFamily="34" charset="0"/>
              </a:rPr>
              <a:t>	       - </a:t>
            </a:r>
            <a:r>
              <a:rPr lang="en-US" sz="2400" spc="-20" dirty="0" err="1">
                <a:solidFill>
                  <a:prstClr val="black"/>
                </a:solidFill>
                <a:latin typeface="Arial" pitchFamily="34" charset="0"/>
                <a:cs typeface="Arial" pitchFamily="34" charset="0"/>
              </a:rPr>
              <a:t>Ngoài</a:t>
            </a:r>
            <a:r>
              <a:rPr lang="en-US" sz="2400" spc="-20" dirty="0">
                <a:solidFill>
                  <a:prstClr val="black"/>
                </a:solidFill>
                <a:latin typeface="Arial" pitchFamily="34" charset="0"/>
                <a:cs typeface="Arial" pitchFamily="34" charset="0"/>
              </a:rPr>
              <a:t> TTATGTĐB, BVMT </a:t>
            </a:r>
            <a:r>
              <a:rPr lang="en-US" sz="2400" spc="-20" dirty="0" err="1">
                <a:solidFill>
                  <a:prstClr val="black"/>
                </a:solidFill>
                <a:latin typeface="Arial" pitchFamily="34" charset="0"/>
                <a:cs typeface="Arial" pitchFamily="34" charset="0"/>
              </a:rPr>
              <a:t>còn</a:t>
            </a:r>
            <a:r>
              <a:rPr lang="en-US" sz="2400" spc="-20" dirty="0">
                <a:solidFill>
                  <a:prstClr val="black"/>
                </a:solidFill>
                <a:latin typeface="Arial" pitchFamily="34" charset="0"/>
                <a:cs typeface="Arial" pitchFamily="34" charset="0"/>
              </a:rPr>
              <a:t> </a:t>
            </a:r>
            <a:r>
              <a:rPr lang="en-US" sz="2400" spc="-20" dirty="0" err="1">
                <a:solidFill>
                  <a:prstClr val="black"/>
                </a:solidFill>
                <a:latin typeface="Arial" pitchFamily="34" charset="0"/>
                <a:cs typeface="Arial" pitchFamily="34" charset="0"/>
              </a:rPr>
              <a:t>mở</a:t>
            </a:r>
            <a:r>
              <a:rPr lang="en-US" sz="2400" spc="-20" dirty="0">
                <a:solidFill>
                  <a:prstClr val="black"/>
                </a:solidFill>
                <a:latin typeface="Arial" pitchFamily="34" charset="0"/>
                <a:cs typeface="Arial" pitchFamily="34" charset="0"/>
              </a:rPr>
              <a:t> </a:t>
            </a:r>
            <a:r>
              <a:rPr lang="en-US" sz="2400" spc="-20" dirty="0" err="1">
                <a:solidFill>
                  <a:prstClr val="black"/>
                </a:solidFill>
                <a:latin typeface="Arial" pitchFamily="34" charset="0"/>
                <a:cs typeface="Arial" pitchFamily="34" charset="0"/>
              </a:rPr>
              <a:t>rộng</a:t>
            </a:r>
            <a:r>
              <a:rPr lang="en-US" sz="2400" spc="-20" dirty="0">
                <a:solidFill>
                  <a:prstClr val="black"/>
                </a:solidFill>
                <a:latin typeface="Arial" pitchFamily="34" charset="0"/>
                <a:cs typeface="Arial" pitchFamily="34" charset="0"/>
              </a:rPr>
              <a:t> </a:t>
            </a:r>
            <a:r>
              <a:rPr lang="en-US" sz="2400" spc="-20" dirty="0" err="1">
                <a:solidFill>
                  <a:prstClr val="black"/>
                </a:solidFill>
                <a:latin typeface="Arial" pitchFamily="34" charset="0"/>
                <a:cs typeface="Arial" pitchFamily="34" charset="0"/>
              </a:rPr>
              <a:t>lĩnh</a:t>
            </a:r>
            <a:r>
              <a:rPr lang="en-US" sz="2400" spc="-20" dirty="0">
                <a:solidFill>
                  <a:prstClr val="black"/>
                </a:solidFill>
                <a:latin typeface="Arial" pitchFamily="34" charset="0"/>
                <a:cs typeface="Arial" pitchFamily="34" charset="0"/>
              </a:rPr>
              <a:t> </a:t>
            </a:r>
            <a:r>
              <a:rPr lang="en-US" sz="2400" spc="-20" dirty="0" err="1">
                <a:solidFill>
                  <a:prstClr val="black"/>
                </a:solidFill>
                <a:latin typeface="Arial" pitchFamily="34" charset="0"/>
                <a:cs typeface="Arial" pitchFamily="34" charset="0"/>
              </a:rPr>
              <a:t>vực</a:t>
            </a:r>
            <a:r>
              <a:rPr lang="en-US" sz="2400" spc="-20" dirty="0">
                <a:solidFill>
                  <a:prstClr val="black"/>
                </a:solidFill>
                <a:latin typeface="Arial" pitchFamily="34" charset="0"/>
                <a:cs typeface="Arial" pitchFamily="34" charset="0"/>
              </a:rPr>
              <a:t> </a:t>
            </a:r>
            <a:r>
              <a:rPr lang="en-US" sz="2400" spc="-20" dirty="0" err="1">
                <a:solidFill>
                  <a:prstClr val="black"/>
                </a:solidFill>
                <a:latin typeface="Arial" pitchFamily="34" charset="0"/>
                <a:cs typeface="Arial" pitchFamily="34" charset="0"/>
              </a:rPr>
              <a:t>ra</a:t>
            </a:r>
            <a:r>
              <a:rPr lang="en-US" sz="2400" spc="-20" dirty="0">
                <a:solidFill>
                  <a:prstClr val="black"/>
                </a:solidFill>
                <a:latin typeface="Arial" pitchFamily="34" charset="0"/>
                <a:cs typeface="Arial" pitchFamily="34" charset="0"/>
              </a:rPr>
              <a:t> </a:t>
            </a:r>
            <a:r>
              <a:rPr lang="en-US" sz="2400" b="1" u="sng" spc="-20" dirty="0">
                <a:solidFill>
                  <a:srgbClr val="0000CC"/>
                </a:solidFill>
                <a:latin typeface="Arial" pitchFamily="34" charset="0"/>
                <a:cs typeface="Arial" pitchFamily="34" charset="0"/>
              </a:rPr>
              <a:t>PCCC, </a:t>
            </a:r>
            <a:r>
              <a:rPr lang="en-US" sz="2400" b="1" u="sng" spc="-20" dirty="0" err="1">
                <a:solidFill>
                  <a:srgbClr val="0000CC"/>
                </a:solidFill>
                <a:latin typeface="Arial" pitchFamily="34" charset="0"/>
                <a:cs typeface="Arial" pitchFamily="34" charset="0"/>
              </a:rPr>
              <a:t>cứu</a:t>
            </a:r>
            <a:r>
              <a:rPr lang="en-US" sz="2400" b="1" u="sng" spc="-20" dirty="0">
                <a:solidFill>
                  <a:srgbClr val="0000CC"/>
                </a:solidFill>
                <a:latin typeface="Arial" pitchFamily="34" charset="0"/>
                <a:cs typeface="Arial" pitchFamily="34" charset="0"/>
              </a:rPr>
              <a:t> </a:t>
            </a:r>
            <a:r>
              <a:rPr lang="en-US" sz="2400" b="1" u="sng" spc="-20" dirty="0" err="1">
                <a:solidFill>
                  <a:srgbClr val="0000CC"/>
                </a:solidFill>
                <a:latin typeface="Arial" pitchFamily="34" charset="0"/>
                <a:cs typeface="Arial" pitchFamily="34" charset="0"/>
              </a:rPr>
              <a:t>nạn</a:t>
            </a:r>
            <a:r>
              <a:rPr lang="en-US" sz="2400" b="1" u="sng" spc="-20" dirty="0">
                <a:solidFill>
                  <a:srgbClr val="0000CC"/>
                </a:solidFill>
                <a:latin typeface="Arial" pitchFamily="34" charset="0"/>
                <a:cs typeface="Arial" pitchFamily="34" charset="0"/>
              </a:rPr>
              <a:t> </a:t>
            </a:r>
            <a:r>
              <a:rPr lang="en-US" sz="2400" b="1" u="sng" spc="-20" dirty="0" err="1">
                <a:solidFill>
                  <a:srgbClr val="0000CC"/>
                </a:solidFill>
                <a:latin typeface="Arial" pitchFamily="34" charset="0"/>
                <a:cs typeface="Arial" pitchFamily="34" charset="0"/>
              </a:rPr>
              <a:t>cưu</a:t>
            </a:r>
            <a:r>
              <a:rPr lang="en-US" sz="2400" b="1" u="sng" spc="-20" dirty="0">
                <a:solidFill>
                  <a:srgbClr val="0000CC"/>
                </a:solidFill>
                <a:latin typeface="Arial" pitchFamily="34" charset="0"/>
                <a:cs typeface="Arial" pitchFamily="34" charset="0"/>
              </a:rPr>
              <a:t> </a:t>
            </a:r>
            <a:r>
              <a:rPr lang="en-US" sz="2400" b="1" u="sng" spc="-20" dirty="0" err="1">
                <a:solidFill>
                  <a:srgbClr val="0000CC"/>
                </a:solidFill>
                <a:latin typeface="Arial" pitchFamily="34" charset="0"/>
                <a:cs typeface="Arial" pitchFamily="34" charset="0"/>
              </a:rPr>
              <a:t>hộ</a:t>
            </a:r>
            <a:r>
              <a:rPr lang="en-US" sz="2400" b="1" u="sng" spc="-20" dirty="0">
                <a:solidFill>
                  <a:srgbClr val="0000CC"/>
                </a:solidFill>
                <a:latin typeface="Arial" pitchFamily="34" charset="0"/>
                <a:cs typeface="Arial" pitchFamily="34" charset="0"/>
              </a:rPr>
              <a:t>, </a:t>
            </a:r>
            <a:r>
              <a:rPr lang="en-US" sz="2400" b="1" u="sng" spc="-20" dirty="0" err="1">
                <a:solidFill>
                  <a:srgbClr val="0000CC"/>
                </a:solidFill>
                <a:latin typeface="Arial" pitchFamily="34" charset="0"/>
                <a:cs typeface="Arial" pitchFamily="34" charset="0"/>
              </a:rPr>
              <a:t>phòng</a:t>
            </a:r>
            <a:r>
              <a:rPr lang="en-US" sz="2400" b="1" u="sng" spc="-20" dirty="0">
                <a:solidFill>
                  <a:srgbClr val="0000CC"/>
                </a:solidFill>
                <a:latin typeface="Arial" pitchFamily="34" charset="0"/>
                <a:cs typeface="Arial" pitchFamily="34" charset="0"/>
              </a:rPr>
              <a:t> </a:t>
            </a:r>
            <a:r>
              <a:rPr lang="en-US" sz="2400" b="1" u="sng" spc="-20" dirty="0" err="1">
                <a:solidFill>
                  <a:srgbClr val="0000CC"/>
                </a:solidFill>
                <a:latin typeface="Arial" pitchFamily="34" charset="0"/>
                <a:cs typeface="Arial" pitchFamily="34" charset="0"/>
              </a:rPr>
              <a:t>chống</a:t>
            </a:r>
            <a:r>
              <a:rPr lang="en-US" sz="2400" b="1" u="sng" spc="-20" dirty="0">
                <a:solidFill>
                  <a:srgbClr val="0000CC"/>
                </a:solidFill>
                <a:latin typeface="Arial" pitchFamily="34" charset="0"/>
                <a:cs typeface="Arial" pitchFamily="34" charset="0"/>
              </a:rPr>
              <a:t> ma </a:t>
            </a:r>
            <a:r>
              <a:rPr lang="en-US" sz="2400" b="1" u="sng" spc="-20" dirty="0" err="1">
                <a:solidFill>
                  <a:srgbClr val="0000CC"/>
                </a:solidFill>
                <a:latin typeface="Arial" pitchFamily="34" charset="0"/>
                <a:cs typeface="Arial" pitchFamily="34" charset="0"/>
              </a:rPr>
              <a:t>túy</a:t>
            </a:r>
            <a:r>
              <a:rPr lang="en-US" sz="2400" b="1" u="sng" spc="-20" dirty="0">
                <a:solidFill>
                  <a:srgbClr val="0000CC"/>
                </a:solidFill>
                <a:latin typeface="Arial" pitchFamily="34" charset="0"/>
                <a:cs typeface="Arial" pitchFamily="34" charset="0"/>
              </a:rPr>
              <a:t>, </a:t>
            </a:r>
            <a:r>
              <a:rPr lang="en-US" sz="2400" b="1" u="sng" spc="-20" dirty="0" err="1">
                <a:solidFill>
                  <a:srgbClr val="0000CC"/>
                </a:solidFill>
                <a:latin typeface="Arial" pitchFamily="34" charset="0"/>
                <a:cs typeface="Arial" pitchFamily="34" charset="0"/>
              </a:rPr>
              <a:t>phòng</a:t>
            </a:r>
            <a:r>
              <a:rPr lang="en-US" sz="2400" b="1" u="sng" spc="-20" dirty="0">
                <a:solidFill>
                  <a:srgbClr val="0000CC"/>
                </a:solidFill>
                <a:latin typeface="Arial" pitchFamily="34" charset="0"/>
                <a:cs typeface="Arial" pitchFamily="34" charset="0"/>
              </a:rPr>
              <a:t> </a:t>
            </a:r>
            <a:r>
              <a:rPr lang="en-US" sz="2400" b="1" u="sng" spc="-20" dirty="0" err="1">
                <a:solidFill>
                  <a:srgbClr val="0000CC"/>
                </a:solidFill>
                <a:latin typeface="Arial" pitchFamily="34" charset="0"/>
                <a:cs typeface="Arial" pitchFamily="34" charset="0"/>
              </a:rPr>
              <a:t>chống</a:t>
            </a:r>
            <a:r>
              <a:rPr lang="en-US" sz="2400" b="1" u="sng" spc="-20" dirty="0">
                <a:solidFill>
                  <a:srgbClr val="0000CC"/>
                </a:solidFill>
                <a:latin typeface="Arial" pitchFamily="34" charset="0"/>
                <a:cs typeface="Arial" pitchFamily="34" charset="0"/>
              </a:rPr>
              <a:t> </a:t>
            </a:r>
            <a:r>
              <a:rPr lang="en-US" sz="2400" b="1" u="sng" spc="-20" dirty="0" err="1">
                <a:solidFill>
                  <a:srgbClr val="0000CC"/>
                </a:solidFill>
                <a:latin typeface="Arial" pitchFamily="34" charset="0"/>
                <a:cs typeface="Arial" pitchFamily="34" charset="0"/>
              </a:rPr>
              <a:t>tác</a:t>
            </a:r>
            <a:r>
              <a:rPr lang="en-US" sz="2400" b="1" u="sng" spc="-20" dirty="0">
                <a:solidFill>
                  <a:srgbClr val="0000CC"/>
                </a:solidFill>
                <a:latin typeface="Arial" pitchFamily="34" charset="0"/>
                <a:cs typeface="Arial" pitchFamily="34" charset="0"/>
              </a:rPr>
              <a:t> </a:t>
            </a:r>
            <a:r>
              <a:rPr lang="en-US" sz="2400" b="1" u="sng" spc="-20" dirty="0" err="1">
                <a:solidFill>
                  <a:srgbClr val="0000CC"/>
                </a:solidFill>
                <a:latin typeface="Arial" pitchFamily="34" charset="0"/>
                <a:cs typeface="Arial" pitchFamily="34" charset="0"/>
              </a:rPr>
              <a:t>hại</a:t>
            </a:r>
            <a:r>
              <a:rPr lang="en-US" sz="2400" b="1" u="sng" spc="-20" dirty="0">
                <a:solidFill>
                  <a:srgbClr val="0000CC"/>
                </a:solidFill>
                <a:latin typeface="Arial" pitchFamily="34" charset="0"/>
                <a:cs typeface="Arial" pitchFamily="34" charset="0"/>
              </a:rPr>
              <a:t> </a:t>
            </a:r>
            <a:r>
              <a:rPr lang="en-US" sz="2400" b="1" u="sng" spc="-20" dirty="0" err="1">
                <a:solidFill>
                  <a:srgbClr val="0000CC"/>
                </a:solidFill>
                <a:latin typeface="Arial" pitchFamily="34" charset="0"/>
                <a:cs typeface="Arial" pitchFamily="34" charset="0"/>
              </a:rPr>
              <a:t>của</a:t>
            </a:r>
            <a:r>
              <a:rPr lang="en-US" sz="2400" b="1" u="sng" spc="-20" dirty="0">
                <a:solidFill>
                  <a:srgbClr val="0000CC"/>
                </a:solidFill>
                <a:latin typeface="Arial" pitchFamily="34" charset="0"/>
                <a:cs typeface="Arial" pitchFamily="34" charset="0"/>
              </a:rPr>
              <a:t> </a:t>
            </a:r>
            <a:r>
              <a:rPr lang="en-US" sz="2400" b="1" u="sng" spc="-20" dirty="0" err="1">
                <a:solidFill>
                  <a:srgbClr val="0000CC"/>
                </a:solidFill>
                <a:latin typeface="Arial" pitchFamily="34" charset="0"/>
                <a:cs typeface="Arial" pitchFamily="34" charset="0"/>
              </a:rPr>
              <a:t>rượu</a:t>
            </a:r>
            <a:r>
              <a:rPr lang="en-US" sz="2400" b="1" u="sng" spc="-20" dirty="0">
                <a:solidFill>
                  <a:srgbClr val="0000CC"/>
                </a:solidFill>
                <a:latin typeface="Arial" pitchFamily="34" charset="0"/>
                <a:cs typeface="Arial" pitchFamily="34" charset="0"/>
              </a:rPr>
              <a:t> </a:t>
            </a:r>
            <a:r>
              <a:rPr lang="en-US" sz="2400" b="1" u="sng" spc="-20" dirty="0" err="1">
                <a:solidFill>
                  <a:srgbClr val="0000CC"/>
                </a:solidFill>
                <a:latin typeface="Arial" pitchFamily="34" charset="0"/>
                <a:cs typeface="Arial" pitchFamily="34" charset="0"/>
              </a:rPr>
              <a:t>bia</a:t>
            </a:r>
            <a:r>
              <a:rPr lang="en-US" sz="2400" b="1" u="sng" spc="-20" dirty="0">
                <a:solidFill>
                  <a:srgbClr val="0000CC"/>
                </a:solidFill>
                <a:latin typeface="Arial" pitchFamily="34" charset="0"/>
                <a:cs typeface="Arial" pitchFamily="34" charset="0"/>
              </a:rPr>
              <a:t> </a:t>
            </a:r>
            <a:r>
              <a:rPr lang="en-US" sz="2400" b="1" u="sng" spc="-20" dirty="0" err="1">
                <a:solidFill>
                  <a:prstClr val="black"/>
                </a:solidFill>
                <a:latin typeface="Arial" pitchFamily="34" charset="0"/>
                <a:cs typeface="Arial" pitchFamily="34" charset="0"/>
              </a:rPr>
              <a:t>và</a:t>
            </a:r>
            <a:r>
              <a:rPr lang="en-US" sz="2400" b="1" u="sng" spc="-20" dirty="0">
                <a:solidFill>
                  <a:prstClr val="black"/>
                </a:solidFill>
                <a:latin typeface="Arial" pitchFamily="34" charset="0"/>
                <a:cs typeface="Arial" pitchFamily="34" charset="0"/>
              </a:rPr>
              <a:t> </a:t>
            </a:r>
            <a:r>
              <a:rPr lang="en-US" sz="2400" b="1" u="sng" spc="-20" dirty="0" err="1">
                <a:solidFill>
                  <a:prstClr val="black"/>
                </a:solidFill>
                <a:latin typeface="Arial" pitchFamily="34" charset="0"/>
                <a:cs typeface="Arial" pitchFamily="34" charset="0"/>
              </a:rPr>
              <a:t>lĩnh</a:t>
            </a:r>
            <a:r>
              <a:rPr lang="en-US" sz="2400" b="1" u="sng" spc="-20" dirty="0">
                <a:solidFill>
                  <a:prstClr val="black"/>
                </a:solidFill>
                <a:latin typeface="Arial" pitchFamily="34" charset="0"/>
                <a:cs typeface="Arial" pitchFamily="34" charset="0"/>
              </a:rPr>
              <a:t> </a:t>
            </a:r>
            <a:r>
              <a:rPr lang="en-US" sz="2400" b="1" u="sng" spc="-20" dirty="0" err="1">
                <a:solidFill>
                  <a:prstClr val="black"/>
                </a:solidFill>
                <a:latin typeface="Arial" pitchFamily="34" charset="0"/>
                <a:cs typeface="Arial" pitchFamily="34" charset="0"/>
              </a:rPr>
              <a:t>vực</a:t>
            </a:r>
            <a:r>
              <a:rPr lang="en-US" sz="2400" b="1" u="sng" spc="-20" dirty="0">
                <a:solidFill>
                  <a:prstClr val="black"/>
                </a:solidFill>
                <a:latin typeface="Arial" pitchFamily="34" charset="0"/>
                <a:cs typeface="Arial" pitchFamily="34" charset="0"/>
              </a:rPr>
              <a:t> </a:t>
            </a:r>
            <a:r>
              <a:rPr lang="en-US" sz="2400" b="1" u="sng" spc="-20" dirty="0" err="1">
                <a:solidFill>
                  <a:prstClr val="black"/>
                </a:solidFill>
                <a:latin typeface="Arial" pitchFamily="34" charset="0"/>
                <a:cs typeface="Arial" pitchFamily="34" charset="0"/>
              </a:rPr>
              <a:t>khác</a:t>
            </a:r>
            <a:r>
              <a:rPr lang="en-US" sz="2400" b="1" u="sng" spc="-20" dirty="0">
                <a:solidFill>
                  <a:prstClr val="black"/>
                </a:solidFill>
                <a:latin typeface="Arial" pitchFamily="34" charset="0"/>
                <a:cs typeface="Arial" pitchFamily="34" charset="0"/>
              </a:rPr>
              <a:t> do CP </a:t>
            </a:r>
            <a:r>
              <a:rPr lang="en-US" sz="2400" b="1" u="sng" spc="-20" dirty="0" err="1">
                <a:solidFill>
                  <a:prstClr val="black"/>
                </a:solidFill>
                <a:latin typeface="Arial" pitchFamily="34" charset="0"/>
                <a:cs typeface="Arial" pitchFamily="34" charset="0"/>
              </a:rPr>
              <a:t>quy</a:t>
            </a:r>
            <a:r>
              <a:rPr lang="en-US" sz="2400" b="1" u="sng" spc="-20" dirty="0">
                <a:solidFill>
                  <a:prstClr val="black"/>
                </a:solidFill>
                <a:latin typeface="Arial" pitchFamily="34" charset="0"/>
                <a:cs typeface="Arial" pitchFamily="34" charset="0"/>
              </a:rPr>
              <a:t> </a:t>
            </a:r>
            <a:r>
              <a:rPr lang="en-US" sz="2400" b="1" u="sng" spc="-20" dirty="0" err="1">
                <a:solidFill>
                  <a:prstClr val="black"/>
                </a:solidFill>
                <a:latin typeface="Arial" pitchFamily="34" charset="0"/>
                <a:cs typeface="Arial" pitchFamily="34" charset="0"/>
              </a:rPr>
              <a:t>định</a:t>
            </a:r>
            <a:r>
              <a:rPr lang="en-US" sz="2400" b="1" u="sng" spc="-20" dirty="0">
                <a:solidFill>
                  <a:prstClr val="black"/>
                </a:solidFill>
                <a:latin typeface="Arial" pitchFamily="34" charset="0"/>
                <a:cs typeface="Arial" pitchFamily="34" charset="0"/>
              </a:rPr>
              <a:t> </a:t>
            </a:r>
            <a:r>
              <a:rPr lang="en-US" sz="2400" spc="-20" dirty="0" err="1">
                <a:solidFill>
                  <a:prstClr val="black"/>
                </a:solidFill>
                <a:latin typeface="Arial" pitchFamily="34" charset="0"/>
                <a:cs typeface="Arial" pitchFamily="34" charset="0"/>
              </a:rPr>
              <a:t>sau</a:t>
            </a:r>
            <a:r>
              <a:rPr lang="en-US" sz="2400" spc="-20" dirty="0">
                <a:solidFill>
                  <a:prstClr val="black"/>
                </a:solidFill>
                <a:latin typeface="Arial" pitchFamily="34" charset="0"/>
                <a:cs typeface="Arial" pitchFamily="34" charset="0"/>
              </a:rPr>
              <a:t> </a:t>
            </a:r>
            <a:r>
              <a:rPr lang="en-US" sz="2400" spc="-20" dirty="0" err="1">
                <a:solidFill>
                  <a:prstClr val="black"/>
                </a:solidFill>
                <a:latin typeface="Arial" pitchFamily="34" charset="0"/>
                <a:cs typeface="Arial" pitchFamily="34" charset="0"/>
              </a:rPr>
              <a:t>khi</a:t>
            </a:r>
            <a:r>
              <a:rPr lang="en-US" sz="2400" spc="-20" dirty="0">
                <a:solidFill>
                  <a:prstClr val="black"/>
                </a:solidFill>
                <a:latin typeface="Arial" pitchFamily="34" charset="0"/>
                <a:cs typeface="Arial" pitchFamily="34" charset="0"/>
              </a:rPr>
              <a:t> </a:t>
            </a:r>
            <a:r>
              <a:rPr lang="en-US" sz="2400" spc="-20" dirty="0" err="1">
                <a:solidFill>
                  <a:prstClr val="black"/>
                </a:solidFill>
                <a:latin typeface="Arial" pitchFamily="34" charset="0"/>
                <a:cs typeface="Arial" pitchFamily="34" charset="0"/>
              </a:rPr>
              <a:t>được</a:t>
            </a:r>
            <a:r>
              <a:rPr lang="en-US" sz="2400" spc="-20" dirty="0">
                <a:solidFill>
                  <a:prstClr val="black"/>
                </a:solidFill>
                <a:latin typeface="Arial" pitchFamily="34" charset="0"/>
                <a:cs typeface="Arial" pitchFamily="34" charset="0"/>
              </a:rPr>
              <a:t> </a:t>
            </a:r>
            <a:r>
              <a:rPr lang="en-US" sz="2400" spc="-20" dirty="0" err="1">
                <a:solidFill>
                  <a:prstClr val="black"/>
                </a:solidFill>
                <a:latin typeface="Arial" pitchFamily="34" charset="0"/>
                <a:cs typeface="Arial" pitchFamily="34" charset="0"/>
              </a:rPr>
              <a:t>sự</a:t>
            </a:r>
            <a:r>
              <a:rPr lang="en-US" sz="2400" spc="-20" dirty="0">
                <a:solidFill>
                  <a:prstClr val="black"/>
                </a:solidFill>
                <a:latin typeface="Arial" pitchFamily="34" charset="0"/>
                <a:cs typeface="Arial" pitchFamily="34" charset="0"/>
              </a:rPr>
              <a:t> </a:t>
            </a:r>
            <a:r>
              <a:rPr lang="en-US" sz="2400" spc="-20" dirty="0" err="1">
                <a:solidFill>
                  <a:prstClr val="black"/>
                </a:solidFill>
                <a:latin typeface="Arial" pitchFamily="34" charset="0"/>
                <a:cs typeface="Arial" pitchFamily="34" charset="0"/>
              </a:rPr>
              <a:t>đồng</a:t>
            </a:r>
            <a:r>
              <a:rPr lang="en-US" sz="2400" spc="-20" dirty="0">
                <a:solidFill>
                  <a:prstClr val="black"/>
                </a:solidFill>
                <a:latin typeface="Arial" pitchFamily="34" charset="0"/>
                <a:cs typeface="Arial" pitchFamily="34" charset="0"/>
              </a:rPr>
              <a:t> ý </a:t>
            </a:r>
            <a:r>
              <a:rPr lang="en-US" sz="2400" spc="-20" dirty="0" err="1">
                <a:solidFill>
                  <a:prstClr val="black"/>
                </a:solidFill>
                <a:latin typeface="Arial" pitchFamily="34" charset="0"/>
                <a:cs typeface="Arial" pitchFamily="34" charset="0"/>
              </a:rPr>
              <a:t>của</a:t>
            </a:r>
            <a:r>
              <a:rPr lang="en-US" sz="2400" spc="-20" dirty="0">
                <a:solidFill>
                  <a:prstClr val="black"/>
                </a:solidFill>
                <a:latin typeface="Arial" pitchFamily="34" charset="0"/>
                <a:cs typeface="Arial" pitchFamily="34" charset="0"/>
              </a:rPr>
              <a:t> UBTVQH- K1Đ64 (K32Đ1 </a:t>
            </a:r>
            <a:r>
              <a:rPr lang="en-US" sz="2400" spc="-20" dirty="0" err="1">
                <a:solidFill>
                  <a:prstClr val="black"/>
                </a:solidFill>
                <a:latin typeface="Arial" pitchFamily="34" charset="0"/>
                <a:cs typeface="Arial" pitchFamily="34" charset="0"/>
              </a:rPr>
              <a:t>Luật</a:t>
            </a:r>
            <a:r>
              <a:rPr lang="en-US" sz="2400" spc="-20" dirty="0">
                <a:solidFill>
                  <a:prstClr val="black"/>
                </a:solidFill>
                <a:latin typeface="Arial" pitchFamily="34" charset="0"/>
                <a:cs typeface="Arial" pitchFamily="34" charset="0"/>
              </a:rPr>
              <a:t> </a:t>
            </a:r>
            <a:r>
              <a:rPr lang="en-US" sz="2400" spc="-20" dirty="0" err="1">
                <a:solidFill>
                  <a:prstClr val="black"/>
                </a:solidFill>
                <a:latin typeface="Arial" pitchFamily="34" charset="0"/>
                <a:cs typeface="Arial" pitchFamily="34" charset="0"/>
              </a:rPr>
              <a:t>sđbs</a:t>
            </a:r>
            <a:r>
              <a:rPr lang="en-US" sz="2400" spc="-20" dirty="0">
                <a:solidFill>
                  <a:prstClr val="black"/>
                </a:solidFill>
                <a:latin typeface="Arial" pitchFamily="34" charset="0"/>
                <a:cs typeface="Arial" pitchFamily="34" charset="0"/>
              </a:rPr>
              <a:t>)</a:t>
            </a:r>
          </a:p>
          <a:p>
            <a:pPr indent="0" algn="just">
              <a:lnSpc>
                <a:spcPts val="2700"/>
              </a:lnSpc>
              <a:spcBef>
                <a:spcPts val="0"/>
              </a:spcBef>
              <a:spcAft>
                <a:spcPts val="0"/>
              </a:spcAft>
              <a:buNone/>
              <a:tabLst>
                <a:tab pos="2971800" algn="ctr"/>
                <a:tab pos="5943600" algn="r"/>
              </a:tabLst>
              <a:defRPr/>
            </a:pPr>
            <a:endParaRPr lang="en-US" sz="2400" spc="-20" dirty="0">
              <a:solidFill>
                <a:prstClr val="black"/>
              </a:solidFill>
              <a:latin typeface="Arial" pitchFamily="34" charset="0"/>
              <a:cs typeface="Arial" pitchFamily="34" charset="0"/>
            </a:endParaRPr>
          </a:p>
        </p:txBody>
      </p:sp>
      <p:sp>
        <p:nvSpPr>
          <p:cNvPr id="4" name="Date Placeholder 3"/>
          <p:cNvSpPr>
            <a:spLocks noGrp="1"/>
          </p:cNvSpPr>
          <p:nvPr>
            <p:ph type="dt" sz="quarter" idx="10"/>
          </p:nvPr>
        </p:nvSpPr>
        <p:spPr/>
        <p:txBody>
          <a:bodyPr/>
          <a:lstStyle/>
          <a:p>
            <a:pPr>
              <a:defRPr/>
            </a:pPr>
            <a:fld id="{66E808DA-8168-40F8-AC33-E39BB369C6EE}" type="datetime1">
              <a:rPr lang="en-US" smtClean="0"/>
              <a:pPr>
                <a:defRPr/>
              </a:pPr>
              <a:t>2/27/2023</a:t>
            </a:fld>
            <a:endParaRPr lang="en-US"/>
          </a:p>
        </p:txBody>
      </p:sp>
      <p:sp>
        <p:nvSpPr>
          <p:cNvPr id="5" name="Slide Number Placeholder 4"/>
          <p:cNvSpPr>
            <a:spLocks noGrp="1"/>
          </p:cNvSpPr>
          <p:nvPr>
            <p:ph type="sldNum" sz="quarter" idx="12"/>
          </p:nvPr>
        </p:nvSpPr>
        <p:spPr/>
        <p:txBody>
          <a:bodyPr/>
          <a:lstStyle/>
          <a:p>
            <a:pPr>
              <a:defRPr/>
            </a:pPr>
            <a:fld id="{E912B926-EE23-4315-A34B-2B4467251BC2}" type="slidenum">
              <a:rPr lang="en-US" smtClean="0"/>
              <a:pPr>
                <a:defRPr/>
              </a:pPr>
              <a:t>30</a:t>
            </a:fld>
            <a:endParaRPr lang="en-US"/>
          </a:p>
        </p:txBody>
      </p:sp>
    </p:spTree>
  </p:cSld>
  <p:clrMapOvr>
    <a:masterClrMapping/>
  </p:clrMapOvr>
  <p:transition spd="slow">
    <p:wheel spokes="1"/>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Title 1"/>
          <p:cNvSpPr>
            <a:spLocks noGrp="1"/>
          </p:cNvSpPr>
          <p:nvPr>
            <p:ph type="title"/>
          </p:nvPr>
        </p:nvSpPr>
        <p:spPr>
          <a:xfrm>
            <a:off x="1981200" y="115889"/>
            <a:ext cx="8229600" cy="433387"/>
          </a:xfrm>
        </p:spPr>
        <p:txBody>
          <a:bodyPr/>
          <a:lstStyle/>
          <a:p>
            <a:r>
              <a:rPr lang="en-US" sz="2800" b="1">
                <a:solidFill>
                  <a:srgbClr val="000000"/>
                </a:solidFill>
                <a:latin typeface="Arial" charset="0"/>
                <a:cs typeface="Arial" charset="0"/>
              </a:rPr>
              <a:t>NỘI DUNG CƠ BẢN LUẬT SĐBS LUẬT XLVPHC</a:t>
            </a:r>
            <a:endParaRPr lang="en-US"/>
          </a:p>
        </p:txBody>
      </p:sp>
      <p:sp>
        <p:nvSpPr>
          <p:cNvPr id="3" name="Content Placeholder 2"/>
          <p:cNvSpPr>
            <a:spLocks noGrp="1"/>
          </p:cNvSpPr>
          <p:nvPr>
            <p:ph idx="1"/>
          </p:nvPr>
        </p:nvSpPr>
        <p:spPr>
          <a:xfrm>
            <a:off x="1631951" y="692150"/>
            <a:ext cx="8785225" cy="5976938"/>
          </a:xfrm>
        </p:spPr>
        <p:txBody>
          <a:bodyPr/>
          <a:lstStyle/>
          <a:p>
            <a:pPr indent="0" algn="just">
              <a:lnSpc>
                <a:spcPts val="3000"/>
              </a:lnSpc>
              <a:spcBef>
                <a:spcPts val="0"/>
              </a:spcBef>
              <a:spcAft>
                <a:spcPts val="0"/>
              </a:spcAft>
              <a:buNone/>
              <a:tabLst>
                <a:tab pos="2971800" algn="ctr"/>
                <a:tab pos="5943600" algn="r"/>
              </a:tabLst>
              <a:defRPr/>
            </a:pPr>
            <a:r>
              <a:rPr lang="x-none" sz="2400" spc="-20" dirty="0">
                <a:solidFill>
                  <a:prstClr val="black"/>
                </a:solidFill>
                <a:latin typeface="Arial" pitchFamily="34" charset="0"/>
                <a:cs typeface="Arial" pitchFamily="34" charset="0"/>
              </a:rPr>
              <a:t> </a:t>
            </a:r>
            <a:r>
              <a:rPr lang="en-US" sz="2400" spc="-20" dirty="0">
                <a:solidFill>
                  <a:prstClr val="black"/>
                </a:solidFill>
                <a:latin typeface="Arial" pitchFamily="34" charset="0"/>
                <a:cs typeface="Arial" pitchFamily="34" charset="0"/>
              </a:rPr>
              <a:t>      </a:t>
            </a:r>
            <a:r>
              <a:rPr lang="en-US" sz="2800" b="1" spc="-20" dirty="0">
                <a:solidFill>
                  <a:prstClr val="black"/>
                </a:solidFill>
                <a:latin typeface="Arial" pitchFamily="34" charset="0"/>
                <a:cs typeface="Arial" pitchFamily="34" charset="0"/>
              </a:rPr>
              <a:t>5.</a:t>
            </a:r>
            <a:r>
              <a:rPr lang="en-US" sz="2800" spc="-20" dirty="0">
                <a:solidFill>
                  <a:prstClr val="black"/>
                </a:solidFill>
                <a:latin typeface="Arial" pitchFamily="34" charset="0"/>
                <a:cs typeface="Arial" pitchFamily="34" charset="0"/>
              </a:rPr>
              <a:t> </a:t>
            </a:r>
            <a:r>
              <a:rPr lang="en-US" sz="2800" b="1" spc="-20" dirty="0" err="1">
                <a:solidFill>
                  <a:prstClr val="black"/>
                </a:solidFill>
                <a:latin typeface="Arial" pitchFamily="34" charset="0"/>
                <a:cs typeface="Arial" pitchFamily="34" charset="0"/>
              </a:rPr>
              <a:t>SĐBS</a:t>
            </a:r>
            <a:r>
              <a:rPr lang="en-US" sz="2800" spc="-20" dirty="0">
                <a:solidFill>
                  <a:prstClr val="black"/>
                </a:solidFill>
                <a:latin typeface="Arial" pitchFamily="34" charset="0"/>
                <a:cs typeface="Arial" pitchFamily="34" charset="0"/>
              </a:rPr>
              <a:t> </a:t>
            </a:r>
            <a:r>
              <a:rPr lang="de-DE" sz="2800" spc="-20" dirty="0">
                <a:solidFill>
                  <a:prstClr val="black"/>
                </a:solidFill>
                <a:latin typeface="Arial" pitchFamily="34" charset="0"/>
                <a:cs typeface="Arial" pitchFamily="34" charset="0"/>
              </a:rPr>
              <a:t>quy định tại </a:t>
            </a:r>
            <a:r>
              <a:rPr lang="nl-NL" sz="2800" spc="-20" dirty="0">
                <a:solidFill>
                  <a:prstClr val="black"/>
                </a:solidFill>
                <a:latin typeface="Arial" pitchFamily="34" charset="0"/>
                <a:cs typeface="Arial" pitchFamily="34" charset="0"/>
              </a:rPr>
              <a:t>Điều 66 Luật XLVPHC (K34Đ1 Luật sđbs) về thời hạn ra quyết định XPVPHC để khắc phục những vướng mắc, bất cập phát sinh thời gian qua</a:t>
            </a:r>
            <a:r>
              <a:rPr lang="x-none" sz="2800" spc="-20" dirty="0">
                <a:solidFill>
                  <a:prstClr val="black"/>
                </a:solidFill>
                <a:latin typeface="Arial" pitchFamily="34" charset="0"/>
                <a:cs typeface="Arial" pitchFamily="34" charset="0"/>
              </a:rPr>
              <a:t>.</a:t>
            </a:r>
            <a:r>
              <a:rPr lang="en-US" sz="2800" spc="-20" dirty="0">
                <a:solidFill>
                  <a:prstClr val="black"/>
                </a:solidFill>
                <a:latin typeface="Arial" pitchFamily="34" charset="0"/>
                <a:cs typeface="Arial" pitchFamily="34" charset="0"/>
              </a:rPr>
              <a:t>:</a:t>
            </a:r>
          </a:p>
          <a:p>
            <a:pPr indent="0" algn="just">
              <a:lnSpc>
                <a:spcPts val="3000"/>
              </a:lnSpc>
              <a:spcBef>
                <a:spcPts val="0"/>
              </a:spcBef>
              <a:spcAft>
                <a:spcPts val="0"/>
              </a:spcAft>
              <a:buNone/>
              <a:tabLst>
                <a:tab pos="2971800" algn="ctr"/>
                <a:tab pos="5943600" algn="r"/>
              </a:tabLst>
              <a:defRPr/>
            </a:pPr>
            <a:r>
              <a:rPr lang="en-US" sz="2800" spc="-20" dirty="0">
                <a:solidFill>
                  <a:prstClr val="black"/>
                </a:solidFill>
                <a:latin typeface="Arial" pitchFamily="34" charset="0"/>
                <a:cs typeface="Arial" pitchFamily="34" charset="0"/>
              </a:rPr>
              <a:t>       	- </a:t>
            </a:r>
            <a:r>
              <a:rPr lang="en-US" sz="2800" spc="-20" dirty="0" err="1">
                <a:solidFill>
                  <a:prstClr val="black"/>
                </a:solidFill>
                <a:latin typeface="Arial" pitchFamily="34" charset="0"/>
                <a:cs typeface="Arial" pitchFamily="34" charset="0"/>
              </a:rPr>
              <a:t>Thông</a:t>
            </a:r>
            <a:r>
              <a:rPr lang="en-US" sz="2800" spc="-20" dirty="0">
                <a:solidFill>
                  <a:prstClr val="black"/>
                </a:solidFill>
                <a:latin typeface="Arial" pitchFamily="34" charset="0"/>
                <a:cs typeface="Arial" pitchFamily="34" charset="0"/>
              </a:rPr>
              <a:t> </a:t>
            </a:r>
            <a:r>
              <a:rPr lang="en-US" sz="2800" spc="-20" dirty="0" err="1">
                <a:solidFill>
                  <a:prstClr val="black"/>
                </a:solidFill>
                <a:latin typeface="Arial" pitchFamily="34" charset="0"/>
                <a:cs typeface="Arial" pitchFamily="34" charset="0"/>
              </a:rPr>
              <a:t>thường</a:t>
            </a:r>
            <a:r>
              <a:rPr lang="en-US" sz="2800" spc="-20" dirty="0">
                <a:solidFill>
                  <a:prstClr val="black"/>
                </a:solidFill>
                <a:latin typeface="Arial" pitchFamily="34" charset="0"/>
                <a:cs typeface="Arial" pitchFamily="34" charset="0"/>
              </a:rPr>
              <a:t>: </a:t>
            </a:r>
            <a:r>
              <a:rPr lang="en-US" sz="2800" b="1" spc="-20" dirty="0">
                <a:solidFill>
                  <a:prstClr val="black"/>
                </a:solidFill>
                <a:latin typeface="Arial" pitchFamily="34" charset="0"/>
                <a:cs typeface="Arial" pitchFamily="34" charset="0"/>
              </a:rPr>
              <a:t>07 </a:t>
            </a:r>
            <a:r>
              <a:rPr lang="en-US" sz="2800" b="1" spc="-20" dirty="0" err="1">
                <a:solidFill>
                  <a:prstClr val="black"/>
                </a:solidFill>
                <a:latin typeface="Arial" pitchFamily="34" charset="0"/>
                <a:cs typeface="Arial" pitchFamily="34" charset="0"/>
              </a:rPr>
              <a:t>ngày</a:t>
            </a:r>
            <a:r>
              <a:rPr lang="en-US" sz="2800" b="1" spc="-20" dirty="0">
                <a:solidFill>
                  <a:prstClr val="black"/>
                </a:solidFill>
                <a:latin typeface="Arial" pitchFamily="34" charset="0"/>
                <a:cs typeface="Arial" pitchFamily="34" charset="0"/>
              </a:rPr>
              <a:t> </a:t>
            </a:r>
            <a:r>
              <a:rPr lang="en-US" sz="2800" b="1" spc="-20" dirty="0" err="1">
                <a:solidFill>
                  <a:prstClr val="black"/>
                </a:solidFill>
                <a:latin typeface="Arial" pitchFamily="34" charset="0"/>
                <a:cs typeface="Arial" pitchFamily="34" charset="0"/>
              </a:rPr>
              <a:t>làm</a:t>
            </a:r>
            <a:r>
              <a:rPr lang="en-US" sz="2800" b="1" spc="-20" dirty="0">
                <a:solidFill>
                  <a:prstClr val="black"/>
                </a:solidFill>
                <a:latin typeface="Arial" pitchFamily="34" charset="0"/>
                <a:cs typeface="Arial" pitchFamily="34" charset="0"/>
              </a:rPr>
              <a:t> </a:t>
            </a:r>
            <a:r>
              <a:rPr lang="en-US" sz="2800" b="1" spc="-20" dirty="0" err="1">
                <a:solidFill>
                  <a:prstClr val="black"/>
                </a:solidFill>
                <a:latin typeface="Arial" pitchFamily="34" charset="0"/>
                <a:cs typeface="Arial" pitchFamily="34" charset="0"/>
              </a:rPr>
              <a:t>việc</a:t>
            </a:r>
            <a:r>
              <a:rPr lang="en-US" sz="2800" b="1" spc="-20" dirty="0">
                <a:solidFill>
                  <a:prstClr val="black"/>
                </a:solidFill>
                <a:latin typeface="Arial" pitchFamily="34" charset="0"/>
                <a:cs typeface="Arial" pitchFamily="34" charset="0"/>
              </a:rPr>
              <a:t> </a:t>
            </a:r>
            <a:r>
              <a:rPr lang="en-US" sz="2800" spc="-20" dirty="0" err="1">
                <a:solidFill>
                  <a:prstClr val="black"/>
                </a:solidFill>
                <a:latin typeface="Arial" pitchFamily="34" charset="0"/>
                <a:cs typeface="Arial" pitchFamily="34" charset="0"/>
              </a:rPr>
              <a:t>kể</a:t>
            </a:r>
            <a:r>
              <a:rPr lang="en-US" sz="2800" spc="-20" dirty="0">
                <a:solidFill>
                  <a:prstClr val="black"/>
                </a:solidFill>
                <a:latin typeface="Arial" pitchFamily="34" charset="0"/>
                <a:cs typeface="Arial" pitchFamily="34" charset="0"/>
              </a:rPr>
              <a:t> </a:t>
            </a:r>
            <a:r>
              <a:rPr lang="en-US" sz="2800" spc="-20" dirty="0" err="1">
                <a:solidFill>
                  <a:prstClr val="black"/>
                </a:solidFill>
                <a:latin typeface="Arial" pitchFamily="34" charset="0"/>
                <a:cs typeface="Arial" pitchFamily="34" charset="0"/>
              </a:rPr>
              <a:t>từ</a:t>
            </a:r>
            <a:r>
              <a:rPr lang="en-US" sz="2800" spc="-20" dirty="0">
                <a:solidFill>
                  <a:prstClr val="black"/>
                </a:solidFill>
                <a:latin typeface="Arial" pitchFamily="34" charset="0"/>
                <a:cs typeface="Arial" pitchFamily="34" charset="0"/>
              </a:rPr>
              <a:t> </a:t>
            </a:r>
            <a:r>
              <a:rPr lang="en-US" sz="2800" spc="-20" dirty="0" err="1">
                <a:solidFill>
                  <a:prstClr val="black"/>
                </a:solidFill>
                <a:latin typeface="Arial" pitchFamily="34" charset="0"/>
                <a:cs typeface="Arial" pitchFamily="34" charset="0"/>
              </a:rPr>
              <a:t>ngày</a:t>
            </a:r>
            <a:r>
              <a:rPr lang="en-US" sz="2800" spc="-20" dirty="0">
                <a:solidFill>
                  <a:prstClr val="black"/>
                </a:solidFill>
                <a:latin typeface="Arial" pitchFamily="34" charset="0"/>
                <a:cs typeface="Arial" pitchFamily="34" charset="0"/>
              </a:rPr>
              <a:t> </a:t>
            </a:r>
            <a:r>
              <a:rPr lang="en-US" sz="2800" spc="-20" dirty="0" err="1">
                <a:solidFill>
                  <a:prstClr val="black"/>
                </a:solidFill>
                <a:latin typeface="Arial" pitchFamily="34" charset="0"/>
                <a:cs typeface="Arial" pitchFamily="34" charset="0"/>
              </a:rPr>
              <a:t>lập</a:t>
            </a:r>
            <a:r>
              <a:rPr lang="en-US" sz="2800" spc="-20" dirty="0">
                <a:solidFill>
                  <a:prstClr val="black"/>
                </a:solidFill>
                <a:latin typeface="Arial" pitchFamily="34" charset="0"/>
                <a:cs typeface="Arial" pitchFamily="34" charset="0"/>
              </a:rPr>
              <a:t> BBVPHC.</a:t>
            </a:r>
          </a:p>
          <a:p>
            <a:pPr indent="0" algn="just">
              <a:lnSpc>
                <a:spcPts val="3000"/>
              </a:lnSpc>
              <a:spcBef>
                <a:spcPts val="0"/>
              </a:spcBef>
              <a:spcAft>
                <a:spcPts val="0"/>
              </a:spcAft>
              <a:buNone/>
              <a:tabLst>
                <a:tab pos="2971800" algn="ctr"/>
                <a:tab pos="5943600" algn="r"/>
              </a:tabLst>
              <a:defRPr/>
            </a:pPr>
            <a:r>
              <a:rPr lang="en-US" sz="2800" spc="-20" dirty="0">
                <a:solidFill>
                  <a:prstClr val="black"/>
                </a:solidFill>
                <a:latin typeface="Arial" pitchFamily="34" charset="0"/>
                <a:cs typeface="Arial" pitchFamily="34" charset="0"/>
              </a:rPr>
              <a:t>      - </a:t>
            </a:r>
            <a:r>
              <a:rPr lang="en-US" sz="2800" spc="-20" dirty="0" err="1">
                <a:solidFill>
                  <a:prstClr val="black"/>
                </a:solidFill>
                <a:latin typeface="Arial" pitchFamily="34" charset="0"/>
                <a:cs typeface="Arial" pitchFamily="34" charset="0"/>
              </a:rPr>
              <a:t>Nếu</a:t>
            </a:r>
            <a:r>
              <a:rPr lang="en-US" sz="2800" spc="-20" dirty="0">
                <a:solidFill>
                  <a:prstClr val="black"/>
                </a:solidFill>
                <a:latin typeface="Arial" pitchFamily="34" charset="0"/>
                <a:cs typeface="Arial" pitchFamily="34" charset="0"/>
              </a:rPr>
              <a:t> </a:t>
            </a:r>
            <a:r>
              <a:rPr lang="en-US" sz="2800" spc="-20" dirty="0" err="1">
                <a:solidFill>
                  <a:prstClr val="black"/>
                </a:solidFill>
                <a:latin typeface="Arial" pitchFamily="34" charset="0"/>
                <a:cs typeface="Arial" pitchFamily="34" charset="0"/>
              </a:rPr>
              <a:t>phải</a:t>
            </a:r>
            <a:r>
              <a:rPr lang="en-US" sz="2800" spc="-20" dirty="0">
                <a:solidFill>
                  <a:prstClr val="black"/>
                </a:solidFill>
                <a:latin typeface="Arial" pitchFamily="34" charset="0"/>
                <a:cs typeface="Arial" pitchFamily="34" charset="0"/>
              </a:rPr>
              <a:t> </a:t>
            </a:r>
            <a:r>
              <a:rPr lang="en-US" sz="2800" spc="-20" dirty="0" err="1">
                <a:solidFill>
                  <a:prstClr val="black"/>
                </a:solidFill>
                <a:latin typeface="Arial" pitchFamily="34" charset="0"/>
                <a:cs typeface="Arial" pitchFamily="34" charset="0"/>
              </a:rPr>
              <a:t>chuyển</a:t>
            </a:r>
            <a:r>
              <a:rPr lang="en-US" sz="2800" spc="-20" dirty="0">
                <a:solidFill>
                  <a:prstClr val="black"/>
                </a:solidFill>
                <a:latin typeface="Arial" pitchFamily="34" charset="0"/>
                <a:cs typeface="Arial" pitchFamily="34" charset="0"/>
              </a:rPr>
              <a:t> </a:t>
            </a:r>
            <a:r>
              <a:rPr lang="en-US" sz="2800" spc="-20" dirty="0" err="1">
                <a:solidFill>
                  <a:prstClr val="black"/>
                </a:solidFill>
                <a:latin typeface="Arial" pitchFamily="34" charset="0"/>
                <a:cs typeface="Arial" pitchFamily="34" charset="0"/>
              </a:rPr>
              <a:t>hồ</a:t>
            </a:r>
            <a:r>
              <a:rPr lang="en-US" sz="2800" spc="-20" dirty="0">
                <a:solidFill>
                  <a:prstClr val="black"/>
                </a:solidFill>
                <a:latin typeface="Arial" pitchFamily="34" charset="0"/>
                <a:cs typeface="Arial" pitchFamily="34" charset="0"/>
              </a:rPr>
              <a:t> </a:t>
            </a:r>
            <a:r>
              <a:rPr lang="en-US" sz="2800" spc="-20" dirty="0" err="1">
                <a:solidFill>
                  <a:prstClr val="black"/>
                </a:solidFill>
                <a:latin typeface="Arial" pitchFamily="34" charset="0"/>
                <a:cs typeface="Arial" pitchFamily="34" charset="0"/>
              </a:rPr>
              <a:t>sơ</a:t>
            </a:r>
            <a:r>
              <a:rPr lang="en-US" sz="2800" spc="-20" dirty="0">
                <a:solidFill>
                  <a:prstClr val="black"/>
                </a:solidFill>
                <a:latin typeface="Arial" pitchFamily="34" charset="0"/>
                <a:cs typeface="Arial" pitchFamily="34" charset="0"/>
              </a:rPr>
              <a:t>: </a:t>
            </a:r>
            <a:r>
              <a:rPr lang="en-US" sz="2800" b="1" spc="-20" dirty="0">
                <a:solidFill>
                  <a:prstClr val="black"/>
                </a:solidFill>
                <a:latin typeface="Arial" pitchFamily="34" charset="0"/>
                <a:cs typeface="Arial" pitchFamily="34" charset="0"/>
              </a:rPr>
              <a:t>10 </a:t>
            </a:r>
            <a:r>
              <a:rPr lang="en-US" sz="2800" b="1" spc="-20" dirty="0" err="1">
                <a:solidFill>
                  <a:prstClr val="black"/>
                </a:solidFill>
                <a:latin typeface="Arial" pitchFamily="34" charset="0"/>
                <a:cs typeface="Arial" pitchFamily="34" charset="0"/>
              </a:rPr>
              <a:t>ngày</a:t>
            </a:r>
            <a:endParaRPr lang="en-US" sz="2800" b="1" spc="-20" dirty="0">
              <a:solidFill>
                <a:prstClr val="black"/>
              </a:solidFill>
              <a:latin typeface="Arial" pitchFamily="34" charset="0"/>
              <a:cs typeface="Arial" pitchFamily="34" charset="0"/>
            </a:endParaRPr>
          </a:p>
          <a:p>
            <a:pPr indent="0" algn="just">
              <a:lnSpc>
                <a:spcPts val="3000"/>
              </a:lnSpc>
              <a:spcBef>
                <a:spcPts val="0"/>
              </a:spcBef>
              <a:spcAft>
                <a:spcPts val="0"/>
              </a:spcAft>
              <a:buNone/>
              <a:tabLst>
                <a:tab pos="2971800" algn="ctr"/>
                <a:tab pos="5943600" algn="r"/>
              </a:tabLst>
              <a:defRPr/>
            </a:pPr>
            <a:r>
              <a:rPr lang="en-US" sz="2800" spc="-20" dirty="0">
                <a:solidFill>
                  <a:prstClr val="black"/>
                </a:solidFill>
                <a:latin typeface="Arial" pitchFamily="34" charset="0"/>
                <a:cs typeface="Arial" pitchFamily="34" charset="0"/>
              </a:rPr>
              <a:t>      - </a:t>
            </a:r>
            <a:r>
              <a:rPr lang="en-US" sz="2800" spc="-20" dirty="0" err="1">
                <a:solidFill>
                  <a:prstClr val="black"/>
                </a:solidFill>
                <a:latin typeface="Arial" pitchFamily="34" charset="0"/>
                <a:cs typeface="Arial" pitchFamily="34" charset="0"/>
              </a:rPr>
              <a:t>Nếu</a:t>
            </a:r>
            <a:r>
              <a:rPr lang="en-US" sz="2800" spc="-20" dirty="0">
                <a:solidFill>
                  <a:prstClr val="black"/>
                </a:solidFill>
                <a:latin typeface="Arial" pitchFamily="34" charset="0"/>
                <a:cs typeface="Arial" pitchFamily="34" charset="0"/>
              </a:rPr>
              <a:t> </a:t>
            </a:r>
            <a:r>
              <a:rPr lang="en-US" sz="2800" spc="-20" dirty="0" err="1">
                <a:solidFill>
                  <a:prstClr val="black"/>
                </a:solidFill>
                <a:latin typeface="Arial" pitchFamily="34" charset="0"/>
                <a:cs typeface="Arial" pitchFamily="34" charset="0"/>
              </a:rPr>
              <a:t>vụ</a:t>
            </a:r>
            <a:r>
              <a:rPr lang="en-US" sz="2800" spc="-20" dirty="0">
                <a:solidFill>
                  <a:prstClr val="black"/>
                </a:solidFill>
                <a:latin typeface="Arial" pitchFamily="34" charset="0"/>
                <a:cs typeface="Arial" pitchFamily="34" charset="0"/>
              </a:rPr>
              <a:t> </a:t>
            </a:r>
            <a:r>
              <a:rPr lang="en-US" sz="2800" spc="-20" dirty="0" err="1">
                <a:solidFill>
                  <a:prstClr val="black"/>
                </a:solidFill>
                <a:latin typeface="Arial" pitchFamily="34" charset="0"/>
                <a:cs typeface="Arial" pitchFamily="34" charset="0"/>
              </a:rPr>
              <a:t>việc</a:t>
            </a:r>
            <a:r>
              <a:rPr lang="en-US" sz="2800" spc="-20" dirty="0">
                <a:solidFill>
                  <a:prstClr val="black"/>
                </a:solidFill>
                <a:latin typeface="Arial" pitchFamily="34" charset="0"/>
                <a:cs typeface="Arial" pitchFamily="34" charset="0"/>
              </a:rPr>
              <a:t> </a:t>
            </a:r>
            <a:r>
              <a:rPr lang="en-US" sz="2800" spc="-20" dirty="0" err="1">
                <a:solidFill>
                  <a:prstClr val="black"/>
                </a:solidFill>
                <a:latin typeface="Arial" pitchFamily="34" charset="0"/>
                <a:cs typeface="Arial" pitchFamily="34" charset="0"/>
              </a:rPr>
              <a:t>có</a:t>
            </a:r>
            <a:r>
              <a:rPr lang="en-US" sz="2800" spc="-20" dirty="0">
                <a:solidFill>
                  <a:prstClr val="black"/>
                </a:solidFill>
                <a:latin typeface="Arial" pitchFamily="34" charset="0"/>
                <a:cs typeface="Arial" pitchFamily="34" charset="0"/>
              </a:rPr>
              <a:t> </a:t>
            </a:r>
            <a:r>
              <a:rPr lang="en-US" sz="2800" spc="-20" dirty="0" err="1">
                <a:solidFill>
                  <a:prstClr val="black"/>
                </a:solidFill>
                <a:latin typeface="Arial" pitchFamily="34" charset="0"/>
                <a:cs typeface="Arial" pitchFamily="34" charset="0"/>
              </a:rPr>
              <a:t>yêu</a:t>
            </a:r>
            <a:r>
              <a:rPr lang="en-US" sz="2800" spc="-20" dirty="0">
                <a:solidFill>
                  <a:prstClr val="black"/>
                </a:solidFill>
                <a:latin typeface="Arial" pitchFamily="34" charset="0"/>
                <a:cs typeface="Arial" pitchFamily="34" charset="0"/>
              </a:rPr>
              <a:t> </a:t>
            </a:r>
            <a:r>
              <a:rPr lang="en-US" sz="2800" spc="-20" dirty="0" err="1">
                <a:solidFill>
                  <a:prstClr val="black"/>
                </a:solidFill>
                <a:latin typeface="Arial" pitchFamily="34" charset="0"/>
                <a:cs typeface="Arial" pitchFamily="34" charset="0"/>
              </a:rPr>
              <a:t>cầu</a:t>
            </a:r>
            <a:r>
              <a:rPr lang="en-US" sz="2800" spc="-20" dirty="0">
                <a:solidFill>
                  <a:prstClr val="black"/>
                </a:solidFill>
                <a:latin typeface="Arial" pitchFamily="34" charset="0"/>
                <a:cs typeface="Arial" pitchFamily="34" charset="0"/>
              </a:rPr>
              <a:t> </a:t>
            </a:r>
            <a:r>
              <a:rPr lang="en-US" sz="2800" spc="-20" dirty="0" err="1">
                <a:solidFill>
                  <a:prstClr val="black"/>
                </a:solidFill>
                <a:latin typeface="Arial" pitchFamily="34" charset="0"/>
                <a:cs typeface="Arial" pitchFamily="34" charset="0"/>
              </a:rPr>
              <a:t>giải</a:t>
            </a:r>
            <a:r>
              <a:rPr lang="en-US" sz="2800" spc="-20" dirty="0">
                <a:solidFill>
                  <a:prstClr val="black"/>
                </a:solidFill>
                <a:latin typeface="Arial" pitchFamily="34" charset="0"/>
                <a:cs typeface="Arial" pitchFamily="34" charset="0"/>
              </a:rPr>
              <a:t> </a:t>
            </a:r>
            <a:r>
              <a:rPr lang="en-US" sz="2800" spc="-20" dirty="0" err="1">
                <a:solidFill>
                  <a:prstClr val="black"/>
                </a:solidFill>
                <a:latin typeface="Arial" pitchFamily="34" charset="0"/>
                <a:cs typeface="Arial" pitchFamily="34" charset="0"/>
              </a:rPr>
              <a:t>trình</a:t>
            </a:r>
            <a:r>
              <a:rPr lang="en-US" sz="2800" spc="-20" dirty="0">
                <a:solidFill>
                  <a:prstClr val="black"/>
                </a:solidFill>
                <a:latin typeface="Arial" pitchFamily="34" charset="0"/>
                <a:cs typeface="Arial" pitchFamily="34" charset="0"/>
              </a:rPr>
              <a:t>, </a:t>
            </a:r>
            <a:r>
              <a:rPr lang="en-US" sz="2800" spc="-20" dirty="0" err="1">
                <a:solidFill>
                  <a:prstClr val="black"/>
                </a:solidFill>
                <a:latin typeface="Arial" pitchFamily="34" charset="0"/>
                <a:cs typeface="Arial" pitchFamily="34" charset="0"/>
              </a:rPr>
              <a:t>hoặc</a:t>
            </a:r>
            <a:r>
              <a:rPr lang="en-US" sz="2800" spc="-20" dirty="0">
                <a:solidFill>
                  <a:prstClr val="black"/>
                </a:solidFill>
                <a:latin typeface="Arial" pitchFamily="34" charset="0"/>
                <a:cs typeface="Arial" pitchFamily="34" charset="0"/>
              </a:rPr>
              <a:t> </a:t>
            </a:r>
            <a:r>
              <a:rPr lang="en-US" sz="2800" spc="-20" dirty="0" err="1">
                <a:solidFill>
                  <a:prstClr val="black"/>
                </a:solidFill>
                <a:latin typeface="Arial" pitchFamily="34" charset="0"/>
                <a:cs typeface="Arial" pitchFamily="34" charset="0"/>
              </a:rPr>
              <a:t>phải</a:t>
            </a:r>
            <a:r>
              <a:rPr lang="en-US" sz="2800" spc="-20" dirty="0">
                <a:solidFill>
                  <a:prstClr val="black"/>
                </a:solidFill>
                <a:latin typeface="Arial" pitchFamily="34" charset="0"/>
                <a:cs typeface="Arial" pitchFamily="34" charset="0"/>
              </a:rPr>
              <a:t> </a:t>
            </a:r>
            <a:r>
              <a:rPr lang="en-US" sz="2800" spc="-20" dirty="0" err="1">
                <a:solidFill>
                  <a:prstClr val="black"/>
                </a:solidFill>
                <a:latin typeface="Arial" pitchFamily="34" charset="0"/>
                <a:cs typeface="Arial" pitchFamily="34" charset="0"/>
              </a:rPr>
              <a:t>xác</a:t>
            </a:r>
            <a:r>
              <a:rPr lang="en-US" sz="2800" spc="-20" dirty="0">
                <a:solidFill>
                  <a:prstClr val="black"/>
                </a:solidFill>
                <a:latin typeface="Arial" pitchFamily="34" charset="0"/>
                <a:cs typeface="Arial" pitchFamily="34" charset="0"/>
              </a:rPr>
              <a:t> minh </a:t>
            </a:r>
            <a:r>
              <a:rPr lang="en-US" sz="2800" spc="-20" dirty="0" err="1">
                <a:solidFill>
                  <a:prstClr val="black"/>
                </a:solidFill>
                <a:latin typeface="Arial" pitchFamily="34" charset="0"/>
                <a:cs typeface="Arial" pitchFamily="34" charset="0"/>
              </a:rPr>
              <a:t>tình</a:t>
            </a:r>
            <a:r>
              <a:rPr lang="en-US" sz="2800" spc="-20" dirty="0">
                <a:solidFill>
                  <a:prstClr val="black"/>
                </a:solidFill>
                <a:latin typeface="Arial" pitchFamily="34" charset="0"/>
                <a:cs typeface="Arial" pitchFamily="34" charset="0"/>
              </a:rPr>
              <a:t> </a:t>
            </a:r>
            <a:r>
              <a:rPr lang="en-US" sz="2800" spc="-20" dirty="0" err="1">
                <a:solidFill>
                  <a:prstClr val="black"/>
                </a:solidFill>
                <a:latin typeface="Arial" pitchFamily="34" charset="0"/>
                <a:cs typeface="Arial" pitchFamily="34" charset="0"/>
              </a:rPr>
              <a:t>tiết</a:t>
            </a:r>
            <a:r>
              <a:rPr lang="en-US" sz="2800" spc="-20" dirty="0">
                <a:solidFill>
                  <a:prstClr val="black"/>
                </a:solidFill>
                <a:latin typeface="Arial" pitchFamily="34" charset="0"/>
                <a:cs typeface="Arial" pitchFamily="34" charset="0"/>
              </a:rPr>
              <a:t> </a:t>
            </a:r>
            <a:r>
              <a:rPr lang="en-US" sz="2800" spc="-20" dirty="0" err="1">
                <a:solidFill>
                  <a:prstClr val="black"/>
                </a:solidFill>
                <a:latin typeface="Arial" pitchFamily="34" charset="0"/>
                <a:cs typeface="Arial" pitchFamily="34" charset="0"/>
              </a:rPr>
              <a:t>theo</a:t>
            </a:r>
            <a:r>
              <a:rPr lang="en-US" sz="2800" spc="-20" dirty="0">
                <a:solidFill>
                  <a:prstClr val="black"/>
                </a:solidFill>
                <a:latin typeface="Arial" pitchFamily="34" charset="0"/>
                <a:cs typeface="Arial" pitchFamily="34" charset="0"/>
              </a:rPr>
              <a:t> </a:t>
            </a:r>
            <a:r>
              <a:rPr lang="en-US" sz="2800" spc="-20" dirty="0" err="1">
                <a:solidFill>
                  <a:prstClr val="black"/>
                </a:solidFill>
                <a:latin typeface="Arial" pitchFamily="34" charset="0"/>
                <a:cs typeface="Arial" pitchFamily="34" charset="0"/>
              </a:rPr>
              <a:t>quy</a:t>
            </a:r>
            <a:r>
              <a:rPr lang="en-US" sz="2800" spc="-20" dirty="0">
                <a:solidFill>
                  <a:prstClr val="black"/>
                </a:solidFill>
                <a:latin typeface="Arial" pitchFamily="34" charset="0"/>
                <a:cs typeface="Arial" pitchFamily="34" charset="0"/>
              </a:rPr>
              <a:t> </a:t>
            </a:r>
            <a:r>
              <a:rPr lang="en-US" sz="2800" spc="-20" dirty="0" err="1">
                <a:solidFill>
                  <a:prstClr val="black"/>
                </a:solidFill>
                <a:latin typeface="Arial" pitchFamily="34" charset="0"/>
                <a:cs typeface="Arial" pitchFamily="34" charset="0"/>
              </a:rPr>
              <a:t>định</a:t>
            </a:r>
            <a:r>
              <a:rPr lang="en-US" sz="2800" spc="-20" dirty="0">
                <a:solidFill>
                  <a:prstClr val="black"/>
                </a:solidFill>
                <a:latin typeface="Arial" pitchFamily="34" charset="0"/>
                <a:cs typeface="Arial" pitchFamily="34" charset="0"/>
              </a:rPr>
              <a:t> Đ59: </a:t>
            </a:r>
            <a:r>
              <a:rPr lang="en-US" sz="2800" b="1" spc="-20" dirty="0">
                <a:solidFill>
                  <a:prstClr val="black"/>
                </a:solidFill>
                <a:latin typeface="Arial" pitchFamily="34" charset="0"/>
                <a:cs typeface="Arial" pitchFamily="34" charset="0"/>
              </a:rPr>
              <a:t>01 </a:t>
            </a:r>
            <a:r>
              <a:rPr lang="en-US" sz="2800" b="1" spc="-20" dirty="0" err="1">
                <a:solidFill>
                  <a:prstClr val="black"/>
                </a:solidFill>
                <a:latin typeface="Arial" pitchFamily="34" charset="0"/>
                <a:cs typeface="Arial" pitchFamily="34" charset="0"/>
              </a:rPr>
              <a:t>tháng</a:t>
            </a:r>
            <a:r>
              <a:rPr lang="en-US" sz="2800" b="1" spc="-20" dirty="0">
                <a:solidFill>
                  <a:prstClr val="black"/>
                </a:solidFill>
                <a:latin typeface="Arial" pitchFamily="34" charset="0"/>
                <a:cs typeface="Arial" pitchFamily="34" charset="0"/>
              </a:rPr>
              <a:t>, </a:t>
            </a:r>
            <a:r>
              <a:rPr lang="en-US" sz="2800" spc="-20" dirty="0" err="1">
                <a:solidFill>
                  <a:prstClr val="black"/>
                </a:solidFill>
                <a:latin typeface="Arial" pitchFamily="34" charset="0"/>
                <a:cs typeface="Arial" pitchFamily="34" charset="0"/>
              </a:rPr>
              <a:t>nếu</a:t>
            </a:r>
            <a:r>
              <a:rPr lang="en-US" sz="2800" spc="-20" dirty="0">
                <a:solidFill>
                  <a:prstClr val="black"/>
                </a:solidFill>
                <a:latin typeface="Arial" pitchFamily="34" charset="0"/>
                <a:cs typeface="Arial" pitchFamily="34" charset="0"/>
              </a:rPr>
              <a:t> </a:t>
            </a:r>
            <a:r>
              <a:rPr lang="en-US" sz="2800" spc="-20" dirty="0" err="1">
                <a:solidFill>
                  <a:prstClr val="black"/>
                </a:solidFill>
                <a:latin typeface="Arial" pitchFamily="34" charset="0"/>
                <a:cs typeface="Arial" pitchFamily="34" charset="0"/>
              </a:rPr>
              <a:t>đặc</a:t>
            </a:r>
            <a:r>
              <a:rPr lang="en-US" sz="2800" spc="-20" dirty="0">
                <a:solidFill>
                  <a:prstClr val="black"/>
                </a:solidFill>
                <a:latin typeface="Arial" pitchFamily="34" charset="0"/>
                <a:cs typeface="Arial" pitchFamily="34" charset="0"/>
              </a:rPr>
              <a:t> </a:t>
            </a:r>
            <a:r>
              <a:rPr lang="en-US" sz="2800" spc="-20" dirty="0" err="1">
                <a:solidFill>
                  <a:prstClr val="black"/>
                </a:solidFill>
                <a:latin typeface="Arial" pitchFamily="34" charset="0"/>
                <a:cs typeface="Arial" pitchFamily="34" charset="0"/>
              </a:rPr>
              <a:t>biệt</a:t>
            </a:r>
            <a:r>
              <a:rPr lang="en-US" sz="2800" spc="-20" dirty="0">
                <a:solidFill>
                  <a:prstClr val="black"/>
                </a:solidFill>
                <a:latin typeface="Arial" pitchFamily="34" charset="0"/>
                <a:cs typeface="Arial" pitchFamily="34" charset="0"/>
              </a:rPr>
              <a:t> </a:t>
            </a:r>
            <a:r>
              <a:rPr lang="en-US" sz="2800" spc="-20" dirty="0" err="1">
                <a:solidFill>
                  <a:prstClr val="black"/>
                </a:solidFill>
                <a:latin typeface="Arial" pitchFamily="34" charset="0"/>
                <a:cs typeface="Arial" pitchFamily="34" charset="0"/>
              </a:rPr>
              <a:t>nghiêm</a:t>
            </a:r>
            <a:r>
              <a:rPr lang="en-US" sz="2800" spc="-20" dirty="0">
                <a:solidFill>
                  <a:prstClr val="black"/>
                </a:solidFill>
                <a:latin typeface="Arial" pitchFamily="34" charset="0"/>
                <a:cs typeface="Arial" pitchFamily="34" charset="0"/>
              </a:rPr>
              <a:t> </a:t>
            </a:r>
            <a:r>
              <a:rPr lang="en-US" sz="2800" spc="-20" dirty="0" err="1">
                <a:solidFill>
                  <a:prstClr val="black"/>
                </a:solidFill>
                <a:latin typeface="Arial" pitchFamily="34" charset="0"/>
                <a:cs typeface="Arial" pitchFamily="34" charset="0"/>
              </a:rPr>
              <a:t>trọng</a:t>
            </a:r>
            <a:r>
              <a:rPr lang="en-US" sz="2800" spc="-20" dirty="0">
                <a:solidFill>
                  <a:prstClr val="black"/>
                </a:solidFill>
                <a:latin typeface="Arial" pitchFamily="34" charset="0"/>
                <a:cs typeface="Arial" pitchFamily="34" charset="0"/>
              </a:rPr>
              <a:t>, </a:t>
            </a:r>
            <a:r>
              <a:rPr lang="en-US" sz="2800" spc="-20" dirty="0" err="1">
                <a:solidFill>
                  <a:prstClr val="black"/>
                </a:solidFill>
                <a:latin typeface="Arial" pitchFamily="34" charset="0"/>
                <a:cs typeface="Arial" pitchFamily="34" charset="0"/>
              </a:rPr>
              <a:t>nhiều</a:t>
            </a:r>
            <a:r>
              <a:rPr lang="en-US" sz="2800" spc="-20" dirty="0">
                <a:solidFill>
                  <a:prstClr val="black"/>
                </a:solidFill>
                <a:latin typeface="Arial" pitchFamily="34" charset="0"/>
                <a:cs typeface="Arial" pitchFamily="34" charset="0"/>
              </a:rPr>
              <a:t> </a:t>
            </a:r>
            <a:r>
              <a:rPr lang="en-US" sz="2800" spc="-20" dirty="0" err="1">
                <a:solidFill>
                  <a:prstClr val="black"/>
                </a:solidFill>
                <a:latin typeface="Arial" pitchFamily="34" charset="0"/>
                <a:cs typeface="Arial" pitchFamily="34" charset="0"/>
              </a:rPr>
              <a:t>tình</a:t>
            </a:r>
            <a:r>
              <a:rPr lang="en-US" sz="2800" spc="-20" dirty="0">
                <a:solidFill>
                  <a:prstClr val="black"/>
                </a:solidFill>
                <a:latin typeface="Arial" pitchFamily="34" charset="0"/>
                <a:cs typeface="Arial" pitchFamily="34" charset="0"/>
              </a:rPr>
              <a:t> </a:t>
            </a:r>
            <a:r>
              <a:rPr lang="en-US" sz="2800" spc="-20" dirty="0" err="1">
                <a:solidFill>
                  <a:prstClr val="black"/>
                </a:solidFill>
                <a:latin typeface="Arial" pitchFamily="34" charset="0"/>
                <a:cs typeface="Arial" pitchFamily="34" charset="0"/>
              </a:rPr>
              <a:t>tiết</a:t>
            </a:r>
            <a:r>
              <a:rPr lang="en-US" sz="2800" spc="-20" dirty="0">
                <a:solidFill>
                  <a:prstClr val="black"/>
                </a:solidFill>
                <a:latin typeface="Arial" pitchFamily="34" charset="0"/>
                <a:cs typeface="Arial" pitchFamily="34" charset="0"/>
              </a:rPr>
              <a:t> </a:t>
            </a:r>
            <a:r>
              <a:rPr lang="en-US" sz="2800" spc="-20" dirty="0" err="1">
                <a:solidFill>
                  <a:prstClr val="black"/>
                </a:solidFill>
                <a:latin typeface="Arial" pitchFamily="34" charset="0"/>
                <a:cs typeface="Arial" pitchFamily="34" charset="0"/>
              </a:rPr>
              <a:t>phức</a:t>
            </a:r>
            <a:r>
              <a:rPr lang="en-US" sz="2800" spc="-20" dirty="0">
                <a:solidFill>
                  <a:prstClr val="black"/>
                </a:solidFill>
                <a:latin typeface="Arial" pitchFamily="34" charset="0"/>
                <a:cs typeface="Arial" pitchFamily="34" charset="0"/>
              </a:rPr>
              <a:t> </a:t>
            </a:r>
            <a:r>
              <a:rPr lang="en-US" sz="2800" spc="-20" dirty="0" err="1">
                <a:solidFill>
                  <a:prstClr val="black"/>
                </a:solidFill>
                <a:latin typeface="Arial" pitchFamily="34" charset="0"/>
                <a:cs typeface="Arial" pitchFamily="34" charset="0"/>
              </a:rPr>
              <a:t>tạp</a:t>
            </a:r>
            <a:r>
              <a:rPr lang="en-US" sz="2800" spc="-20" dirty="0">
                <a:solidFill>
                  <a:prstClr val="black"/>
                </a:solidFill>
                <a:latin typeface="Arial" pitchFamily="34" charset="0"/>
                <a:cs typeface="Arial" pitchFamily="34" charset="0"/>
              </a:rPr>
              <a:t> : </a:t>
            </a:r>
            <a:r>
              <a:rPr lang="en-US" sz="2800" b="1" spc="-20" dirty="0">
                <a:solidFill>
                  <a:prstClr val="black"/>
                </a:solidFill>
                <a:latin typeface="Arial" pitchFamily="34" charset="0"/>
                <a:cs typeface="Arial" pitchFamily="34" charset="0"/>
              </a:rPr>
              <a:t>02 </a:t>
            </a:r>
            <a:r>
              <a:rPr lang="en-US" sz="2800" b="1" spc="-20" dirty="0" err="1">
                <a:solidFill>
                  <a:prstClr val="black"/>
                </a:solidFill>
                <a:latin typeface="Arial" pitchFamily="34" charset="0"/>
                <a:cs typeface="Arial" pitchFamily="34" charset="0"/>
              </a:rPr>
              <a:t>tháng</a:t>
            </a:r>
            <a:r>
              <a:rPr lang="en-US" sz="2800" spc="-20" dirty="0">
                <a:solidFill>
                  <a:prstClr val="black"/>
                </a:solidFill>
                <a:latin typeface="Arial" pitchFamily="34" charset="0"/>
                <a:cs typeface="Arial" pitchFamily="34" charset="0"/>
              </a:rPr>
              <a:t>.</a:t>
            </a:r>
          </a:p>
          <a:p>
            <a:pPr indent="0" algn="just">
              <a:lnSpc>
                <a:spcPts val="3000"/>
              </a:lnSpc>
              <a:spcBef>
                <a:spcPts val="0"/>
              </a:spcBef>
              <a:spcAft>
                <a:spcPts val="0"/>
              </a:spcAft>
              <a:buNone/>
              <a:tabLst>
                <a:tab pos="2971800" algn="ctr"/>
                <a:tab pos="5943600" algn="r"/>
              </a:tabLst>
              <a:defRPr/>
            </a:pPr>
            <a:r>
              <a:rPr lang="en-US" sz="2800" spc="-20" dirty="0">
                <a:solidFill>
                  <a:prstClr val="black"/>
                </a:solidFill>
                <a:latin typeface="Arial" pitchFamily="34" charset="0"/>
                <a:cs typeface="Arial" pitchFamily="34" charset="0"/>
              </a:rPr>
              <a:t>       </a:t>
            </a:r>
            <a:r>
              <a:rPr lang="en-US" sz="2800" spc="-20" dirty="0" err="1">
                <a:solidFill>
                  <a:prstClr val="black"/>
                </a:solidFill>
                <a:latin typeface="Arial" pitchFamily="34" charset="0"/>
                <a:cs typeface="Arial" pitchFamily="34" charset="0"/>
              </a:rPr>
              <a:t>Nếu</a:t>
            </a:r>
            <a:r>
              <a:rPr lang="en-US" sz="2800" spc="-20" dirty="0">
                <a:solidFill>
                  <a:prstClr val="black"/>
                </a:solidFill>
                <a:latin typeface="Arial" pitchFamily="34" charset="0"/>
                <a:cs typeface="Arial" pitchFamily="34" charset="0"/>
              </a:rPr>
              <a:t> </a:t>
            </a:r>
            <a:r>
              <a:rPr lang="en-US" sz="2800" spc="-20" dirty="0" err="1">
                <a:solidFill>
                  <a:prstClr val="black"/>
                </a:solidFill>
                <a:latin typeface="Arial" pitchFamily="34" charset="0"/>
                <a:cs typeface="Arial" pitchFamily="34" charset="0"/>
              </a:rPr>
              <a:t>để</a:t>
            </a:r>
            <a:r>
              <a:rPr lang="en-US" sz="2800" spc="-20" dirty="0">
                <a:solidFill>
                  <a:prstClr val="black"/>
                </a:solidFill>
                <a:latin typeface="Arial" pitchFamily="34" charset="0"/>
                <a:cs typeface="Arial" pitchFamily="34" charset="0"/>
              </a:rPr>
              <a:t> </a:t>
            </a:r>
            <a:r>
              <a:rPr lang="en-US" sz="2800" spc="-20" dirty="0" err="1">
                <a:solidFill>
                  <a:prstClr val="black"/>
                </a:solidFill>
                <a:latin typeface="Arial" pitchFamily="34" charset="0"/>
                <a:cs typeface="Arial" pitchFamily="34" charset="0"/>
              </a:rPr>
              <a:t>quá</a:t>
            </a:r>
            <a:r>
              <a:rPr lang="en-US" sz="2800" spc="-20" dirty="0">
                <a:solidFill>
                  <a:prstClr val="black"/>
                </a:solidFill>
                <a:latin typeface="Arial" pitchFamily="34" charset="0"/>
                <a:cs typeface="Arial" pitchFamily="34" charset="0"/>
              </a:rPr>
              <a:t> </a:t>
            </a:r>
            <a:r>
              <a:rPr lang="en-US" sz="2800" spc="-20" dirty="0" err="1">
                <a:solidFill>
                  <a:prstClr val="black"/>
                </a:solidFill>
                <a:latin typeface="Arial" pitchFamily="34" charset="0"/>
                <a:cs typeface="Arial" pitchFamily="34" charset="0"/>
              </a:rPr>
              <a:t>hạn</a:t>
            </a:r>
            <a:r>
              <a:rPr lang="en-US" sz="2800" spc="-20" dirty="0">
                <a:solidFill>
                  <a:prstClr val="black"/>
                </a:solidFill>
                <a:latin typeface="Arial" pitchFamily="34" charset="0"/>
                <a:cs typeface="Arial" pitchFamily="34" charset="0"/>
              </a:rPr>
              <a:t> </a:t>
            </a:r>
            <a:r>
              <a:rPr lang="en-US" sz="2800" spc="-20" dirty="0" err="1">
                <a:solidFill>
                  <a:prstClr val="black"/>
                </a:solidFill>
                <a:latin typeface="Arial" pitchFamily="34" charset="0"/>
                <a:cs typeface="Arial" pitchFamily="34" charset="0"/>
              </a:rPr>
              <a:t>không</a:t>
            </a:r>
            <a:r>
              <a:rPr lang="en-US" sz="2800" spc="-20" dirty="0">
                <a:solidFill>
                  <a:prstClr val="black"/>
                </a:solidFill>
                <a:latin typeface="Arial" pitchFamily="34" charset="0"/>
                <a:cs typeface="Arial" pitchFamily="34" charset="0"/>
              </a:rPr>
              <a:t> </a:t>
            </a:r>
            <a:r>
              <a:rPr lang="en-US" sz="2800" spc="-20" dirty="0" err="1">
                <a:solidFill>
                  <a:prstClr val="black"/>
                </a:solidFill>
                <a:latin typeface="Arial" pitchFamily="34" charset="0"/>
                <a:cs typeface="Arial" pitchFamily="34" charset="0"/>
              </a:rPr>
              <a:t>ra</a:t>
            </a:r>
            <a:r>
              <a:rPr lang="en-US" sz="2800" spc="-20" dirty="0">
                <a:solidFill>
                  <a:prstClr val="black"/>
                </a:solidFill>
                <a:latin typeface="Arial" pitchFamily="34" charset="0"/>
                <a:cs typeface="Arial" pitchFamily="34" charset="0"/>
              </a:rPr>
              <a:t> </a:t>
            </a:r>
            <a:r>
              <a:rPr lang="en-US" sz="2800" spc="-20" dirty="0" err="1">
                <a:solidFill>
                  <a:prstClr val="black"/>
                </a:solidFill>
                <a:latin typeface="Arial" pitchFamily="34" charset="0"/>
                <a:cs typeface="Arial" pitchFamily="34" charset="0"/>
              </a:rPr>
              <a:t>QĐXPVPHC</a:t>
            </a:r>
            <a:r>
              <a:rPr lang="en-US" sz="2800" spc="-20" dirty="0">
                <a:solidFill>
                  <a:prstClr val="black"/>
                </a:solidFill>
                <a:latin typeface="Arial" pitchFamily="34" charset="0"/>
                <a:cs typeface="Arial" pitchFamily="34" charset="0"/>
              </a:rPr>
              <a:t>, </a:t>
            </a:r>
            <a:r>
              <a:rPr lang="en-US" sz="2800" spc="-20" dirty="0" err="1">
                <a:solidFill>
                  <a:prstClr val="black"/>
                </a:solidFill>
                <a:latin typeface="Arial" pitchFamily="34" charset="0"/>
                <a:cs typeface="Arial" pitchFamily="34" charset="0"/>
              </a:rPr>
              <a:t>có</a:t>
            </a:r>
            <a:r>
              <a:rPr lang="en-US" sz="2800" spc="-20" dirty="0">
                <a:solidFill>
                  <a:prstClr val="black"/>
                </a:solidFill>
                <a:latin typeface="Arial" pitchFamily="34" charset="0"/>
                <a:cs typeface="Arial" pitchFamily="34" charset="0"/>
              </a:rPr>
              <a:t> </a:t>
            </a:r>
            <a:r>
              <a:rPr lang="en-US" sz="2800" spc="-20" dirty="0" err="1">
                <a:solidFill>
                  <a:prstClr val="black"/>
                </a:solidFill>
                <a:latin typeface="Arial" pitchFamily="34" charset="0"/>
                <a:cs typeface="Arial" pitchFamily="34" charset="0"/>
              </a:rPr>
              <a:t>lỗi</a:t>
            </a:r>
            <a:r>
              <a:rPr lang="en-US" sz="2800" spc="-20" dirty="0">
                <a:solidFill>
                  <a:prstClr val="black"/>
                </a:solidFill>
                <a:latin typeface="Arial" pitchFamily="34" charset="0"/>
                <a:cs typeface="Arial" pitchFamily="34" charset="0"/>
              </a:rPr>
              <a:t>: </a:t>
            </a:r>
            <a:r>
              <a:rPr lang="en-US" sz="2800" spc="-20" dirty="0" err="1">
                <a:solidFill>
                  <a:prstClr val="black"/>
                </a:solidFill>
                <a:latin typeface="Arial" pitchFamily="34" charset="0"/>
                <a:cs typeface="Arial" pitchFamily="34" charset="0"/>
              </a:rPr>
              <a:t>phải</a:t>
            </a:r>
            <a:r>
              <a:rPr lang="en-US" sz="2800" spc="-20" dirty="0">
                <a:solidFill>
                  <a:prstClr val="black"/>
                </a:solidFill>
                <a:latin typeface="Arial" pitchFamily="34" charset="0"/>
                <a:cs typeface="Arial" pitchFamily="34" charset="0"/>
              </a:rPr>
              <a:t> </a:t>
            </a:r>
            <a:r>
              <a:rPr lang="en-US" sz="2800" spc="-20" dirty="0" err="1">
                <a:solidFill>
                  <a:prstClr val="black"/>
                </a:solidFill>
                <a:latin typeface="Arial" pitchFamily="34" charset="0"/>
                <a:cs typeface="Arial" pitchFamily="34" charset="0"/>
              </a:rPr>
              <a:t>bị</a:t>
            </a:r>
            <a:r>
              <a:rPr lang="en-US" sz="2800" spc="-20" dirty="0">
                <a:solidFill>
                  <a:prstClr val="black"/>
                </a:solidFill>
                <a:latin typeface="Arial" pitchFamily="34" charset="0"/>
                <a:cs typeface="Arial" pitchFamily="34" charset="0"/>
              </a:rPr>
              <a:t> </a:t>
            </a:r>
            <a:r>
              <a:rPr lang="en-US" sz="2800" spc="-20" dirty="0" err="1">
                <a:solidFill>
                  <a:prstClr val="black"/>
                </a:solidFill>
                <a:latin typeface="Arial" pitchFamily="34" charset="0"/>
                <a:cs typeface="Arial" pitchFamily="34" charset="0"/>
              </a:rPr>
              <a:t>xử</a:t>
            </a:r>
            <a:r>
              <a:rPr lang="en-US" sz="2800" spc="-20" dirty="0">
                <a:solidFill>
                  <a:prstClr val="black"/>
                </a:solidFill>
                <a:latin typeface="Arial" pitchFamily="34" charset="0"/>
                <a:cs typeface="Arial" pitchFamily="34" charset="0"/>
              </a:rPr>
              <a:t> </a:t>
            </a:r>
            <a:r>
              <a:rPr lang="en-US" sz="2800" spc="-20" dirty="0" err="1">
                <a:solidFill>
                  <a:prstClr val="black"/>
                </a:solidFill>
                <a:latin typeface="Arial" pitchFamily="34" charset="0"/>
                <a:cs typeface="Arial" pitchFamily="34" charset="0"/>
              </a:rPr>
              <a:t>lý</a:t>
            </a:r>
            <a:r>
              <a:rPr lang="en-US" sz="2800" spc="-20" dirty="0">
                <a:solidFill>
                  <a:prstClr val="black"/>
                </a:solidFill>
                <a:latin typeface="Arial" pitchFamily="34" charset="0"/>
                <a:cs typeface="Arial" pitchFamily="34" charset="0"/>
              </a:rPr>
              <a:t> </a:t>
            </a:r>
            <a:r>
              <a:rPr lang="en-US" sz="2800" spc="-20" dirty="0" err="1">
                <a:solidFill>
                  <a:prstClr val="black"/>
                </a:solidFill>
                <a:latin typeface="Arial" pitchFamily="34" charset="0"/>
                <a:cs typeface="Arial" pitchFamily="34" charset="0"/>
              </a:rPr>
              <a:t>trách</a:t>
            </a:r>
            <a:r>
              <a:rPr lang="en-US" sz="2800" spc="-20" dirty="0">
                <a:solidFill>
                  <a:prstClr val="black"/>
                </a:solidFill>
                <a:latin typeface="Arial" pitchFamily="34" charset="0"/>
                <a:cs typeface="Arial" pitchFamily="34" charset="0"/>
              </a:rPr>
              <a:t> </a:t>
            </a:r>
            <a:r>
              <a:rPr lang="en-US" sz="2800" spc="-20" dirty="0" err="1">
                <a:solidFill>
                  <a:prstClr val="black"/>
                </a:solidFill>
                <a:latin typeface="Arial" pitchFamily="34" charset="0"/>
                <a:cs typeface="Arial" pitchFamily="34" charset="0"/>
              </a:rPr>
              <a:t>nhiệm</a:t>
            </a:r>
            <a:r>
              <a:rPr lang="en-US" sz="2800" spc="-20" dirty="0">
                <a:solidFill>
                  <a:prstClr val="black"/>
                </a:solidFill>
                <a:latin typeface="Arial" pitchFamily="34" charset="0"/>
                <a:cs typeface="Arial" pitchFamily="34" charset="0"/>
              </a:rPr>
              <a:t>. </a:t>
            </a:r>
            <a:endParaRPr lang="en-US" sz="2800" dirty="0">
              <a:solidFill>
                <a:prstClr val="black"/>
              </a:solidFill>
              <a:latin typeface="Arial" pitchFamily="34" charset="0"/>
              <a:cs typeface="Arial" pitchFamily="34" charset="0"/>
            </a:endParaRPr>
          </a:p>
          <a:p>
            <a:pPr>
              <a:lnSpc>
                <a:spcPts val="3000"/>
              </a:lnSpc>
              <a:spcBef>
                <a:spcPts val="0"/>
              </a:spcBef>
              <a:spcAft>
                <a:spcPts val="0"/>
              </a:spcAft>
              <a:defRPr/>
            </a:pPr>
            <a:endParaRPr lang="en-US" dirty="0">
              <a:solidFill>
                <a:prstClr val="black"/>
              </a:solidFill>
            </a:endParaRPr>
          </a:p>
          <a:p>
            <a:pPr>
              <a:defRPr/>
            </a:pPr>
            <a:endParaRPr lang="en-US" dirty="0">
              <a:solidFill>
                <a:prstClr val="black"/>
              </a:solidFill>
            </a:endParaRPr>
          </a:p>
          <a:p>
            <a:pPr>
              <a:defRPr/>
            </a:pPr>
            <a:endParaRPr lang="en-US" dirty="0"/>
          </a:p>
        </p:txBody>
      </p:sp>
      <p:sp>
        <p:nvSpPr>
          <p:cNvPr id="4" name="Date Placeholder 3"/>
          <p:cNvSpPr>
            <a:spLocks noGrp="1"/>
          </p:cNvSpPr>
          <p:nvPr>
            <p:ph type="dt" sz="quarter" idx="10"/>
          </p:nvPr>
        </p:nvSpPr>
        <p:spPr/>
        <p:txBody>
          <a:bodyPr/>
          <a:lstStyle/>
          <a:p>
            <a:pPr>
              <a:defRPr/>
            </a:pPr>
            <a:fld id="{66E808DA-8168-40F8-AC33-E39BB369C6EE}" type="datetime1">
              <a:rPr lang="en-US" smtClean="0"/>
              <a:pPr>
                <a:defRPr/>
              </a:pPr>
              <a:t>2/27/2023</a:t>
            </a:fld>
            <a:endParaRPr lang="en-US"/>
          </a:p>
        </p:txBody>
      </p:sp>
      <p:sp>
        <p:nvSpPr>
          <p:cNvPr id="5" name="Slide Number Placeholder 4"/>
          <p:cNvSpPr>
            <a:spLocks noGrp="1"/>
          </p:cNvSpPr>
          <p:nvPr>
            <p:ph type="sldNum" sz="quarter" idx="12"/>
          </p:nvPr>
        </p:nvSpPr>
        <p:spPr/>
        <p:txBody>
          <a:bodyPr/>
          <a:lstStyle/>
          <a:p>
            <a:pPr>
              <a:defRPr/>
            </a:pPr>
            <a:fld id="{0C3CD3E2-8B95-4905-9E8B-631C6844EF2A}" type="slidenum">
              <a:rPr lang="en-US" smtClean="0"/>
              <a:pPr>
                <a:defRPr/>
              </a:pPr>
              <a:t>31</a:t>
            </a:fld>
            <a:endParaRPr lang="en-US"/>
          </a:p>
        </p:txBody>
      </p:sp>
    </p:spTree>
  </p:cSld>
  <p:clrMapOvr>
    <a:masterClrMapping/>
  </p:clrMapOvr>
  <p:transition spd="slow">
    <p:wheel spokes="1"/>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Title 1"/>
          <p:cNvSpPr>
            <a:spLocks noGrp="1"/>
          </p:cNvSpPr>
          <p:nvPr>
            <p:ph type="title"/>
          </p:nvPr>
        </p:nvSpPr>
        <p:spPr>
          <a:xfrm>
            <a:off x="1981200" y="115889"/>
            <a:ext cx="8229600" cy="504825"/>
          </a:xfrm>
        </p:spPr>
        <p:txBody>
          <a:bodyPr/>
          <a:lstStyle/>
          <a:p>
            <a:r>
              <a:rPr lang="en-US" sz="2800" b="1">
                <a:solidFill>
                  <a:srgbClr val="000000"/>
                </a:solidFill>
                <a:latin typeface="Arial" charset="0"/>
                <a:cs typeface="Arial" charset="0"/>
              </a:rPr>
              <a:t>NỘI DUNG CƠ BẢN LUẬT SĐBS LUẠT XLVPHC</a:t>
            </a:r>
            <a:endParaRPr lang="en-US"/>
          </a:p>
        </p:txBody>
      </p:sp>
      <p:sp>
        <p:nvSpPr>
          <p:cNvPr id="3" name="Content Placeholder 2"/>
          <p:cNvSpPr>
            <a:spLocks noGrp="1"/>
          </p:cNvSpPr>
          <p:nvPr>
            <p:ph idx="1"/>
          </p:nvPr>
        </p:nvSpPr>
        <p:spPr>
          <a:xfrm>
            <a:off x="1631951" y="836614"/>
            <a:ext cx="8785225" cy="6021387"/>
          </a:xfrm>
        </p:spPr>
        <p:txBody>
          <a:bodyPr/>
          <a:lstStyle/>
          <a:p>
            <a:pPr indent="0" algn="just">
              <a:lnSpc>
                <a:spcPts val="3000"/>
              </a:lnSpc>
              <a:spcBef>
                <a:spcPts val="0"/>
              </a:spcBef>
              <a:spcAft>
                <a:spcPts val="0"/>
              </a:spcAft>
              <a:buNone/>
              <a:defRPr/>
            </a:pPr>
            <a:r>
              <a:rPr lang="de-DE" sz="2800" b="1" spc="-10" dirty="0">
                <a:solidFill>
                  <a:prstClr val="black"/>
                </a:solidFill>
                <a:latin typeface="Arial" pitchFamily="34" charset="0"/>
                <a:ea typeface="Calibri"/>
                <a:cs typeface="Arial" pitchFamily="34" charset="0"/>
              </a:rPr>
              <a:t>	</a:t>
            </a:r>
            <a:r>
              <a:rPr lang="de-DE" sz="2400" b="1" spc="-10" dirty="0">
                <a:solidFill>
                  <a:prstClr val="black"/>
                </a:solidFill>
                <a:latin typeface="Arial" pitchFamily="34" charset="0"/>
                <a:ea typeface="Calibri"/>
                <a:cs typeface="Arial" pitchFamily="34" charset="0"/>
              </a:rPr>
              <a:t>6</a:t>
            </a:r>
            <a:r>
              <a:rPr lang="de-DE" sz="2400" spc="-10" dirty="0">
                <a:solidFill>
                  <a:prstClr val="black"/>
                </a:solidFill>
                <a:latin typeface="Arial" pitchFamily="34" charset="0"/>
                <a:ea typeface="Calibri"/>
                <a:cs typeface="Arial" pitchFamily="34" charset="0"/>
              </a:rPr>
              <a:t>. </a:t>
            </a:r>
            <a:r>
              <a:rPr lang="de-DE" sz="2400" b="1" spc="-10" dirty="0">
                <a:solidFill>
                  <a:prstClr val="black"/>
                </a:solidFill>
                <a:latin typeface="Arial" pitchFamily="34" charset="0"/>
                <a:ea typeface="Calibri"/>
                <a:cs typeface="Arial" pitchFamily="34" charset="0"/>
              </a:rPr>
              <a:t>SĐBS</a:t>
            </a:r>
            <a:r>
              <a:rPr lang="de-DE" sz="2400" spc="-10" dirty="0">
                <a:solidFill>
                  <a:prstClr val="black"/>
                </a:solidFill>
                <a:latin typeface="Arial" pitchFamily="34" charset="0"/>
                <a:ea typeface="Calibri"/>
                <a:cs typeface="Arial" pitchFamily="34" charset="0"/>
              </a:rPr>
              <a:t> quy định về </a:t>
            </a:r>
            <a:r>
              <a:rPr lang="de-DE" sz="2400" b="1" u="sng" spc="-10" dirty="0">
                <a:solidFill>
                  <a:prstClr val="black"/>
                </a:solidFill>
                <a:latin typeface="Arial" pitchFamily="34" charset="0"/>
                <a:ea typeface="Calibri"/>
                <a:cs typeface="Arial" pitchFamily="34" charset="0"/>
              </a:rPr>
              <a:t>hoãn, giảm, miễn </a:t>
            </a:r>
            <a:r>
              <a:rPr lang="de-DE" sz="2400" spc="-10" dirty="0">
                <a:solidFill>
                  <a:prstClr val="black"/>
                </a:solidFill>
                <a:latin typeface="Arial" pitchFamily="34" charset="0"/>
                <a:ea typeface="Calibri"/>
                <a:cs typeface="Arial" pitchFamily="34" charset="0"/>
              </a:rPr>
              <a:t>tiền phạt tại Điều 76</a:t>
            </a:r>
            <a:r>
              <a:rPr lang="vi-VN" sz="2400" spc="-10" dirty="0">
                <a:solidFill>
                  <a:prstClr val="black"/>
                </a:solidFill>
                <a:ea typeface="Calibri"/>
                <a:cs typeface="Arial" pitchFamily="34" charset="0"/>
              </a:rPr>
              <a:t> và Điều</a:t>
            </a:r>
            <a:r>
              <a:rPr lang="de-DE" sz="2400" spc="-10" dirty="0">
                <a:solidFill>
                  <a:prstClr val="black"/>
                </a:solidFill>
                <a:latin typeface="Arial" pitchFamily="34" charset="0"/>
                <a:ea typeface="Calibri"/>
                <a:cs typeface="Arial" pitchFamily="34" charset="0"/>
              </a:rPr>
              <a:t> 77 Luật XLVPHC: bổ sung quy định </a:t>
            </a:r>
            <a:r>
              <a:rPr lang="de-DE" sz="2400" b="1" u="sng" spc="-10" dirty="0">
                <a:solidFill>
                  <a:prstClr val="black"/>
                </a:solidFill>
                <a:latin typeface="Arial" pitchFamily="34" charset="0"/>
                <a:ea typeface="Calibri"/>
                <a:cs typeface="Arial" pitchFamily="34" charset="0"/>
              </a:rPr>
              <a:t>tổ chức </a:t>
            </a:r>
            <a:r>
              <a:rPr lang="de-DE" sz="2400" spc="-10" dirty="0">
                <a:solidFill>
                  <a:prstClr val="black"/>
                </a:solidFill>
                <a:latin typeface="Arial" pitchFamily="34" charset="0"/>
                <a:ea typeface="Calibri"/>
                <a:cs typeface="Arial" pitchFamily="34" charset="0"/>
              </a:rPr>
              <a:t>cũng được hoãn, giảm</a:t>
            </a:r>
            <a:r>
              <a:rPr lang="vi-VN" sz="2400" spc="-10" dirty="0">
                <a:solidFill>
                  <a:prstClr val="black"/>
                </a:solidFill>
                <a:ea typeface="Calibri"/>
                <a:cs typeface="Arial" pitchFamily="34" charset="0"/>
              </a:rPr>
              <a:t>, </a:t>
            </a:r>
            <a:r>
              <a:rPr lang="de-DE" sz="2400" spc="-10" dirty="0">
                <a:solidFill>
                  <a:prstClr val="black"/>
                </a:solidFill>
                <a:latin typeface="Arial" pitchFamily="34" charset="0"/>
                <a:ea typeface="Calibri"/>
                <a:cs typeface="Arial" pitchFamily="34" charset="0"/>
              </a:rPr>
              <a:t>miễn tiền phạt </a:t>
            </a:r>
            <a:r>
              <a:rPr lang="vi-VN" sz="2400" spc="-10" dirty="0">
                <a:solidFill>
                  <a:prstClr val="black"/>
                </a:solidFill>
                <a:ea typeface="Calibri"/>
                <a:cs typeface="Arial" pitchFamily="34" charset="0"/>
              </a:rPr>
              <a:t>khi gặp khó khăn về tài chính do thiên tai, hỏa hoạn, tai nạn bất ngờ</a:t>
            </a:r>
            <a:r>
              <a:rPr lang="en-US" sz="2400" dirty="0">
                <a:solidFill>
                  <a:prstClr val="black"/>
                </a:solidFill>
                <a:latin typeface="Arial" pitchFamily="34" charset="0"/>
                <a:ea typeface="Calibri"/>
                <a:cs typeface="Arial" pitchFamily="34" charset="0"/>
              </a:rPr>
              <a:t> (</a:t>
            </a:r>
            <a:r>
              <a:rPr lang="en-US" sz="2400" dirty="0" err="1">
                <a:solidFill>
                  <a:prstClr val="black"/>
                </a:solidFill>
                <a:latin typeface="Arial" pitchFamily="34" charset="0"/>
                <a:ea typeface="Calibri"/>
                <a:cs typeface="Arial" pitchFamily="34" charset="0"/>
              </a:rPr>
              <a:t>Khoản</a:t>
            </a:r>
            <a:r>
              <a:rPr lang="en-US" sz="2400" dirty="0">
                <a:solidFill>
                  <a:prstClr val="black"/>
                </a:solidFill>
                <a:latin typeface="Arial" pitchFamily="34" charset="0"/>
                <a:ea typeface="Calibri"/>
                <a:cs typeface="Arial" pitchFamily="34" charset="0"/>
              </a:rPr>
              <a:t> 37, 38Đ1Luật SĐBS)- </a:t>
            </a:r>
            <a:r>
              <a:rPr lang="en-US" sz="2400" dirty="0" err="1">
                <a:solidFill>
                  <a:prstClr val="black"/>
                </a:solidFill>
                <a:latin typeface="Arial" pitchFamily="34" charset="0"/>
                <a:ea typeface="Calibri"/>
                <a:cs typeface="Arial" pitchFamily="34" charset="0"/>
              </a:rPr>
              <a:t>Luật</a:t>
            </a:r>
            <a:r>
              <a:rPr lang="en-US" sz="2400" dirty="0">
                <a:solidFill>
                  <a:prstClr val="black"/>
                </a:solidFill>
                <a:latin typeface="Arial" pitchFamily="34" charset="0"/>
                <a:ea typeface="Calibri"/>
                <a:cs typeface="Arial" pitchFamily="34" charset="0"/>
              </a:rPr>
              <a:t> </a:t>
            </a:r>
            <a:r>
              <a:rPr lang="en-US" sz="2400" dirty="0" err="1">
                <a:solidFill>
                  <a:prstClr val="black"/>
                </a:solidFill>
                <a:latin typeface="Arial" pitchFamily="34" charset="0"/>
                <a:ea typeface="Calibri"/>
                <a:cs typeface="Arial" pitchFamily="34" charset="0"/>
              </a:rPr>
              <a:t>hiện</a:t>
            </a:r>
            <a:r>
              <a:rPr lang="en-US" sz="2400" dirty="0">
                <a:solidFill>
                  <a:prstClr val="black"/>
                </a:solidFill>
                <a:latin typeface="Arial" pitchFamily="34" charset="0"/>
                <a:ea typeface="Calibri"/>
                <a:cs typeface="Arial" pitchFamily="34" charset="0"/>
              </a:rPr>
              <a:t> </a:t>
            </a:r>
            <a:r>
              <a:rPr lang="en-US" sz="2400" dirty="0" err="1">
                <a:solidFill>
                  <a:prstClr val="black"/>
                </a:solidFill>
                <a:latin typeface="Arial" pitchFamily="34" charset="0"/>
                <a:ea typeface="Calibri"/>
                <a:cs typeface="Arial" pitchFamily="34" charset="0"/>
              </a:rPr>
              <a:t>hành</a:t>
            </a:r>
            <a:r>
              <a:rPr lang="en-US" sz="2400" dirty="0">
                <a:solidFill>
                  <a:prstClr val="black"/>
                </a:solidFill>
                <a:latin typeface="Arial" pitchFamily="34" charset="0"/>
                <a:ea typeface="Calibri"/>
                <a:cs typeface="Arial" pitchFamily="34" charset="0"/>
              </a:rPr>
              <a:t> </a:t>
            </a:r>
            <a:r>
              <a:rPr lang="en-US" sz="2400" u="sng" dirty="0" err="1">
                <a:solidFill>
                  <a:prstClr val="black"/>
                </a:solidFill>
                <a:latin typeface="Arial" pitchFamily="34" charset="0"/>
                <a:ea typeface="Calibri"/>
                <a:cs typeface="Arial" pitchFamily="34" charset="0"/>
              </a:rPr>
              <a:t>chỉ</a:t>
            </a:r>
            <a:r>
              <a:rPr lang="en-US" sz="2400" u="sng" dirty="0">
                <a:solidFill>
                  <a:prstClr val="black"/>
                </a:solidFill>
                <a:latin typeface="Arial" pitchFamily="34" charset="0"/>
                <a:ea typeface="Calibri"/>
                <a:cs typeface="Arial" pitchFamily="34" charset="0"/>
              </a:rPr>
              <a:t> </a:t>
            </a:r>
            <a:r>
              <a:rPr lang="en-US" sz="2400" u="sng" dirty="0" err="1">
                <a:solidFill>
                  <a:prstClr val="black"/>
                </a:solidFill>
                <a:latin typeface="Arial" pitchFamily="34" charset="0"/>
                <a:ea typeface="Calibri"/>
                <a:cs typeface="Arial" pitchFamily="34" charset="0"/>
              </a:rPr>
              <a:t>áp</a:t>
            </a:r>
            <a:r>
              <a:rPr lang="en-US" sz="2400" u="sng" dirty="0">
                <a:solidFill>
                  <a:prstClr val="black"/>
                </a:solidFill>
                <a:latin typeface="Arial" pitchFamily="34" charset="0"/>
                <a:ea typeface="Calibri"/>
                <a:cs typeface="Arial" pitchFamily="34" charset="0"/>
              </a:rPr>
              <a:t> </a:t>
            </a:r>
            <a:r>
              <a:rPr lang="en-US" sz="2400" u="sng" dirty="0" err="1">
                <a:solidFill>
                  <a:prstClr val="black"/>
                </a:solidFill>
                <a:latin typeface="Arial" pitchFamily="34" charset="0"/>
                <a:ea typeface="Calibri"/>
                <a:cs typeface="Arial" pitchFamily="34" charset="0"/>
              </a:rPr>
              <a:t>dụng</a:t>
            </a:r>
            <a:r>
              <a:rPr lang="en-US" sz="2400" u="sng" dirty="0">
                <a:solidFill>
                  <a:prstClr val="black"/>
                </a:solidFill>
                <a:latin typeface="Arial" pitchFamily="34" charset="0"/>
                <a:ea typeface="Calibri"/>
                <a:cs typeface="Arial" pitchFamily="34" charset="0"/>
              </a:rPr>
              <a:t> </a:t>
            </a:r>
            <a:r>
              <a:rPr lang="en-US" sz="2400" u="sng" dirty="0" err="1">
                <a:solidFill>
                  <a:prstClr val="black"/>
                </a:solidFill>
                <a:latin typeface="Arial" pitchFamily="34" charset="0"/>
                <a:ea typeface="Calibri"/>
                <a:cs typeface="Arial" pitchFamily="34" charset="0"/>
              </a:rPr>
              <a:t>đối</a:t>
            </a:r>
            <a:r>
              <a:rPr lang="en-US" sz="2400" u="sng" dirty="0">
                <a:solidFill>
                  <a:prstClr val="black"/>
                </a:solidFill>
                <a:latin typeface="Arial" pitchFamily="34" charset="0"/>
                <a:ea typeface="Calibri"/>
                <a:cs typeface="Arial" pitchFamily="34" charset="0"/>
              </a:rPr>
              <a:t> </a:t>
            </a:r>
            <a:r>
              <a:rPr lang="en-US" sz="2400" u="sng" dirty="0" err="1">
                <a:solidFill>
                  <a:prstClr val="black"/>
                </a:solidFill>
                <a:latin typeface="Arial" pitchFamily="34" charset="0"/>
                <a:ea typeface="Calibri"/>
                <a:cs typeface="Arial" pitchFamily="34" charset="0"/>
              </a:rPr>
              <a:t>với</a:t>
            </a:r>
            <a:r>
              <a:rPr lang="en-US" sz="2400" u="sng" dirty="0">
                <a:solidFill>
                  <a:prstClr val="black"/>
                </a:solidFill>
                <a:latin typeface="Arial" pitchFamily="34" charset="0"/>
                <a:ea typeface="Calibri"/>
                <a:cs typeface="Arial" pitchFamily="34" charset="0"/>
              </a:rPr>
              <a:t> </a:t>
            </a:r>
            <a:r>
              <a:rPr lang="en-US" sz="2400" u="sng" dirty="0" err="1">
                <a:solidFill>
                  <a:prstClr val="black"/>
                </a:solidFill>
                <a:latin typeface="Arial" pitchFamily="34" charset="0"/>
                <a:ea typeface="Calibri"/>
                <a:cs typeface="Arial" pitchFamily="34" charset="0"/>
              </a:rPr>
              <a:t>cá</a:t>
            </a:r>
            <a:r>
              <a:rPr lang="en-US" sz="2400" u="sng" dirty="0">
                <a:solidFill>
                  <a:prstClr val="black"/>
                </a:solidFill>
                <a:latin typeface="Arial" pitchFamily="34" charset="0"/>
                <a:ea typeface="Calibri"/>
                <a:cs typeface="Arial" pitchFamily="34" charset="0"/>
              </a:rPr>
              <a:t> </a:t>
            </a:r>
            <a:r>
              <a:rPr lang="en-US" sz="2400" u="sng" dirty="0" err="1">
                <a:solidFill>
                  <a:prstClr val="black"/>
                </a:solidFill>
                <a:latin typeface="Arial" pitchFamily="34" charset="0"/>
                <a:ea typeface="Calibri"/>
                <a:cs typeface="Arial" pitchFamily="34" charset="0"/>
              </a:rPr>
              <a:t>nhân</a:t>
            </a:r>
            <a:r>
              <a:rPr lang="en-US" sz="2400" u="sng" dirty="0">
                <a:solidFill>
                  <a:prstClr val="black"/>
                </a:solidFill>
                <a:latin typeface="Arial" pitchFamily="34" charset="0"/>
                <a:ea typeface="Calibri"/>
                <a:cs typeface="Arial" pitchFamily="34" charset="0"/>
              </a:rPr>
              <a:t>.</a:t>
            </a:r>
          </a:p>
          <a:p>
            <a:pPr indent="0" algn="just">
              <a:lnSpc>
                <a:spcPts val="3000"/>
              </a:lnSpc>
              <a:spcBef>
                <a:spcPts val="0"/>
              </a:spcBef>
              <a:spcAft>
                <a:spcPts val="0"/>
              </a:spcAft>
              <a:buNone/>
              <a:defRPr/>
            </a:pPr>
            <a:r>
              <a:rPr lang="en-US" sz="2400" dirty="0">
                <a:solidFill>
                  <a:prstClr val="black"/>
                </a:solidFill>
                <a:latin typeface="Arial" pitchFamily="34" charset="0"/>
                <a:ea typeface="Calibri"/>
                <a:cs typeface="Arial" pitchFamily="34" charset="0"/>
              </a:rPr>
              <a:t>	- </a:t>
            </a:r>
            <a:r>
              <a:rPr lang="en-US" sz="2400" dirty="0" err="1">
                <a:solidFill>
                  <a:prstClr val="black"/>
                </a:solidFill>
                <a:latin typeface="Arial" pitchFamily="34" charset="0"/>
                <a:ea typeface="Calibri"/>
                <a:cs typeface="Arial" pitchFamily="34" charset="0"/>
              </a:rPr>
              <a:t>Cả</a:t>
            </a:r>
            <a:r>
              <a:rPr lang="en-US" sz="2400" dirty="0">
                <a:solidFill>
                  <a:prstClr val="black"/>
                </a:solidFill>
                <a:latin typeface="Arial" pitchFamily="34" charset="0"/>
                <a:ea typeface="Calibri"/>
                <a:cs typeface="Arial" pitchFamily="34" charset="0"/>
              </a:rPr>
              <a:t> 02 </a:t>
            </a:r>
            <a:r>
              <a:rPr lang="en-US" sz="2400" dirty="0" err="1">
                <a:solidFill>
                  <a:prstClr val="black"/>
                </a:solidFill>
                <a:latin typeface="Arial" pitchFamily="34" charset="0"/>
                <a:ea typeface="Calibri"/>
                <a:cs typeface="Arial" pitchFamily="34" charset="0"/>
              </a:rPr>
              <a:t>điều</a:t>
            </a:r>
            <a:r>
              <a:rPr lang="en-US" sz="2400" dirty="0">
                <a:solidFill>
                  <a:prstClr val="black"/>
                </a:solidFill>
                <a:latin typeface="Arial" pitchFamily="34" charset="0"/>
                <a:ea typeface="Calibri"/>
                <a:cs typeface="Arial" pitchFamily="34" charset="0"/>
              </a:rPr>
              <a:t> 76 </a:t>
            </a:r>
            <a:r>
              <a:rPr lang="en-US" sz="2400" dirty="0" err="1">
                <a:solidFill>
                  <a:prstClr val="black"/>
                </a:solidFill>
                <a:latin typeface="Arial" pitchFamily="34" charset="0"/>
                <a:ea typeface="Calibri"/>
                <a:cs typeface="Arial" pitchFamily="34" charset="0"/>
              </a:rPr>
              <a:t>và</a:t>
            </a:r>
            <a:r>
              <a:rPr lang="en-US" sz="2400" dirty="0">
                <a:solidFill>
                  <a:prstClr val="black"/>
                </a:solidFill>
                <a:latin typeface="Arial" pitchFamily="34" charset="0"/>
                <a:ea typeface="Calibri"/>
                <a:cs typeface="Arial" pitchFamily="34" charset="0"/>
              </a:rPr>
              <a:t> 77 </a:t>
            </a:r>
            <a:r>
              <a:rPr lang="en-US" sz="2400" dirty="0" err="1">
                <a:solidFill>
                  <a:prstClr val="black"/>
                </a:solidFill>
                <a:latin typeface="Arial" pitchFamily="34" charset="0"/>
                <a:ea typeface="Calibri"/>
                <a:cs typeface="Arial" pitchFamily="34" charset="0"/>
              </a:rPr>
              <a:t>đều</a:t>
            </a:r>
            <a:r>
              <a:rPr lang="en-US" sz="2400" dirty="0">
                <a:solidFill>
                  <a:prstClr val="black"/>
                </a:solidFill>
                <a:latin typeface="Arial" pitchFamily="34" charset="0"/>
                <a:ea typeface="Calibri"/>
                <a:cs typeface="Arial" pitchFamily="34" charset="0"/>
              </a:rPr>
              <a:t> </a:t>
            </a:r>
            <a:r>
              <a:rPr lang="en-US" sz="2400" dirty="0" err="1">
                <a:solidFill>
                  <a:prstClr val="black"/>
                </a:solidFill>
                <a:latin typeface="Arial" pitchFamily="34" charset="0"/>
                <a:ea typeface="Calibri"/>
                <a:cs typeface="Arial" pitchFamily="34" charset="0"/>
              </a:rPr>
              <a:t>được</a:t>
            </a:r>
            <a:r>
              <a:rPr lang="en-US" sz="2400" dirty="0">
                <a:solidFill>
                  <a:prstClr val="black"/>
                </a:solidFill>
                <a:latin typeface="Arial" pitchFamily="34" charset="0"/>
                <a:ea typeface="Calibri"/>
                <a:cs typeface="Arial" pitchFamily="34" charset="0"/>
              </a:rPr>
              <a:t> </a:t>
            </a:r>
            <a:r>
              <a:rPr lang="en-US" sz="2400" b="1" u="sng" dirty="0" err="1">
                <a:solidFill>
                  <a:prstClr val="black"/>
                </a:solidFill>
                <a:latin typeface="Arial" pitchFamily="34" charset="0"/>
                <a:ea typeface="Calibri"/>
                <a:cs typeface="Arial" pitchFamily="34" charset="0"/>
              </a:rPr>
              <a:t>sđbs</a:t>
            </a:r>
            <a:r>
              <a:rPr lang="en-US" sz="2400" b="1" u="sng" dirty="0">
                <a:solidFill>
                  <a:prstClr val="black"/>
                </a:solidFill>
                <a:latin typeface="Arial" pitchFamily="34" charset="0"/>
                <a:ea typeface="Calibri"/>
                <a:cs typeface="Arial" pitchFamily="34" charset="0"/>
              </a:rPr>
              <a:t> </a:t>
            </a:r>
            <a:r>
              <a:rPr lang="en-US" sz="2400" b="1" u="sng" dirty="0" err="1">
                <a:solidFill>
                  <a:prstClr val="black"/>
                </a:solidFill>
                <a:latin typeface="Arial" pitchFamily="34" charset="0"/>
                <a:ea typeface="Calibri"/>
                <a:cs typeface="Arial" pitchFamily="34" charset="0"/>
              </a:rPr>
              <a:t>quy</a:t>
            </a:r>
            <a:r>
              <a:rPr lang="en-US" sz="2400" b="1" u="sng" dirty="0">
                <a:solidFill>
                  <a:prstClr val="black"/>
                </a:solidFill>
                <a:latin typeface="Arial" pitchFamily="34" charset="0"/>
                <a:ea typeface="Calibri"/>
                <a:cs typeface="Arial" pitchFamily="34" charset="0"/>
              </a:rPr>
              <a:t> </a:t>
            </a:r>
            <a:r>
              <a:rPr lang="en-US" sz="2400" b="1" u="sng" dirty="0" err="1">
                <a:solidFill>
                  <a:prstClr val="black"/>
                </a:solidFill>
                <a:latin typeface="Arial" pitchFamily="34" charset="0"/>
                <a:ea typeface="Calibri"/>
                <a:cs typeface="Arial" pitchFamily="34" charset="0"/>
              </a:rPr>
              <a:t>định</a:t>
            </a:r>
            <a:r>
              <a:rPr lang="en-US" sz="2400" b="1" u="sng" dirty="0">
                <a:solidFill>
                  <a:prstClr val="black"/>
                </a:solidFill>
                <a:latin typeface="Arial" pitchFamily="34" charset="0"/>
                <a:ea typeface="Calibri"/>
                <a:cs typeface="Arial" pitchFamily="34" charset="0"/>
              </a:rPr>
              <a:t> chi </a:t>
            </a:r>
            <a:r>
              <a:rPr lang="en-US" sz="2400" b="1" u="sng" dirty="0" err="1">
                <a:solidFill>
                  <a:prstClr val="black"/>
                </a:solidFill>
                <a:latin typeface="Arial" pitchFamily="34" charset="0"/>
                <a:ea typeface="Calibri"/>
                <a:cs typeface="Arial" pitchFamily="34" charset="0"/>
              </a:rPr>
              <a:t>tiết</a:t>
            </a:r>
            <a:r>
              <a:rPr lang="en-US" sz="2400" b="1" u="sng" dirty="0">
                <a:solidFill>
                  <a:prstClr val="black"/>
                </a:solidFill>
                <a:latin typeface="Arial" pitchFamily="34" charset="0"/>
                <a:ea typeface="Calibri"/>
                <a:cs typeface="Arial" pitchFamily="34" charset="0"/>
              </a:rPr>
              <a:t>, </a:t>
            </a:r>
            <a:r>
              <a:rPr lang="en-US" sz="2400" b="1" u="sng" dirty="0" err="1">
                <a:solidFill>
                  <a:prstClr val="black"/>
                </a:solidFill>
                <a:latin typeface="Arial" pitchFamily="34" charset="0"/>
                <a:ea typeface="Calibri"/>
                <a:cs typeface="Arial" pitchFamily="34" charset="0"/>
              </a:rPr>
              <a:t>cụ</a:t>
            </a:r>
            <a:r>
              <a:rPr lang="en-US" sz="2400" b="1" u="sng" dirty="0">
                <a:solidFill>
                  <a:prstClr val="black"/>
                </a:solidFill>
                <a:latin typeface="Arial" pitchFamily="34" charset="0"/>
                <a:ea typeface="Calibri"/>
                <a:cs typeface="Arial" pitchFamily="34" charset="0"/>
              </a:rPr>
              <a:t> </a:t>
            </a:r>
            <a:r>
              <a:rPr lang="en-US" sz="2400" b="1" u="sng" dirty="0" err="1">
                <a:solidFill>
                  <a:prstClr val="black"/>
                </a:solidFill>
                <a:latin typeface="Arial" pitchFamily="34" charset="0"/>
                <a:ea typeface="Calibri"/>
                <a:cs typeface="Arial" pitchFamily="34" charset="0"/>
              </a:rPr>
              <a:t>thể</a:t>
            </a:r>
            <a:r>
              <a:rPr lang="en-US" sz="2400" b="1" u="sng" dirty="0">
                <a:solidFill>
                  <a:prstClr val="black"/>
                </a:solidFill>
                <a:latin typeface="Arial" pitchFamily="34" charset="0"/>
                <a:ea typeface="Calibri"/>
                <a:cs typeface="Arial" pitchFamily="34" charset="0"/>
              </a:rPr>
              <a:t> </a:t>
            </a:r>
            <a:r>
              <a:rPr lang="en-US" sz="2400" b="1" u="sng" dirty="0" err="1">
                <a:solidFill>
                  <a:prstClr val="black"/>
                </a:solidFill>
                <a:latin typeface="Arial" pitchFamily="34" charset="0"/>
                <a:ea typeface="Calibri"/>
                <a:cs typeface="Arial" pitchFamily="34" charset="0"/>
              </a:rPr>
              <a:t>hơn</a:t>
            </a:r>
            <a:r>
              <a:rPr lang="en-US" sz="2400" b="1" u="sng" dirty="0">
                <a:solidFill>
                  <a:prstClr val="black"/>
                </a:solidFill>
                <a:latin typeface="Arial" pitchFamily="34" charset="0"/>
                <a:ea typeface="Calibri"/>
                <a:cs typeface="Arial" pitchFamily="34" charset="0"/>
              </a:rPr>
              <a:t> </a:t>
            </a:r>
            <a:r>
              <a:rPr lang="en-US" sz="2400" b="1" u="sng" dirty="0" err="1">
                <a:solidFill>
                  <a:prstClr val="black"/>
                </a:solidFill>
                <a:latin typeface="Arial" pitchFamily="34" charset="0"/>
                <a:ea typeface="Calibri"/>
                <a:cs typeface="Arial" pitchFamily="34" charset="0"/>
              </a:rPr>
              <a:t>thủ</a:t>
            </a:r>
            <a:r>
              <a:rPr lang="en-US" sz="2400" b="1" u="sng" dirty="0">
                <a:solidFill>
                  <a:prstClr val="black"/>
                </a:solidFill>
                <a:latin typeface="Arial" pitchFamily="34" charset="0"/>
                <a:ea typeface="Calibri"/>
                <a:cs typeface="Arial" pitchFamily="34" charset="0"/>
              </a:rPr>
              <a:t> </a:t>
            </a:r>
            <a:r>
              <a:rPr lang="en-US" sz="2400" b="1" u="sng" dirty="0" err="1">
                <a:solidFill>
                  <a:prstClr val="black"/>
                </a:solidFill>
                <a:latin typeface="Arial" pitchFamily="34" charset="0"/>
                <a:ea typeface="Calibri"/>
                <a:cs typeface="Arial" pitchFamily="34" charset="0"/>
              </a:rPr>
              <a:t>tục</a:t>
            </a:r>
            <a:r>
              <a:rPr lang="en-US" sz="2400" b="1" u="sng" dirty="0">
                <a:solidFill>
                  <a:prstClr val="black"/>
                </a:solidFill>
                <a:latin typeface="Arial" pitchFamily="34" charset="0"/>
                <a:ea typeface="Calibri"/>
                <a:cs typeface="Arial" pitchFamily="34" charset="0"/>
              </a:rPr>
              <a:t> </a:t>
            </a:r>
            <a:r>
              <a:rPr lang="en-US" sz="2400" b="1" u="sng" dirty="0" err="1">
                <a:solidFill>
                  <a:prstClr val="black"/>
                </a:solidFill>
                <a:latin typeface="Arial" pitchFamily="34" charset="0"/>
                <a:ea typeface="Calibri"/>
                <a:cs typeface="Arial" pitchFamily="34" charset="0"/>
              </a:rPr>
              <a:t>áp</a:t>
            </a:r>
            <a:r>
              <a:rPr lang="en-US" sz="2400" b="1" u="sng" dirty="0">
                <a:solidFill>
                  <a:prstClr val="black"/>
                </a:solidFill>
                <a:latin typeface="Arial" pitchFamily="34" charset="0"/>
                <a:ea typeface="Calibri"/>
                <a:cs typeface="Arial" pitchFamily="34" charset="0"/>
              </a:rPr>
              <a:t> </a:t>
            </a:r>
            <a:r>
              <a:rPr lang="en-US" sz="2400" b="1" u="sng" dirty="0" err="1">
                <a:solidFill>
                  <a:prstClr val="black"/>
                </a:solidFill>
                <a:latin typeface="Arial" pitchFamily="34" charset="0"/>
                <a:ea typeface="Calibri"/>
                <a:cs typeface="Arial" pitchFamily="34" charset="0"/>
              </a:rPr>
              <a:t>dụng</a:t>
            </a:r>
            <a:r>
              <a:rPr lang="en-US" sz="2400" b="1" u="sng" dirty="0">
                <a:solidFill>
                  <a:prstClr val="black"/>
                </a:solidFill>
                <a:latin typeface="Arial" pitchFamily="34" charset="0"/>
                <a:ea typeface="Calibri"/>
                <a:cs typeface="Arial" pitchFamily="34" charset="0"/>
              </a:rPr>
              <a:t> </a:t>
            </a:r>
            <a:r>
              <a:rPr lang="en-US" sz="2400" dirty="0" err="1">
                <a:solidFill>
                  <a:prstClr val="black"/>
                </a:solidFill>
                <a:latin typeface="Arial" pitchFamily="34" charset="0"/>
                <a:ea typeface="Calibri"/>
                <a:cs typeface="Arial" pitchFamily="34" charset="0"/>
              </a:rPr>
              <a:t>để</a:t>
            </a:r>
            <a:r>
              <a:rPr lang="en-US" sz="2400" dirty="0">
                <a:solidFill>
                  <a:prstClr val="black"/>
                </a:solidFill>
                <a:latin typeface="Arial" pitchFamily="34" charset="0"/>
                <a:ea typeface="Calibri"/>
                <a:cs typeface="Arial" pitchFamily="34" charset="0"/>
              </a:rPr>
              <a:t> </a:t>
            </a:r>
            <a:r>
              <a:rPr lang="en-US" sz="2400" dirty="0" err="1">
                <a:solidFill>
                  <a:prstClr val="black"/>
                </a:solidFill>
                <a:latin typeface="Arial" pitchFamily="34" charset="0"/>
                <a:ea typeface="Calibri"/>
                <a:cs typeface="Arial" pitchFamily="34" charset="0"/>
              </a:rPr>
              <a:t>hoãn</a:t>
            </a:r>
            <a:r>
              <a:rPr lang="en-US" sz="2400" dirty="0">
                <a:solidFill>
                  <a:prstClr val="black"/>
                </a:solidFill>
                <a:latin typeface="Arial" pitchFamily="34" charset="0"/>
                <a:ea typeface="Calibri"/>
                <a:cs typeface="Arial" pitchFamily="34" charset="0"/>
              </a:rPr>
              <a:t>, </a:t>
            </a:r>
            <a:r>
              <a:rPr lang="en-US" sz="2400" dirty="0" err="1">
                <a:solidFill>
                  <a:prstClr val="black"/>
                </a:solidFill>
                <a:latin typeface="Arial" pitchFamily="34" charset="0"/>
                <a:ea typeface="Calibri"/>
                <a:cs typeface="Arial" pitchFamily="34" charset="0"/>
              </a:rPr>
              <a:t>giảm</a:t>
            </a:r>
            <a:r>
              <a:rPr lang="en-US" sz="2400" dirty="0">
                <a:solidFill>
                  <a:prstClr val="black"/>
                </a:solidFill>
                <a:latin typeface="Arial" pitchFamily="34" charset="0"/>
                <a:ea typeface="Calibri"/>
                <a:cs typeface="Arial" pitchFamily="34" charset="0"/>
              </a:rPr>
              <a:t> </a:t>
            </a:r>
            <a:r>
              <a:rPr lang="en-US" sz="2400" dirty="0" err="1">
                <a:solidFill>
                  <a:prstClr val="black"/>
                </a:solidFill>
                <a:latin typeface="Arial" pitchFamily="34" charset="0"/>
                <a:ea typeface="Calibri"/>
                <a:cs typeface="Arial" pitchFamily="34" charset="0"/>
              </a:rPr>
              <a:t>miễn</a:t>
            </a:r>
            <a:r>
              <a:rPr lang="en-US" sz="2400" dirty="0">
                <a:solidFill>
                  <a:prstClr val="black"/>
                </a:solidFill>
                <a:latin typeface="Arial" pitchFamily="34" charset="0"/>
                <a:ea typeface="Calibri"/>
                <a:cs typeface="Arial" pitchFamily="34" charset="0"/>
              </a:rPr>
              <a:t> </a:t>
            </a:r>
            <a:r>
              <a:rPr lang="en-US" sz="2400" dirty="0" err="1">
                <a:solidFill>
                  <a:prstClr val="black"/>
                </a:solidFill>
                <a:latin typeface="Arial" pitchFamily="34" charset="0"/>
                <a:ea typeface="Calibri"/>
                <a:cs typeface="Arial" pitchFamily="34" charset="0"/>
              </a:rPr>
              <a:t>đỡ</a:t>
            </a:r>
            <a:r>
              <a:rPr lang="en-US" sz="2400" dirty="0">
                <a:solidFill>
                  <a:prstClr val="black"/>
                </a:solidFill>
                <a:latin typeface="Arial" pitchFamily="34" charset="0"/>
                <a:ea typeface="Calibri"/>
                <a:cs typeface="Arial" pitchFamily="34" charset="0"/>
              </a:rPr>
              <a:t> </a:t>
            </a:r>
            <a:r>
              <a:rPr lang="en-US" sz="2400" dirty="0" err="1">
                <a:solidFill>
                  <a:prstClr val="black"/>
                </a:solidFill>
                <a:latin typeface="Arial" pitchFamily="34" charset="0"/>
                <a:ea typeface="Calibri"/>
                <a:cs typeface="Arial" pitchFamily="34" charset="0"/>
              </a:rPr>
              <a:t>rườm</a:t>
            </a:r>
            <a:r>
              <a:rPr lang="en-US" sz="2400" dirty="0">
                <a:solidFill>
                  <a:prstClr val="black"/>
                </a:solidFill>
                <a:latin typeface="Arial" pitchFamily="34" charset="0"/>
                <a:ea typeface="Calibri"/>
                <a:cs typeface="Arial" pitchFamily="34" charset="0"/>
              </a:rPr>
              <a:t> </a:t>
            </a:r>
            <a:r>
              <a:rPr lang="en-US" sz="2400" dirty="0" err="1">
                <a:solidFill>
                  <a:prstClr val="black"/>
                </a:solidFill>
                <a:latin typeface="Arial" pitchFamily="34" charset="0"/>
                <a:ea typeface="Calibri"/>
                <a:cs typeface="Arial" pitchFamily="34" charset="0"/>
              </a:rPr>
              <a:t>rà</a:t>
            </a:r>
            <a:r>
              <a:rPr lang="en-US" sz="2400" dirty="0">
                <a:solidFill>
                  <a:prstClr val="black"/>
                </a:solidFill>
                <a:latin typeface="Arial" pitchFamily="34" charset="0"/>
                <a:ea typeface="Calibri"/>
                <a:cs typeface="Arial" pitchFamily="34" charset="0"/>
              </a:rPr>
              <a:t>, </a:t>
            </a:r>
            <a:r>
              <a:rPr lang="en-US" sz="2400" dirty="0" err="1">
                <a:solidFill>
                  <a:prstClr val="black"/>
                </a:solidFill>
                <a:latin typeface="Arial" pitchFamily="34" charset="0"/>
                <a:ea typeface="Calibri"/>
                <a:cs typeface="Arial" pitchFamily="34" charset="0"/>
              </a:rPr>
              <a:t>thực</a:t>
            </a:r>
            <a:r>
              <a:rPr lang="en-US" sz="2400" dirty="0">
                <a:solidFill>
                  <a:prstClr val="black"/>
                </a:solidFill>
                <a:latin typeface="Arial" pitchFamily="34" charset="0"/>
                <a:ea typeface="Calibri"/>
                <a:cs typeface="Arial" pitchFamily="34" charset="0"/>
              </a:rPr>
              <a:t> </a:t>
            </a:r>
            <a:r>
              <a:rPr lang="en-US" sz="2400" dirty="0" err="1">
                <a:solidFill>
                  <a:prstClr val="black"/>
                </a:solidFill>
                <a:latin typeface="Arial" pitchFamily="34" charset="0"/>
                <a:ea typeface="Calibri"/>
                <a:cs typeface="Arial" pitchFamily="34" charset="0"/>
              </a:rPr>
              <a:t>tế</a:t>
            </a:r>
            <a:r>
              <a:rPr lang="en-US" sz="2400" dirty="0">
                <a:solidFill>
                  <a:prstClr val="black"/>
                </a:solidFill>
                <a:latin typeface="Arial" pitchFamily="34" charset="0"/>
                <a:ea typeface="Calibri"/>
                <a:cs typeface="Arial" pitchFamily="34" charset="0"/>
              </a:rPr>
              <a:t> </a:t>
            </a:r>
            <a:r>
              <a:rPr lang="en-US" sz="2400" dirty="0" err="1">
                <a:solidFill>
                  <a:prstClr val="black"/>
                </a:solidFill>
                <a:latin typeface="Arial" pitchFamily="34" charset="0"/>
                <a:ea typeface="Calibri"/>
                <a:cs typeface="Arial" pitchFamily="34" charset="0"/>
              </a:rPr>
              <a:t>hơn</a:t>
            </a:r>
            <a:r>
              <a:rPr lang="en-US" sz="2400" dirty="0">
                <a:solidFill>
                  <a:prstClr val="black"/>
                </a:solidFill>
                <a:latin typeface="Arial" pitchFamily="34" charset="0"/>
                <a:ea typeface="Calibri"/>
                <a:cs typeface="Arial" pitchFamily="34" charset="0"/>
              </a:rPr>
              <a:t> </a:t>
            </a:r>
            <a:r>
              <a:rPr lang="en-US" sz="2400" dirty="0" err="1">
                <a:solidFill>
                  <a:prstClr val="black"/>
                </a:solidFill>
                <a:latin typeface="Arial" pitchFamily="34" charset="0"/>
                <a:ea typeface="Calibri"/>
                <a:cs typeface="Arial" pitchFamily="34" charset="0"/>
              </a:rPr>
              <a:t>nhưng</a:t>
            </a:r>
            <a:r>
              <a:rPr lang="en-US" sz="2400" dirty="0">
                <a:solidFill>
                  <a:prstClr val="black"/>
                </a:solidFill>
                <a:latin typeface="Arial" pitchFamily="34" charset="0"/>
                <a:ea typeface="Calibri"/>
                <a:cs typeface="Arial" pitchFamily="34" charset="0"/>
              </a:rPr>
              <a:t> </a:t>
            </a:r>
            <a:r>
              <a:rPr lang="en-US" sz="2400" dirty="0" err="1">
                <a:solidFill>
                  <a:prstClr val="black"/>
                </a:solidFill>
                <a:latin typeface="Arial" pitchFamily="34" charset="0"/>
                <a:ea typeface="Calibri"/>
                <a:cs typeface="Arial" pitchFamily="34" charset="0"/>
              </a:rPr>
              <a:t>vẫn</a:t>
            </a:r>
            <a:r>
              <a:rPr lang="en-US" sz="2400" dirty="0">
                <a:solidFill>
                  <a:prstClr val="black"/>
                </a:solidFill>
                <a:latin typeface="Arial" pitchFamily="34" charset="0"/>
                <a:ea typeface="Calibri"/>
                <a:cs typeface="Arial" pitchFamily="34" charset="0"/>
              </a:rPr>
              <a:t> </a:t>
            </a:r>
            <a:r>
              <a:rPr lang="en-US" sz="2400" dirty="0" err="1">
                <a:solidFill>
                  <a:prstClr val="black"/>
                </a:solidFill>
                <a:latin typeface="Arial" pitchFamily="34" charset="0"/>
                <a:ea typeface="Calibri"/>
                <a:cs typeface="Arial" pitchFamily="34" charset="0"/>
              </a:rPr>
              <a:t>bảo</a:t>
            </a:r>
            <a:r>
              <a:rPr lang="en-US" sz="2400" dirty="0">
                <a:solidFill>
                  <a:prstClr val="black"/>
                </a:solidFill>
                <a:latin typeface="Arial" pitchFamily="34" charset="0"/>
                <a:ea typeface="Calibri"/>
                <a:cs typeface="Arial" pitchFamily="34" charset="0"/>
              </a:rPr>
              <a:t> </a:t>
            </a:r>
            <a:r>
              <a:rPr lang="en-US" sz="2400" dirty="0" err="1">
                <a:solidFill>
                  <a:prstClr val="black"/>
                </a:solidFill>
                <a:latin typeface="Arial" pitchFamily="34" charset="0"/>
                <a:ea typeface="Calibri"/>
                <a:cs typeface="Arial" pitchFamily="34" charset="0"/>
              </a:rPr>
              <a:t>đảm</a:t>
            </a:r>
            <a:r>
              <a:rPr lang="en-US" sz="2400" dirty="0">
                <a:solidFill>
                  <a:prstClr val="black"/>
                </a:solidFill>
                <a:latin typeface="Arial" pitchFamily="34" charset="0"/>
                <a:ea typeface="Calibri"/>
                <a:cs typeface="Arial" pitchFamily="34" charset="0"/>
              </a:rPr>
              <a:t> </a:t>
            </a:r>
            <a:r>
              <a:rPr lang="en-US" sz="2400" dirty="0" err="1">
                <a:solidFill>
                  <a:prstClr val="black"/>
                </a:solidFill>
                <a:latin typeface="Arial" pitchFamily="34" charset="0"/>
                <a:ea typeface="Calibri"/>
                <a:cs typeface="Arial" pitchFamily="34" charset="0"/>
              </a:rPr>
              <a:t>chặt</a:t>
            </a:r>
            <a:r>
              <a:rPr lang="en-US" sz="2400" dirty="0">
                <a:solidFill>
                  <a:prstClr val="black"/>
                </a:solidFill>
                <a:latin typeface="Arial" pitchFamily="34" charset="0"/>
                <a:ea typeface="Calibri"/>
                <a:cs typeface="Arial" pitchFamily="34" charset="0"/>
              </a:rPr>
              <a:t> </a:t>
            </a:r>
            <a:r>
              <a:rPr lang="en-US" sz="2400" dirty="0" err="1">
                <a:solidFill>
                  <a:prstClr val="black"/>
                </a:solidFill>
                <a:latin typeface="Arial" pitchFamily="34" charset="0"/>
                <a:ea typeface="Calibri"/>
                <a:cs typeface="Arial" pitchFamily="34" charset="0"/>
              </a:rPr>
              <a:t>chẽ</a:t>
            </a:r>
            <a:r>
              <a:rPr lang="en-US" sz="2400" dirty="0">
                <a:solidFill>
                  <a:prstClr val="black"/>
                </a:solidFill>
                <a:latin typeface="Arial" pitchFamily="34" charset="0"/>
                <a:ea typeface="Calibri"/>
                <a:cs typeface="Arial" pitchFamily="34" charset="0"/>
              </a:rPr>
              <a:t> (</a:t>
            </a:r>
            <a:r>
              <a:rPr lang="en-US" sz="2400" dirty="0" err="1">
                <a:solidFill>
                  <a:prstClr val="black"/>
                </a:solidFill>
                <a:latin typeface="Arial" pitchFamily="34" charset="0"/>
                <a:ea typeface="Calibri"/>
                <a:cs typeface="Arial" pitchFamily="34" charset="0"/>
              </a:rPr>
              <a:t>điều</a:t>
            </a:r>
            <a:r>
              <a:rPr lang="en-US" sz="2400" dirty="0">
                <a:solidFill>
                  <a:prstClr val="black"/>
                </a:solidFill>
                <a:latin typeface="Arial" pitchFamily="34" charset="0"/>
                <a:ea typeface="Calibri"/>
                <a:cs typeface="Arial" pitchFamily="34" charset="0"/>
              </a:rPr>
              <a:t> </a:t>
            </a:r>
            <a:r>
              <a:rPr lang="en-US" sz="2400" dirty="0" err="1">
                <a:solidFill>
                  <a:prstClr val="black"/>
                </a:solidFill>
                <a:latin typeface="Arial" pitchFamily="34" charset="0"/>
                <a:ea typeface="Calibri"/>
                <a:cs typeface="Arial" pitchFamily="34" charset="0"/>
              </a:rPr>
              <a:t>kiện</a:t>
            </a:r>
            <a:r>
              <a:rPr lang="en-US" sz="2400" dirty="0">
                <a:solidFill>
                  <a:prstClr val="black"/>
                </a:solidFill>
                <a:latin typeface="Arial" pitchFamily="34" charset="0"/>
                <a:ea typeface="Calibri"/>
                <a:cs typeface="Arial" pitchFamily="34" charset="0"/>
              </a:rPr>
              <a:t> </a:t>
            </a:r>
            <a:r>
              <a:rPr lang="en-US" sz="2400" dirty="0" err="1">
                <a:solidFill>
                  <a:prstClr val="black"/>
                </a:solidFill>
                <a:latin typeface="Arial" pitchFamily="34" charset="0"/>
                <a:ea typeface="Calibri"/>
                <a:cs typeface="Arial" pitchFamily="34" charset="0"/>
              </a:rPr>
              <a:t>rõ</a:t>
            </a:r>
            <a:r>
              <a:rPr lang="en-US" sz="2400" dirty="0">
                <a:solidFill>
                  <a:prstClr val="black"/>
                </a:solidFill>
                <a:latin typeface="Arial" pitchFamily="34" charset="0"/>
                <a:ea typeface="Calibri"/>
                <a:cs typeface="Arial" pitchFamily="34" charset="0"/>
              </a:rPr>
              <a:t> rang, </a:t>
            </a:r>
            <a:r>
              <a:rPr lang="en-US" sz="2400" dirty="0" err="1">
                <a:solidFill>
                  <a:prstClr val="black"/>
                </a:solidFill>
                <a:latin typeface="Arial" pitchFamily="34" charset="0"/>
                <a:ea typeface="Calibri"/>
                <a:cs typeface="Arial" pitchFamily="34" charset="0"/>
              </a:rPr>
              <a:t>hợp</a:t>
            </a:r>
            <a:r>
              <a:rPr lang="en-US" sz="2400" dirty="0">
                <a:solidFill>
                  <a:prstClr val="black"/>
                </a:solidFill>
                <a:latin typeface="Arial" pitchFamily="34" charset="0"/>
                <a:ea typeface="Calibri"/>
                <a:cs typeface="Arial" pitchFamily="34" charset="0"/>
              </a:rPr>
              <a:t> </a:t>
            </a:r>
            <a:r>
              <a:rPr lang="en-US" sz="2400" dirty="0" err="1">
                <a:solidFill>
                  <a:prstClr val="black"/>
                </a:solidFill>
                <a:latin typeface="Arial" pitchFamily="34" charset="0"/>
                <a:ea typeface="Calibri"/>
                <a:cs typeface="Arial" pitchFamily="34" charset="0"/>
              </a:rPr>
              <a:t>lý</a:t>
            </a:r>
            <a:r>
              <a:rPr lang="en-US" sz="2400" dirty="0">
                <a:solidFill>
                  <a:prstClr val="black"/>
                </a:solidFill>
                <a:latin typeface="Arial" pitchFamily="34" charset="0"/>
                <a:ea typeface="Calibri"/>
                <a:cs typeface="Arial" pitchFamily="34" charset="0"/>
              </a:rPr>
              <a:t>, </a:t>
            </a:r>
            <a:r>
              <a:rPr lang="en-US" sz="2400" dirty="0" err="1">
                <a:solidFill>
                  <a:prstClr val="black"/>
                </a:solidFill>
                <a:latin typeface="Arial" pitchFamily="34" charset="0"/>
                <a:ea typeface="Calibri"/>
                <a:cs typeface="Arial" pitchFamily="34" charset="0"/>
              </a:rPr>
              <a:t>thủ</a:t>
            </a:r>
            <a:r>
              <a:rPr lang="en-US" sz="2400" dirty="0">
                <a:solidFill>
                  <a:prstClr val="black"/>
                </a:solidFill>
                <a:latin typeface="Arial" pitchFamily="34" charset="0"/>
                <a:ea typeface="Calibri"/>
                <a:cs typeface="Arial" pitchFamily="34" charset="0"/>
              </a:rPr>
              <a:t> </a:t>
            </a:r>
            <a:r>
              <a:rPr lang="en-US" sz="2400" dirty="0" err="1">
                <a:solidFill>
                  <a:prstClr val="black"/>
                </a:solidFill>
                <a:latin typeface="Arial" pitchFamily="34" charset="0"/>
                <a:ea typeface="Calibri"/>
                <a:cs typeface="Arial" pitchFamily="34" charset="0"/>
              </a:rPr>
              <a:t>tục</a:t>
            </a:r>
            <a:r>
              <a:rPr lang="en-US" sz="2400" dirty="0">
                <a:solidFill>
                  <a:prstClr val="black"/>
                </a:solidFill>
                <a:latin typeface="Arial" pitchFamily="34" charset="0"/>
                <a:ea typeface="Calibri"/>
                <a:cs typeface="Arial" pitchFamily="34" charset="0"/>
              </a:rPr>
              <a:t> </a:t>
            </a:r>
            <a:r>
              <a:rPr lang="en-US" sz="2400" dirty="0" err="1">
                <a:solidFill>
                  <a:prstClr val="black"/>
                </a:solidFill>
                <a:latin typeface="Arial" pitchFamily="34" charset="0"/>
                <a:ea typeface="Calibri"/>
                <a:cs typeface="Arial" pitchFamily="34" charset="0"/>
              </a:rPr>
              <a:t>đơn</a:t>
            </a:r>
            <a:r>
              <a:rPr lang="en-US" sz="2400" dirty="0">
                <a:solidFill>
                  <a:prstClr val="black"/>
                </a:solidFill>
                <a:latin typeface="Arial" pitchFamily="34" charset="0"/>
                <a:ea typeface="Calibri"/>
                <a:cs typeface="Arial" pitchFamily="34" charset="0"/>
              </a:rPr>
              <a:t> </a:t>
            </a:r>
            <a:r>
              <a:rPr lang="en-US" sz="2400" dirty="0" err="1">
                <a:solidFill>
                  <a:prstClr val="black"/>
                </a:solidFill>
                <a:latin typeface="Arial" pitchFamily="34" charset="0"/>
                <a:ea typeface="Calibri"/>
                <a:cs typeface="Arial" pitchFamily="34" charset="0"/>
              </a:rPr>
              <a:t>giản</a:t>
            </a:r>
            <a:r>
              <a:rPr lang="en-US" sz="2400" dirty="0">
                <a:solidFill>
                  <a:prstClr val="black"/>
                </a:solidFill>
                <a:latin typeface="Arial" pitchFamily="34" charset="0"/>
                <a:ea typeface="Calibri"/>
                <a:cs typeface="Arial" pitchFamily="34" charset="0"/>
              </a:rPr>
              <a:t>, </a:t>
            </a:r>
            <a:r>
              <a:rPr lang="en-US" sz="2400" dirty="0" err="1">
                <a:solidFill>
                  <a:prstClr val="black"/>
                </a:solidFill>
                <a:latin typeface="Arial" pitchFamily="34" charset="0"/>
                <a:ea typeface="Calibri"/>
                <a:cs typeface="Arial" pitchFamily="34" charset="0"/>
              </a:rPr>
              <a:t>thiết</a:t>
            </a:r>
            <a:r>
              <a:rPr lang="en-US" sz="2400" dirty="0">
                <a:solidFill>
                  <a:prstClr val="black"/>
                </a:solidFill>
                <a:latin typeface="Arial" pitchFamily="34" charset="0"/>
                <a:ea typeface="Calibri"/>
                <a:cs typeface="Arial" pitchFamily="34" charset="0"/>
              </a:rPr>
              <a:t> </a:t>
            </a:r>
            <a:r>
              <a:rPr lang="en-US" sz="2400" dirty="0" err="1">
                <a:solidFill>
                  <a:prstClr val="black"/>
                </a:solidFill>
                <a:latin typeface="Arial" pitchFamily="34" charset="0"/>
                <a:ea typeface="Calibri"/>
                <a:cs typeface="Arial" pitchFamily="34" charset="0"/>
              </a:rPr>
              <a:t>thực</a:t>
            </a:r>
            <a:r>
              <a:rPr lang="en-US" sz="2400" dirty="0">
                <a:solidFill>
                  <a:prstClr val="black"/>
                </a:solidFill>
                <a:latin typeface="Arial" pitchFamily="34" charset="0"/>
                <a:ea typeface="Calibri"/>
                <a:cs typeface="Arial" pitchFamily="34" charset="0"/>
              </a:rPr>
              <a:t>, </a:t>
            </a:r>
            <a:r>
              <a:rPr lang="en-US" sz="2400" dirty="0" err="1">
                <a:solidFill>
                  <a:prstClr val="black"/>
                </a:solidFill>
                <a:latin typeface="Arial" pitchFamily="34" charset="0"/>
                <a:ea typeface="Calibri"/>
                <a:cs typeface="Arial" pitchFamily="34" charset="0"/>
              </a:rPr>
              <a:t>đúng</a:t>
            </a:r>
            <a:r>
              <a:rPr lang="en-US" sz="2400" dirty="0">
                <a:solidFill>
                  <a:prstClr val="black"/>
                </a:solidFill>
                <a:latin typeface="Arial" pitchFamily="34" charset="0"/>
                <a:ea typeface="Calibri"/>
                <a:cs typeface="Arial" pitchFamily="34" charset="0"/>
              </a:rPr>
              <a:t> </a:t>
            </a:r>
            <a:r>
              <a:rPr lang="en-US" sz="2400" dirty="0" err="1">
                <a:solidFill>
                  <a:prstClr val="black"/>
                </a:solidFill>
                <a:latin typeface="Arial" pitchFamily="34" charset="0"/>
                <a:ea typeface="Calibri"/>
                <a:cs typeface="Arial" pitchFamily="34" charset="0"/>
              </a:rPr>
              <a:t>chức</a:t>
            </a:r>
            <a:r>
              <a:rPr lang="en-US" sz="2400" dirty="0">
                <a:solidFill>
                  <a:prstClr val="black"/>
                </a:solidFill>
                <a:latin typeface="Arial" pitchFamily="34" charset="0"/>
                <a:ea typeface="Calibri"/>
                <a:cs typeface="Arial" pitchFamily="34" charset="0"/>
              </a:rPr>
              <a:t> </a:t>
            </a:r>
            <a:r>
              <a:rPr lang="en-US" sz="2400" dirty="0" err="1">
                <a:solidFill>
                  <a:prstClr val="black"/>
                </a:solidFill>
                <a:latin typeface="Arial" pitchFamily="34" charset="0"/>
                <a:ea typeface="Calibri"/>
                <a:cs typeface="Arial" pitchFamily="34" charset="0"/>
              </a:rPr>
              <a:t>năng</a:t>
            </a:r>
            <a:r>
              <a:rPr lang="en-US" sz="2400" dirty="0">
                <a:solidFill>
                  <a:prstClr val="black"/>
                </a:solidFill>
                <a:latin typeface="Arial" pitchFamily="34" charset="0"/>
                <a:ea typeface="Calibri"/>
                <a:cs typeface="Arial" pitchFamily="34" charset="0"/>
              </a:rPr>
              <a:t>, </a:t>
            </a:r>
            <a:r>
              <a:rPr lang="en-US" sz="2400" dirty="0" err="1">
                <a:solidFill>
                  <a:prstClr val="black"/>
                </a:solidFill>
                <a:latin typeface="Arial" pitchFamily="34" charset="0"/>
                <a:ea typeface="Calibri"/>
                <a:cs typeface="Arial" pitchFamily="34" charset="0"/>
              </a:rPr>
              <a:t>thẩm</a:t>
            </a:r>
            <a:r>
              <a:rPr lang="en-US" sz="2400" dirty="0">
                <a:solidFill>
                  <a:prstClr val="black"/>
                </a:solidFill>
                <a:latin typeface="Arial" pitchFamily="34" charset="0"/>
                <a:ea typeface="Calibri"/>
                <a:cs typeface="Arial" pitchFamily="34" charset="0"/>
              </a:rPr>
              <a:t> </a:t>
            </a:r>
            <a:r>
              <a:rPr lang="en-US" sz="2400" dirty="0" err="1">
                <a:solidFill>
                  <a:prstClr val="black"/>
                </a:solidFill>
                <a:latin typeface="Arial" pitchFamily="34" charset="0"/>
                <a:ea typeface="Calibri"/>
                <a:cs typeface="Arial" pitchFamily="34" charset="0"/>
              </a:rPr>
              <a:t>quyền</a:t>
            </a:r>
            <a:r>
              <a:rPr lang="en-US" sz="2400" dirty="0">
                <a:solidFill>
                  <a:prstClr val="black"/>
                </a:solidFill>
                <a:latin typeface="Arial" pitchFamily="34" charset="0"/>
                <a:ea typeface="Calibri"/>
                <a:cs typeface="Arial" pitchFamily="34" charset="0"/>
              </a:rPr>
              <a:t>  </a:t>
            </a:r>
            <a:r>
              <a:rPr lang="en-US" sz="2400" dirty="0" err="1">
                <a:solidFill>
                  <a:prstClr val="black"/>
                </a:solidFill>
                <a:latin typeface="Arial" pitchFamily="34" charset="0"/>
                <a:ea typeface="Calibri"/>
                <a:cs typeface="Arial" pitchFamily="34" charset="0"/>
              </a:rPr>
              <a:t>cơ</a:t>
            </a:r>
            <a:r>
              <a:rPr lang="en-US" sz="2400" dirty="0">
                <a:solidFill>
                  <a:prstClr val="black"/>
                </a:solidFill>
                <a:latin typeface="Arial" pitchFamily="34" charset="0"/>
                <a:ea typeface="Calibri"/>
                <a:cs typeface="Arial" pitchFamily="34" charset="0"/>
              </a:rPr>
              <a:t> </a:t>
            </a:r>
            <a:r>
              <a:rPr lang="en-US" sz="2400" dirty="0" err="1">
                <a:solidFill>
                  <a:prstClr val="black"/>
                </a:solidFill>
                <a:latin typeface="Arial" pitchFamily="34" charset="0"/>
                <a:ea typeface="Calibri"/>
                <a:cs typeface="Arial" pitchFamily="34" charset="0"/>
              </a:rPr>
              <a:t>quan</a:t>
            </a:r>
            <a:r>
              <a:rPr lang="en-US" sz="2400" dirty="0">
                <a:solidFill>
                  <a:prstClr val="black"/>
                </a:solidFill>
                <a:latin typeface="Arial" pitchFamily="34" charset="0"/>
                <a:ea typeface="Calibri"/>
                <a:cs typeface="Arial" pitchFamily="34" charset="0"/>
              </a:rPr>
              <a:t> </a:t>
            </a:r>
            <a:r>
              <a:rPr lang="en-US" sz="2400" dirty="0" err="1">
                <a:solidFill>
                  <a:prstClr val="black"/>
                </a:solidFill>
                <a:latin typeface="Arial" pitchFamily="34" charset="0"/>
                <a:ea typeface="Calibri"/>
                <a:cs typeface="Arial" pitchFamily="34" charset="0"/>
              </a:rPr>
              <a:t>xác</a:t>
            </a:r>
            <a:r>
              <a:rPr lang="en-US" sz="2400" dirty="0">
                <a:solidFill>
                  <a:prstClr val="black"/>
                </a:solidFill>
                <a:latin typeface="Arial" pitchFamily="34" charset="0"/>
                <a:ea typeface="Calibri"/>
                <a:cs typeface="Arial" pitchFamily="34" charset="0"/>
              </a:rPr>
              <a:t> </a:t>
            </a:r>
            <a:r>
              <a:rPr lang="en-US" sz="2400" dirty="0" err="1">
                <a:solidFill>
                  <a:prstClr val="black"/>
                </a:solidFill>
                <a:latin typeface="Arial" pitchFamily="34" charset="0"/>
                <a:ea typeface="Calibri"/>
                <a:cs typeface="Arial" pitchFamily="34" charset="0"/>
              </a:rPr>
              <a:t>nhận</a:t>
            </a:r>
            <a:r>
              <a:rPr lang="en-US" sz="2400" dirty="0">
                <a:solidFill>
                  <a:prstClr val="black"/>
                </a:solidFill>
                <a:latin typeface="Arial" pitchFamily="34" charset="0"/>
                <a:ea typeface="Calibri"/>
                <a:cs typeface="Arial" pitchFamily="34" charset="0"/>
              </a:rPr>
              <a:t>). </a:t>
            </a:r>
          </a:p>
          <a:p>
            <a:pPr indent="0" algn="just">
              <a:lnSpc>
                <a:spcPts val="3000"/>
              </a:lnSpc>
              <a:spcBef>
                <a:spcPts val="0"/>
              </a:spcBef>
              <a:spcAft>
                <a:spcPts val="0"/>
              </a:spcAft>
              <a:buNone/>
              <a:defRPr/>
            </a:pPr>
            <a:r>
              <a:rPr lang="en-US" sz="2400" dirty="0">
                <a:solidFill>
                  <a:srgbClr val="0000CC"/>
                </a:solidFill>
                <a:latin typeface="Arial" pitchFamily="34" charset="0"/>
                <a:ea typeface="Calibri"/>
                <a:cs typeface="Arial" pitchFamily="34" charset="0"/>
              </a:rPr>
              <a:t>VD. </a:t>
            </a:r>
            <a:r>
              <a:rPr lang="en-US" sz="2400" dirty="0" err="1">
                <a:solidFill>
                  <a:srgbClr val="0000CC"/>
                </a:solidFill>
                <a:latin typeface="Arial" pitchFamily="34" charset="0"/>
                <a:ea typeface="Calibri"/>
                <a:cs typeface="Arial" pitchFamily="34" charset="0"/>
              </a:rPr>
              <a:t>Miễn</a:t>
            </a:r>
            <a:r>
              <a:rPr lang="en-US" sz="2400" dirty="0">
                <a:solidFill>
                  <a:srgbClr val="0000CC"/>
                </a:solidFill>
                <a:latin typeface="Arial" pitchFamily="34" charset="0"/>
                <a:ea typeface="Calibri"/>
                <a:cs typeface="Arial" pitchFamily="34" charset="0"/>
              </a:rPr>
              <a:t> </a:t>
            </a:r>
            <a:r>
              <a:rPr lang="en-US" sz="2400" dirty="0" err="1">
                <a:solidFill>
                  <a:srgbClr val="0000CC"/>
                </a:solidFill>
                <a:latin typeface="Arial" pitchFamily="34" charset="0"/>
                <a:ea typeface="Calibri"/>
                <a:cs typeface="Arial" pitchFamily="34" charset="0"/>
              </a:rPr>
              <a:t>tiền</a:t>
            </a:r>
            <a:r>
              <a:rPr lang="en-US" sz="2400" dirty="0">
                <a:solidFill>
                  <a:srgbClr val="0000CC"/>
                </a:solidFill>
                <a:latin typeface="Arial" pitchFamily="34" charset="0"/>
                <a:ea typeface="Calibri"/>
                <a:cs typeface="Arial" pitchFamily="34" charset="0"/>
              </a:rPr>
              <a:t> </a:t>
            </a:r>
            <a:r>
              <a:rPr lang="en-US" sz="2400" dirty="0" err="1">
                <a:solidFill>
                  <a:srgbClr val="0000CC"/>
                </a:solidFill>
                <a:latin typeface="Arial" pitchFamily="34" charset="0"/>
                <a:ea typeface="Calibri"/>
                <a:cs typeface="Arial" pitchFamily="34" charset="0"/>
              </a:rPr>
              <a:t>phạt</a:t>
            </a:r>
            <a:r>
              <a:rPr lang="en-US" sz="2400" dirty="0">
                <a:solidFill>
                  <a:srgbClr val="0000CC"/>
                </a:solidFill>
                <a:latin typeface="Arial" pitchFamily="34" charset="0"/>
                <a:ea typeface="Calibri"/>
                <a:cs typeface="Arial" pitchFamily="34" charset="0"/>
              </a:rPr>
              <a:t> </a:t>
            </a:r>
            <a:r>
              <a:rPr lang="en-US" sz="2400" dirty="0" err="1">
                <a:solidFill>
                  <a:srgbClr val="0000CC"/>
                </a:solidFill>
                <a:latin typeface="Arial" pitchFamily="34" charset="0"/>
                <a:ea typeface="Calibri"/>
                <a:cs typeface="Arial" pitchFamily="34" charset="0"/>
              </a:rPr>
              <a:t>đối</a:t>
            </a:r>
            <a:r>
              <a:rPr lang="en-US" sz="2400" dirty="0">
                <a:solidFill>
                  <a:srgbClr val="0000CC"/>
                </a:solidFill>
                <a:latin typeface="Arial" pitchFamily="34" charset="0"/>
                <a:ea typeface="Calibri"/>
                <a:cs typeface="Arial" pitchFamily="34" charset="0"/>
              </a:rPr>
              <a:t> </a:t>
            </a:r>
            <a:r>
              <a:rPr lang="en-US" sz="2400" dirty="0" err="1">
                <a:solidFill>
                  <a:srgbClr val="0000CC"/>
                </a:solidFill>
                <a:latin typeface="Arial" pitchFamily="34" charset="0"/>
                <a:ea typeface="Calibri"/>
                <a:cs typeface="Arial" pitchFamily="34" charset="0"/>
              </a:rPr>
              <a:t>với</a:t>
            </a:r>
            <a:r>
              <a:rPr lang="en-US" sz="2400" dirty="0">
                <a:solidFill>
                  <a:srgbClr val="0000CC"/>
                </a:solidFill>
                <a:latin typeface="Arial" pitchFamily="34" charset="0"/>
                <a:ea typeface="Calibri"/>
                <a:cs typeface="Arial" pitchFamily="34" charset="0"/>
              </a:rPr>
              <a:t> </a:t>
            </a:r>
            <a:r>
              <a:rPr lang="en-US" sz="2400" dirty="0" err="1">
                <a:solidFill>
                  <a:srgbClr val="0000CC"/>
                </a:solidFill>
                <a:latin typeface="Arial" pitchFamily="34" charset="0"/>
                <a:ea typeface="Calibri"/>
                <a:cs typeface="Arial" pitchFamily="34" charset="0"/>
              </a:rPr>
              <a:t>Cty</a:t>
            </a:r>
            <a:r>
              <a:rPr lang="en-US" sz="2400" dirty="0">
                <a:solidFill>
                  <a:srgbClr val="0000CC"/>
                </a:solidFill>
                <a:latin typeface="Arial" pitchFamily="34" charset="0"/>
                <a:ea typeface="Calibri"/>
                <a:cs typeface="Arial" pitchFamily="34" charset="0"/>
              </a:rPr>
              <a:t> </a:t>
            </a:r>
            <a:r>
              <a:rPr lang="en-US" sz="2400" dirty="0" err="1">
                <a:solidFill>
                  <a:srgbClr val="0000CC"/>
                </a:solidFill>
                <a:latin typeface="Arial" pitchFamily="34" charset="0"/>
                <a:ea typeface="Calibri"/>
                <a:cs typeface="Arial" pitchFamily="34" charset="0"/>
              </a:rPr>
              <a:t>liên</a:t>
            </a:r>
            <a:r>
              <a:rPr lang="en-US" sz="2400" dirty="0">
                <a:solidFill>
                  <a:srgbClr val="0000CC"/>
                </a:solidFill>
                <a:latin typeface="Arial" pitchFamily="34" charset="0"/>
                <a:ea typeface="Calibri"/>
                <a:cs typeface="Arial" pitchFamily="34" charset="0"/>
              </a:rPr>
              <a:t> </a:t>
            </a:r>
            <a:r>
              <a:rPr lang="en-US" sz="2400" dirty="0" err="1">
                <a:solidFill>
                  <a:srgbClr val="0000CC"/>
                </a:solidFill>
                <a:latin typeface="Arial" pitchFamily="34" charset="0"/>
                <a:ea typeface="Calibri"/>
                <a:cs typeface="Arial" pitchFamily="34" charset="0"/>
              </a:rPr>
              <a:t>doanh</a:t>
            </a:r>
            <a:r>
              <a:rPr lang="en-US" sz="2400" dirty="0">
                <a:solidFill>
                  <a:srgbClr val="0000CC"/>
                </a:solidFill>
                <a:latin typeface="Arial" pitchFamily="34" charset="0"/>
                <a:ea typeface="Calibri"/>
                <a:cs typeface="Arial" pitchFamily="34" charset="0"/>
              </a:rPr>
              <a:t> da </a:t>
            </a:r>
            <a:r>
              <a:rPr lang="en-US" sz="2400" dirty="0" err="1">
                <a:solidFill>
                  <a:srgbClr val="0000CC"/>
                </a:solidFill>
                <a:latin typeface="Arial" pitchFamily="34" charset="0"/>
                <a:ea typeface="Calibri"/>
                <a:cs typeface="Arial" pitchFamily="34" charset="0"/>
              </a:rPr>
              <a:t>giấy</a:t>
            </a:r>
            <a:r>
              <a:rPr lang="en-US" sz="2400" dirty="0">
                <a:solidFill>
                  <a:srgbClr val="0000CC"/>
                </a:solidFill>
                <a:latin typeface="Arial" pitchFamily="34" charset="0"/>
                <a:ea typeface="Calibri"/>
                <a:cs typeface="Arial" pitchFamily="34" charset="0"/>
              </a:rPr>
              <a:t> </a:t>
            </a:r>
            <a:r>
              <a:rPr lang="en-US" sz="2400" dirty="0" err="1">
                <a:solidFill>
                  <a:srgbClr val="0000CC"/>
                </a:solidFill>
                <a:latin typeface="Arial" pitchFamily="34" charset="0"/>
                <a:ea typeface="Calibri"/>
                <a:cs typeface="Arial" pitchFamily="34" charset="0"/>
              </a:rPr>
              <a:t>Đài</a:t>
            </a:r>
            <a:r>
              <a:rPr lang="en-US" sz="2400" dirty="0">
                <a:solidFill>
                  <a:srgbClr val="0000CC"/>
                </a:solidFill>
                <a:latin typeface="Arial" pitchFamily="34" charset="0"/>
                <a:ea typeface="Calibri"/>
                <a:cs typeface="Arial" pitchFamily="34" charset="0"/>
              </a:rPr>
              <a:t> Loan </a:t>
            </a:r>
            <a:r>
              <a:rPr lang="en-US" sz="2400" dirty="0" err="1">
                <a:solidFill>
                  <a:srgbClr val="0000CC"/>
                </a:solidFill>
                <a:latin typeface="Arial" pitchFamily="34" charset="0"/>
                <a:ea typeface="Calibri"/>
                <a:cs typeface="Arial" pitchFamily="34" charset="0"/>
              </a:rPr>
              <a:t>tại</a:t>
            </a:r>
            <a:r>
              <a:rPr lang="en-US" sz="2400" dirty="0">
                <a:solidFill>
                  <a:srgbClr val="0000CC"/>
                </a:solidFill>
                <a:latin typeface="Arial" pitchFamily="34" charset="0"/>
                <a:ea typeface="Calibri"/>
                <a:cs typeface="Arial" pitchFamily="34" charset="0"/>
              </a:rPr>
              <a:t> </a:t>
            </a:r>
            <a:r>
              <a:rPr lang="en-US" sz="2400" dirty="0" err="1">
                <a:solidFill>
                  <a:srgbClr val="0000CC"/>
                </a:solidFill>
                <a:latin typeface="Arial" pitchFamily="34" charset="0"/>
                <a:ea typeface="Calibri"/>
                <a:cs typeface="Arial" pitchFamily="34" charset="0"/>
              </a:rPr>
              <a:t>Thanh</a:t>
            </a:r>
            <a:r>
              <a:rPr lang="en-US" sz="2400" dirty="0">
                <a:solidFill>
                  <a:srgbClr val="0000CC"/>
                </a:solidFill>
                <a:latin typeface="Arial" pitchFamily="34" charset="0"/>
                <a:ea typeface="Calibri"/>
                <a:cs typeface="Arial" pitchFamily="34" charset="0"/>
              </a:rPr>
              <a:t> </a:t>
            </a:r>
            <a:r>
              <a:rPr lang="en-US" sz="2400" dirty="0" err="1">
                <a:solidFill>
                  <a:srgbClr val="0000CC"/>
                </a:solidFill>
                <a:latin typeface="Arial" pitchFamily="34" charset="0"/>
                <a:ea typeface="Calibri"/>
                <a:cs typeface="Arial" pitchFamily="34" charset="0"/>
              </a:rPr>
              <a:t>Hóa</a:t>
            </a:r>
            <a:r>
              <a:rPr lang="en-US" sz="2400" dirty="0">
                <a:solidFill>
                  <a:srgbClr val="0000CC"/>
                </a:solidFill>
                <a:latin typeface="Arial" pitchFamily="34" charset="0"/>
                <a:ea typeface="Calibri"/>
                <a:cs typeface="Arial" pitchFamily="34" charset="0"/>
              </a:rPr>
              <a:t> do </a:t>
            </a:r>
            <a:r>
              <a:rPr lang="en-US" sz="2400" dirty="0" err="1">
                <a:solidFill>
                  <a:srgbClr val="0000CC"/>
                </a:solidFill>
                <a:latin typeface="Arial" pitchFamily="34" charset="0"/>
                <a:ea typeface="Calibri"/>
                <a:cs typeface="Arial" pitchFamily="34" charset="0"/>
              </a:rPr>
              <a:t>VPHC</a:t>
            </a:r>
            <a:r>
              <a:rPr lang="en-US" sz="2400" dirty="0">
                <a:solidFill>
                  <a:srgbClr val="0000CC"/>
                </a:solidFill>
                <a:latin typeface="Arial" pitchFamily="34" charset="0"/>
                <a:ea typeface="Calibri"/>
                <a:cs typeface="Arial" pitchFamily="34" charset="0"/>
              </a:rPr>
              <a:t> </a:t>
            </a:r>
            <a:r>
              <a:rPr lang="en-US" sz="2400" dirty="0" err="1">
                <a:solidFill>
                  <a:srgbClr val="0000CC"/>
                </a:solidFill>
                <a:latin typeface="Arial" pitchFamily="34" charset="0"/>
                <a:ea typeface="Calibri"/>
                <a:cs typeface="Arial" pitchFamily="34" charset="0"/>
              </a:rPr>
              <a:t>trong</a:t>
            </a:r>
            <a:r>
              <a:rPr lang="en-US" sz="2400" dirty="0">
                <a:solidFill>
                  <a:srgbClr val="0000CC"/>
                </a:solidFill>
                <a:latin typeface="Arial" pitchFamily="34" charset="0"/>
                <a:ea typeface="Calibri"/>
                <a:cs typeface="Arial" pitchFamily="34" charset="0"/>
              </a:rPr>
              <a:t> </a:t>
            </a:r>
            <a:r>
              <a:rPr lang="en-US" sz="2400" dirty="0" err="1">
                <a:solidFill>
                  <a:srgbClr val="0000CC"/>
                </a:solidFill>
                <a:latin typeface="Arial" pitchFamily="34" charset="0"/>
                <a:ea typeface="Calibri"/>
                <a:cs typeface="Arial" pitchFamily="34" charset="0"/>
              </a:rPr>
              <a:t>lĩnh</a:t>
            </a:r>
            <a:r>
              <a:rPr lang="en-US" sz="2400" dirty="0">
                <a:solidFill>
                  <a:srgbClr val="0000CC"/>
                </a:solidFill>
                <a:latin typeface="Arial" pitchFamily="34" charset="0"/>
                <a:ea typeface="Calibri"/>
                <a:cs typeface="Arial" pitchFamily="34" charset="0"/>
              </a:rPr>
              <a:t> </a:t>
            </a:r>
            <a:r>
              <a:rPr lang="en-US" sz="2400" dirty="0" err="1">
                <a:solidFill>
                  <a:srgbClr val="0000CC"/>
                </a:solidFill>
                <a:latin typeface="Arial" pitchFamily="34" charset="0"/>
                <a:ea typeface="Calibri"/>
                <a:cs typeface="Arial" pitchFamily="34" charset="0"/>
              </a:rPr>
              <a:t>vực</a:t>
            </a:r>
            <a:r>
              <a:rPr lang="en-US" sz="2400" dirty="0">
                <a:solidFill>
                  <a:srgbClr val="0000CC"/>
                </a:solidFill>
                <a:latin typeface="Arial" pitchFamily="34" charset="0"/>
                <a:ea typeface="Calibri"/>
                <a:cs typeface="Arial" pitchFamily="34" charset="0"/>
              </a:rPr>
              <a:t> </a:t>
            </a:r>
            <a:r>
              <a:rPr lang="en-US" sz="2400" dirty="0" err="1">
                <a:solidFill>
                  <a:srgbClr val="0000CC"/>
                </a:solidFill>
                <a:latin typeface="Arial" pitchFamily="34" charset="0"/>
                <a:ea typeface="Calibri"/>
                <a:cs typeface="Arial" pitchFamily="34" charset="0"/>
              </a:rPr>
              <a:t>BVMT</a:t>
            </a:r>
            <a:r>
              <a:rPr lang="en-US" sz="2400" dirty="0">
                <a:solidFill>
                  <a:srgbClr val="0000CC"/>
                </a:solidFill>
                <a:latin typeface="Arial" pitchFamily="34" charset="0"/>
                <a:ea typeface="Calibri"/>
                <a:cs typeface="Arial" pitchFamily="34" charset="0"/>
              </a:rPr>
              <a:t>- 2018.  </a:t>
            </a:r>
          </a:p>
          <a:p>
            <a:pPr marL="0" indent="0">
              <a:lnSpc>
                <a:spcPts val="3000"/>
              </a:lnSpc>
              <a:buNone/>
              <a:defRPr/>
            </a:pPr>
            <a:endParaRPr lang="en-US" sz="2400" dirty="0">
              <a:solidFill>
                <a:srgbClr val="0000CC"/>
              </a:solidFill>
              <a:latin typeface="Arial" pitchFamily="34" charset="0"/>
              <a:cs typeface="Arial" pitchFamily="34" charset="0"/>
            </a:endParaRPr>
          </a:p>
        </p:txBody>
      </p:sp>
      <p:sp>
        <p:nvSpPr>
          <p:cNvPr id="4" name="Date Placeholder 3"/>
          <p:cNvSpPr>
            <a:spLocks noGrp="1"/>
          </p:cNvSpPr>
          <p:nvPr>
            <p:ph type="dt" sz="quarter" idx="10"/>
          </p:nvPr>
        </p:nvSpPr>
        <p:spPr/>
        <p:txBody>
          <a:bodyPr/>
          <a:lstStyle/>
          <a:p>
            <a:pPr>
              <a:defRPr/>
            </a:pPr>
            <a:fld id="{85D9F721-01F7-4158-9871-70DF3A7FC837}" type="datetime1">
              <a:rPr lang="en-US" smtClean="0"/>
              <a:pPr>
                <a:defRPr/>
              </a:pPr>
              <a:t>2/27/2023</a:t>
            </a:fld>
            <a:endParaRPr lang="en-US"/>
          </a:p>
        </p:txBody>
      </p:sp>
      <p:sp>
        <p:nvSpPr>
          <p:cNvPr id="5" name="Slide Number Placeholder 4"/>
          <p:cNvSpPr>
            <a:spLocks noGrp="1"/>
          </p:cNvSpPr>
          <p:nvPr>
            <p:ph type="sldNum" sz="quarter" idx="12"/>
          </p:nvPr>
        </p:nvSpPr>
        <p:spPr/>
        <p:txBody>
          <a:bodyPr/>
          <a:lstStyle/>
          <a:p>
            <a:pPr>
              <a:defRPr/>
            </a:pPr>
            <a:fld id="{16E33920-992F-47FE-944C-181C7E0B5E4F}" type="slidenum">
              <a:rPr lang="en-US" smtClean="0"/>
              <a:pPr>
                <a:defRPr/>
              </a:pPr>
              <a:t>32</a:t>
            </a:fld>
            <a:endParaRPr lang="en-US"/>
          </a:p>
        </p:txBody>
      </p:sp>
    </p:spTree>
  </p:cSld>
  <p:clrMapOvr>
    <a:masterClrMapping/>
  </p:clrMapOvr>
  <p:transition spd="slow">
    <p:wheel spokes="1"/>
  </p:transition>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Title 1"/>
          <p:cNvSpPr>
            <a:spLocks noGrp="1"/>
          </p:cNvSpPr>
          <p:nvPr>
            <p:ph type="title"/>
          </p:nvPr>
        </p:nvSpPr>
        <p:spPr>
          <a:xfrm>
            <a:off x="1981200" y="1"/>
            <a:ext cx="8229600" cy="549275"/>
          </a:xfrm>
        </p:spPr>
        <p:txBody>
          <a:bodyPr/>
          <a:lstStyle/>
          <a:p>
            <a:r>
              <a:rPr lang="en-US" sz="2800" b="1">
                <a:solidFill>
                  <a:srgbClr val="000000"/>
                </a:solidFill>
                <a:latin typeface="Arial" charset="0"/>
                <a:cs typeface="Arial" charset="0"/>
              </a:rPr>
              <a:t>NỘI DUNG CƠ BẢN LUẬT SĐBS LUẠT XLVPHC</a:t>
            </a:r>
            <a:endParaRPr lang="en-US"/>
          </a:p>
        </p:txBody>
      </p:sp>
      <p:sp>
        <p:nvSpPr>
          <p:cNvPr id="38915" name="Content Placeholder 2"/>
          <p:cNvSpPr>
            <a:spLocks noGrp="1"/>
          </p:cNvSpPr>
          <p:nvPr>
            <p:ph idx="1"/>
          </p:nvPr>
        </p:nvSpPr>
        <p:spPr>
          <a:xfrm>
            <a:off x="1524000" y="549276"/>
            <a:ext cx="9036050" cy="6308725"/>
          </a:xfrm>
        </p:spPr>
        <p:txBody>
          <a:bodyPr/>
          <a:lstStyle/>
          <a:p>
            <a:pPr marL="0" indent="0" algn="just">
              <a:lnSpc>
                <a:spcPts val="2500"/>
              </a:lnSpc>
              <a:spcBef>
                <a:spcPct val="0"/>
              </a:spcBef>
              <a:buNone/>
            </a:pPr>
            <a:r>
              <a:rPr lang="en-US"/>
              <a:t>	</a:t>
            </a:r>
            <a:r>
              <a:rPr lang="en-US" sz="2400" b="1">
                <a:latin typeface="Arial" charset="0"/>
                <a:cs typeface="Arial" charset="0"/>
              </a:rPr>
              <a:t>Sđbs quy định về cưỡng chế thi hành quyết định XLVPHC:</a:t>
            </a:r>
          </a:p>
          <a:p>
            <a:pPr marL="0" indent="0" algn="just">
              <a:lnSpc>
                <a:spcPts val="2500"/>
              </a:lnSpc>
              <a:spcBef>
                <a:spcPct val="0"/>
              </a:spcBef>
              <a:buNone/>
            </a:pPr>
            <a:r>
              <a:rPr lang="en-US" sz="2000">
                <a:latin typeface="Arial" charset="0"/>
                <a:cs typeface="Arial" charset="0"/>
              </a:rPr>
              <a:t>	</a:t>
            </a:r>
            <a:r>
              <a:rPr lang="en-US" sz="2000" b="1">
                <a:latin typeface="Arial" charset="0"/>
                <a:cs typeface="Arial" charset="0"/>
              </a:rPr>
              <a:t>Nội dung sửa đổi, bổ sung</a:t>
            </a:r>
            <a:r>
              <a:rPr lang="en-US" sz="2000">
                <a:latin typeface="Arial" charset="0"/>
                <a:cs typeface="Arial" charset="0"/>
              </a:rPr>
              <a:t>:</a:t>
            </a:r>
          </a:p>
          <a:p>
            <a:pPr marL="0" indent="0" algn="just">
              <a:lnSpc>
                <a:spcPts val="2500"/>
              </a:lnSpc>
              <a:spcBef>
                <a:spcPct val="0"/>
              </a:spcBef>
              <a:buNone/>
            </a:pPr>
            <a:r>
              <a:rPr lang="en-US" sz="2000">
                <a:latin typeface="Arial" charset="0"/>
                <a:cs typeface="Arial" charset="0"/>
              </a:rPr>
              <a:t>	1. SĐBS về thẩm quyền ra quyết định cưỡng chế thi hành QĐXLVPHC (</a:t>
            </a:r>
            <a:r>
              <a:rPr lang="en-US" sz="1800" b="1" i="1">
                <a:latin typeface="Arial" charset="0"/>
                <a:cs typeface="Arial" charset="0"/>
              </a:rPr>
              <a:t>Xem Bảng tổng hợp</a:t>
            </a:r>
            <a:r>
              <a:rPr lang="en-US" sz="2000">
                <a:latin typeface="Arial" charset="0"/>
                <a:cs typeface="Arial" charset="0"/>
              </a:rPr>
              <a:t>)</a:t>
            </a:r>
          </a:p>
          <a:p>
            <a:pPr marL="0" indent="0" algn="just">
              <a:lnSpc>
                <a:spcPts val="2500"/>
              </a:lnSpc>
              <a:spcBef>
                <a:spcPct val="0"/>
              </a:spcBef>
              <a:buNone/>
            </a:pPr>
            <a:r>
              <a:rPr lang="en-US" sz="2000">
                <a:latin typeface="Arial" charset="0"/>
                <a:cs typeface="Arial" charset="0"/>
              </a:rPr>
              <a:t>	2. Quy định về thời hiệu thi hành QĐ cưỡng chế thi hành QĐXLVPHC (bổ sung K2a sau K2 Đ88):</a:t>
            </a:r>
          </a:p>
          <a:p>
            <a:pPr marL="0" indent="0" algn="just">
              <a:lnSpc>
                <a:spcPts val="2500"/>
              </a:lnSpc>
              <a:spcBef>
                <a:spcPct val="0"/>
              </a:spcBef>
              <a:buNone/>
            </a:pPr>
            <a:r>
              <a:rPr lang="en-US" sz="2000">
                <a:solidFill>
                  <a:srgbClr val="000000"/>
                </a:solidFill>
                <a:latin typeface="Arial" charset="0"/>
                <a:ea typeface="Courier New" pitchFamily="49" charset="0"/>
                <a:cs typeface="Arial" charset="0"/>
              </a:rPr>
              <a:t>	“</a:t>
            </a:r>
            <a:r>
              <a:rPr lang="vi-VN" sz="2000" i="1">
                <a:solidFill>
                  <a:srgbClr val="000000"/>
                </a:solidFill>
                <a:ea typeface="Courier New" pitchFamily="49" charset="0"/>
                <a:cs typeface="Arial" charset="0"/>
              </a:rPr>
              <a:t>Thời hiệu thi hành quyết định cưỡng chế </a:t>
            </a:r>
            <a:r>
              <a:rPr lang="vi-VN" sz="2000" b="1" i="1">
                <a:solidFill>
                  <a:srgbClr val="000000"/>
                </a:solidFill>
                <a:ea typeface="Courier New" pitchFamily="49" charset="0"/>
                <a:cs typeface="Arial" charset="0"/>
              </a:rPr>
              <a:t>được tính kể từ ngày ra quyết định cưỡng chế cho đến thời điểm chấm dứt hiệu lực thi hành của </a:t>
            </a:r>
            <a:r>
              <a:rPr lang="en-US" sz="2000" b="1" i="1">
                <a:solidFill>
                  <a:srgbClr val="000000"/>
                </a:solidFill>
                <a:latin typeface="Arial" charset="0"/>
                <a:ea typeface="Courier New" pitchFamily="49" charset="0"/>
                <a:cs typeface="Arial" charset="0"/>
              </a:rPr>
              <a:t>QĐXPVPHC </a:t>
            </a:r>
            <a:r>
              <a:rPr lang="vi-VN" sz="2000" i="1">
                <a:solidFill>
                  <a:srgbClr val="000000"/>
                </a:solidFill>
                <a:ea typeface="Courier New" pitchFamily="49" charset="0"/>
                <a:cs typeface="Arial" charset="0"/>
              </a:rPr>
              <a:t>quy định tại khoản 1 Điều 74 của Luật này</a:t>
            </a:r>
            <a:r>
              <a:rPr lang="en-US" sz="2000">
                <a:solidFill>
                  <a:srgbClr val="000000"/>
                </a:solidFill>
                <a:latin typeface="Arial" charset="0"/>
                <a:ea typeface="Courier New" pitchFamily="49" charset="0"/>
                <a:cs typeface="Arial" charset="0"/>
              </a:rPr>
              <a:t>”</a:t>
            </a:r>
            <a:endParaRPr lang="en-US" sz="2000">
              <a:latin typeface="Arial" charset="0"/>
              <a:cs typeface="Arial" charset="0"/>
            </a:endParaRPr>
          </a:p>
          <a:p>
            <a:pPr marL="0" indent="0" algn="just">
              <a:lnSpc>
                <a:spcPts val="2500"/>
              </a:lnSpc>
              <a:spcBef>
                <a:spcPct val="0"/>
              </a:spcBef>
              <a:buNone/>
            </a:pPr>
            <a:r>
              <a:rPr lang="en-US" sz="2000">
                <a:latin typeface="Arial" charset="0"/>
                <a:cs typeface="Arial" charset="0"/>
              </a:rPr>
              <a:t>	</a:t>
            </a:r>
            <a:r>
              <a:rPr lang="vi-VN" sz="2000">
                <a:solidFill>
                  <a:srgbClr val="000000"/>
                </a:solidFill>
                <a:cs typeface="Courier New" pitchFamily="49" charset="0"/>
              </a:rPr>
              <a:t> </a:t>
            </a:r>
            <a:r>
              <a:rPr lang="en-US" sz="2000">
                <a:latin typeface="Arial" charset="0"/>
                <a:cs typeface="Arial" charset="0"/>
              </a:rPr>
              <a:t>3. Quy định về thời hạn thi hành QĐ cưỡng chế thi hành QĐXLVPHC (K1Đ88 Luật số 67): </a:t>
            </a:r>
            <a:r>
              <a:rPr lang="en-US" sz="2000">
                <a:solidFill>
                  <a:srgbClr val="000000"/>
                </a:solidFill>
                <a:latin typeface="Arial" charset="0"/>
                <a:cs typeface="Courier New" pitchFamily="49" charset="0"/>
              </a:rPr>
              <a:t>“</a:t>
            </a:r>
            <a:r>
              <a:rPr lang="vi-VN" sz="2000" i="1">
                <a:solidFill>
                  <a:srgbClr val="000000"/>
                </a:solidFill>
                <a:cs typeface="Courier New" pitchFamily="49" charset="0"/>
              </a:rPr>
              <a:t>Quyết định cưỡng chế </a:t>
            </a:r>
            <a:r>
              <a:rPr lang="vi-VN" sz="2000" b="1" i="1">
                <a:solidFill>
                  <a:srgbClr val="000000"/>
                </a:solidFill>
                <a:cs typeface="Courier New" pitchFamily="49" charset="0"/>
              </a:rPr>
              <a:t>phải được thi hành ngay</a:t>
            </a:r>
            <a:r>
              <a:rPr lang="vi-VN" sz="2000" i="1">
                <a:solidFill>
                  <a:srgbClr val="000000"/>
                </a:solidFill>
                <a:cs typeface="Courier New" pitchFamily="49" charset="0"/>
              </a:rPr>
              <a:t> khi cá nhân, tổ chức bị cưỡng chế nhận được quyết định cưỡng ch</a:t>
            </a:r>
            <a:r>
              <a:rPr lang="vi-VN" sz="2000">
                <a:solidFill>
                  <a:srgbClr val="000000"/>
                </a:solidFill>
                <a:cs typeface="Courier New" pitchFamily="49" charset="0"/>
              </a:rPr>
              <a:t>ế</a:t>
            </a:r>
            <a:r>
              <a:rPr lang="en-US" sz="2000">
                <a:solidFill>
                  <a:srgbClr val="000000"/>
                </a:solidFill>
                <a:latin typeface="Arial" charset="0"/>
                <a:cs typeface="Courier New" pitchFamily="49" charset="0"/>
              </a:rPr>
              <a:t>”</a:t>
            </a:r>
            <a:endParaRPr lang="en-US" sz="2000">
              <a:latin typeface="Arial" charset="0"/>
              <a:cs typeface="Arial" charset="0"/>
            </a:endParaRPr>
          </a:p>
          <a:p>
            <a:pPr marL="0" indent="0" algn="just">
              <a:lnSpc>
                <a:spcPts val="2500"/>
              </a:lnSpc>
              <a:spcBef>
                <a:spcPct val="0"/>
              </a:spcBef>
              <a:buNone/>
            </a:pPr>
            <a:r>
              <a:rPr lang="en-US" sz="2000">
                <a:latin typeface="Arial" charset="0"/>
                <a:cs typeface="Arial" charset="0"/>
              </a:rPr>
              <a:t>	4. Bổ sung quy định về phong tỏa tài khoản đối tượng phải thi hành QĐ phạt tiền theo yêu cầu của người có thẩm quyền ra QĐ cưỡng chế (SĐBS điểm c K3Đ88). </a:t>
            </a:r>
          </a:p>
          <a:p>
            <a:pPr marL="0" indent="0" algn="just">
              <a:lnSpc>
                <a:spcPts val="2500"/>
              </a:lnSpc>
              <a:spcBef>
                <a:spcPct val="0"/>
              </a:spcBef>
              <a:buNone/>
            </a:pPr>
            <a:r>
              <a:rPr lang="en-US" sz="2000">
                <a:latin typeface="Arial" charset="0"/>
                <a:cs typeface="Arial" charset="0"/>
              </a:rPr>
              <a:t>	- </a:t>
            </a:r>
            <a:r>
              <a:rPr lang="en-US" sz="2000" b="1">
                <a:latin typeface="Arial" charset="0"/>
                <a:cs typeface="Arial" charset="0"/>
              </a:rPr>
              <a:t>Vấn đề sđbs hoặc xây dựng NĐ thay thế Nghị định số 166/2013/NĐ-CP ngày 12/11/2013</a:t>
            </a:r>
            <a:r>
              <a:rPr lang="en-US" sz="2000">
                <a:latin typeface="Arial" charset="0"/>
                <a:cs typeface="Arial" charset="0"/>
              </a:rPr>
              <a:t> </a:t>
            </a:r>
            <a:r>
              <a:rPr lang="vi-VN" sz="2000" i="1">
                <a:solidFill>
                  <a:srgbClr val="000000"/>
                </a:solidFill>
              </a:rPr>
              <a:t> </a:t>
            </a:r>
            <a:r>
              <a:rPr lang="vi-VN" sz="2000" b="1" i="1">
                <a:solidFill>
                  <a:srgbClr val="0000CC"/>
                </a:solidFill>
              </a:rPr>
              <a:t>quy định về cưỡng chế thi hành quyết định xử phạt vi phạm hành chính.</a:t>
            </a:r>
            <a:endParaRPr lang="en-US" sz="2000" b="1">
              <a:solidFill>
                <a:srgbClr val="0000CC"/>
              </a:solidFill>
              <a:latin typeface="Arial" charset="0"/>
              <a:cs typeface="Arial" charset="0"/>
            </a:endParaRPr>
          </a:p>
        </p:txBody>
      </p:sp>
      <p:sp>
        <p:nvSpPr>
          <p:cNvPr id="4" name="Date Placeholder 3"/>
          <p:cNvSpPr>
            <a:spLocks noGrp="1"/>
          </p:cNvSpPr>
          <p:nvPr>
            <p:ph type="dt" sz="quarter" idx="10"/>
          </p:nvPr>
        </p:nvSpPr>
        <p:spPr/>
        <p:txBody>
          <a:bodyPr/>
          <a:lstStyle/>
          <a:p>
            <a:pPr>
              <a:defRPr/>
            </a:pPr>
            <a:endParaRPr lang="en-US" dirty="0"/>
          </a:p>
        </p:txBody>
      </p:sp>
      <p:sp>
        <p:nvSpPr>
          <p:cNvPr id="5" name="Slide Number Placeholder 4"/>
          <p:cNvSpPr>
            <a:spLocks noGrp="1"/>
          </p:cNvSpPr>
          <p:nvPr>
            <p:ph type="sldNum" sz="quarter" idx="12"/>
          </p:nvPr>
        </p:nvSpPr>
        <p:spPr/>
        <p:txBody>
          <a:bodyPr/>
          <a:lstStyle/>
          <a:p>
            <a:pPr>
              <a:defRPr/>
            </a:pPr>
            <a:fld id="{7623B6CA-6AB4-4F5B-A956-AAAAA66D8C35}" type="slidenum">
              <a:rPr lang="en-US" smtClean="0"/>
              <a:pPr>
                <a:defRPr/>
              </a:pPr>
              <a:t>33</a:t>
            </a:fld>
            <a:endParaRPr lang="en-US" dirty="0"/>
          </a:p>
        </p:txBody>
      </p:sp>
    </p:spTree>
  </p:cSld>
  <p:clrMapOvr>
    <a:masterClrMapping/>
  </p:clrMapOvr>
  <p:transition spd="slow">
    <p:wheel spokes="1"/>
  </p:transition>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quarter" idx="10"/>
          </p:nvPr>
        </p:nvSpPr>
        <p:spPr/>
        <p:txBody>
          <a:bodyPr/>
          <a:lstStyle/>
          <a:p>
            <a:pPr>
              <a:defRPr/>
            </a:pPr>
            <a:fld id="{578C433B-FD3D-483B-AB6E-AF55ACBFF1C4}" type="datetime1">
              <a:rPr lang="en-US" smtClean="0"/>
              <a:pPr>
                <a:defRPr/>
              </a:pPr>
              <a:t>2/27/2023</a:t>
            </a:fld>
            <a:endParaRPr lang="en-US"/>
          </a:p>
        </p:txBody>
      </p:sp>
      <p:sp>
        <p:nvSpPr>
          <p:cNvPr id="5" name="Slide Number Placeholder 4"/>
          <p:cNvSpPr>
            <a:spLocks noGrp="1"/>
          </p:cNvSpPr>
          <p:nvPr>
            <p:ph type="sldNum" sz="quarter" idx="12"/>
          </p:nvPr>
        </p:nvSpPr>
        <p:spPr/>
        <p:txBody>
          <a:bodyPr/>
          <a:lstStyle/>
          <a:p>
            <a:pPr>
              <a:defRPr/>
            </a:pPr>
            <a:fld id="{D6EC040B-DC33-46C0-AB16-652858E28871}" type="slidenum">
              <a:rPr lang="en-US" smtClean="0"/>
              <a:pPr>
                <a:defRPr/>
              </a:pPr>
              <a:t>34</a:t>
            </a:fld>
            <a:endParaRPr lang="en-US"/>
          </a:p>
        </p:txBody>
      </p:sp>
      <p:pic>
        <p:nvPicPr>
          <p:cNvPr id="39940"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2208213" y="1"/>
            <a:ext cx="7848600" cy="765175"/>
          </a:xfr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aphicFrame>
        <p:nvGraphicFramePr>
          <p:cNvPr id="6" name="Table 5"/>
          <p:cNvGraphicFramePr>
            <a:graphicFrameLocks noGrp="1"/>
          </p:cNvGraphicFramePr>
          <p:nvPr/>
        </p:nvGraphicFramePr>
        <p:xfrm>
          <a:off x="1703388" y="692150"/>
          <a:ext cx="8785226" cy="6132514"/>
        </p:xfrm>
        <a:graphic>
          <a:graphicData uri="http://schemas.openxmlformats.org/drawingml/2006/table">
            <a:tbl>
              <a:tblPr firstRow="1" firstCol="1" bandRow="1">
                <a:tableStyleId>{00A15C55-8517-42AA-B614-E9B94910E393}</a:tableStyleId>
              </a:tblPr>
              <a:tblGrid>
                <a:gridCol w="431517">
                  <a:extLst>
                    <a:ext uri="{9D8B030D-6E8A-4147-A177-3AD203B41FA5}">
                      <a16:colId xmlns:a16="http://schemas.microsoft.com/office/drawing/2014/main" val="20000"/>
                    </a:ext>
                  </a:extLst>
                </a:gridCol>
                <a:gridCol w="1932299">
                  <a:extLst>
                    <a:ext uri="{9D8B030D-6E8A-4147-A177-3AD203B41FA5}">
                      <a16:colId xmlns:a16="http://schemas.microsoft.com/office/drawing/2014/main" val="20001"/>
                    </a:ext>
                  </a:extLst>
                </a:gridCol>
                <a:gridCol w="1740756">
                  <a:extLst>
                    <a:ext uri="{9D8B030D-6E8A-4147-A177-3AD203B41FA5}">
                      <a16:colId xmlns:a16="http://schemas.microsoft.com/office/drawing/2014/main" val="20002"/>
                    </a:ext>
                  </a:extLst>
                </a:gridCol>
                <a:gridCol w="2163987">
                  <a:extLst>
                    <a:ext uri="{9D8B030D-6E8A-4147-A177-3AD203B41FA5}">
                      <a16:colId xmlns:a16="http://schemas.microsoft.com/office/drawing/2014/main" val="20003"/>
                    </a:ext>
                  </a:extLst>
                </a:gridCol>
                <a:gridCol w="2516667">
                  <a:extLst>
                    <a:ext uri="{9D8B030D-6E8A-4147-A177-3AD203B41FA5}">
                      <a16:colId xmlns:a16="http://schemas.microsoft.com/office/drawing/2014/main" val="20004"/>
                    </a:ext>
                  </a:extLst>
                </a:gridCol>
              </a:tblGrid>
              <a:tr h="841330">
                <a:tc>
                  <a:txBody>
                    <a:bodyPr/>
                    <a:lstStyle/>
                    <a:p>
                      <a:pPr algn="ctr">
                        <a:lnSpc>
                          <a:spcPct val="115000"/>
                        </a:lnSpc>
                        <a:spcAft>
                          <a:spcPts val="0"/>
                        </a:spcAft>
                      </a:pPr>
                      <a:r>
                        <a:rPr lang="en-US" sz="1600" dirty="0">
                          <a:effectLst/>
                        </a:rPr>
                        <a:t> </a:t>
                      </a:r>
                    </a:p>
                    <a:p>
                      <a:pPr algn="ctr">
                        <a:lnSpc>
                          <a:spcPct val="115000"/>
                        </a:lnSpc>
                        <a:spcAft>
                          <a:spcPts val="0"/>
                        </a:spcAft>
                      </a:pPr>
                      <a:r>
                        <a:rPr lang="en-US" sz="1600" dirty="0" err="1">
                          <a:effectLst/>
                        </a:rPr>
                        <a:t>TT</a:t>
                      </a:r>
                      <a:endParaRPr lang="en-US" sz="1600" dirty="0">
                        <a:effectLst/>
                        <a:latin typeface="Arial" pitchFamily="34" charset="0"/>
                        <a:ea typeface="Calibri"/>
                        <a:cs typeface="Arial" pitchFamily="34" charset="0"/>
                      </a:endParaRPr>
                    </a:p>
                  </a:txBody>
                  <a:tcPr marL="61496" marR="61496" marT="0" marB="0"/>
                </a:tc>
                <a:tc>
                  <a:txBody>
                    <a:bodyPr/>
                    <a:lstStyle/>
                    <a:p>
                      <a:pPr algn="ctr">
                        <a:lnSpc>
                          <a:spcPct val="115000"/>
                        </a:lnSpc>
                        <a:spcAft>
                          <a:spcPts val="0"/>
                        </a:spcAft>
                      </a:pPr>
                      <a:r>
                        <a:rPr lang="en-US" sz="1600" dirty="0" err="1">
                          <a:effectLst/>
                        </a:rPr>
                        <a:t>Điều</a:t>
                      </a:r>
                      <a:r>
                        <a:rPr lang="en-US" sz="1600" dirty="0">
                          <a:effectLst/>
                        </a:rPr>
                        <a:t> 87 </a:t>
                      </a:r>
                    </a:p>
                    <a:p>
                      <a:pPr algn="ctr">
                        <a:lnSpc>
                          <a:spcPct val="115000"/>
                        </a:lnSpc>
                        <a:spcAft>
                          <a:spcPts val="0"/>
                        </a:spcAft>
                      </a:pPr>
                      <a:r>
                        <a:rPr lang="en-US" sz="1600" dirty="0" err="1">
                          <a:effectLst/>
                        </a:rPr>
                        <a:t>Khoản</a:t>
                      </a:r>
                      <a:r>
                        <a:rPr lang="en-US" sz="1600" dirty="0">
                          <a:effectLst/>
                        </a:rPr>
                        <a:t> 1</a:t>
                      </a:r>
                    </a:p>
                    <a:p>
                      <a:pPr algn="ctr">
                        <a:lnSpc>
                          <a:spcPct val="115000"/>
                        </a:lnSpc>
                        <a:spcAft>
                          <a:spcPts val="0"/>
                        </a:spcAft>
                      </a:pPr>
                      <a:r>
                        <a:rPr lang="en-US" sz="1600" dirty="0" err="1">
                          <a:effectLst/>
                        </a:rPr>
                        <a:t>Điểm</a:t>
                      </a:r>
                      <a:endParaRPr lang="en-US" sz="1600" dirty="0">
                        <a:effectLst/>
                        <a:latin typeface="Arial" pitchFamily="34" charset="0"/>
                        <a:ea typeface="Calibri"/>
                        <a:cs typeface="Arial" pitchFamily="34" charset="0"/>
                      </a:endParaRPr>
                    </a:p>
                  </a:txBody>
                  <a:tcPr marL="61496" marR="61496" marT="0" marB="0"/>
                </a:tc>
                <a:tc>
                  <a:txBody>
                    <a:bodyPr/>
                    <a:lstStyle/>
                    <a:p>
                      <a:pPr algn="ctr">
                        <a:lnSpc>
                          <a:spcPct val="115000"/>
                        </a:lnSpc>
                        <a:spcAft>
                          <a:spcPts val="0"/>
                        </a:spcAft>
                      </a:pPr>
                      <a:r>
                        <a:rPr lang="en-US" sz="1600" dirty="0" err="1">
                          <a:effectLst/>
                        </a:rPr>
                        <a:t>Số</a:t>
                      </a:r>
                      <a:r>
                        <a:rPr lang="en-US" sz="1600" dirty="0">
                          <a:effectLst/>
                        </a:rPr>
                        <a:t> CD</a:t>
                      </a:r>
                    </a:p>
                    <a:p>
                      <a:pPr algn="ctr">
                        <a:lnSpc>
                          <a:spcPct val="115000"/>
                        </a:lnSpc>
                        <a:spcAft>
                          <a:spcPts val="0"/>
                        </a:spcAft>
                      </a:pPr>
                      <a:r>
                        <a:rPr lang="en-US" sz="1600" dirty="0" err="1">
                          <a:effectLst/>
                        </a:rPr>
                        <a:t>có</a:t>
                      </a:r>
                      <a:r>
                        <a:rPr lang="en-US" sz="1600" dirty="0">
                          <a:effectLst/>
                        </a:rPr>
                        <a:t> </a:t>
                      </a:r>
                      <a:r>
                        <a:rPr lang="en-US" sz="1600" dirty="0" err="1">
                          <a:effectLst/>
                        </a:rPr>
                        <a:t>TQ</a:t>
                      </a:r>
                      <a:r>
                        <a:rPr lang="en-US" sz="1600" dirty="0">
                          <a:effectLst/>
                        </a:rPr>
                        <a:t> </a:t>
                      </a:r>
                      <a:r>
                        <a:rPr lang="en-US" sz="1600" dirty="0" err="1">
                          <a:effectLst/>
                        </a:rPr>
                        <a:t>cưỡng</a:t>
                      </a:r>
                      <a:r>
                        <a:rPr lang="en-US" sz="1600" dirty="0">
                          <a:effectLst/>
                        </a:rPr>
                        <a:t> </a:t>
                      </a:r>
                      <a:r>
                        <a:rPr lang="en-US" sz="1600" dirty="0" err="1">
                          <a:effectLst/>
                        </a:rPr>
                        <a:t>chế</a:t>
                      </a:r>
                      <a:endParaRPr lang="en-US" sz="1600" dirty="0">
                        <a:effectLst/>
                      </a:endParaRPr>
                    </a:p>
                    <a:p>
                      <a:pPr algn="ctr">
                        <a:lnSpc>
                          <a:spcPct val="115000"/>
                        </a:lnSpc>
                        <a:spcAft>
                          <a:spcPts val="0"/>
                        </a:spcAft>
                      </a:pPr>
                      <a:r>
                        <a:rPr lang="en-US" sz="1600" dirty="0" err="1">
                          <a:effectLst/>
                        </a:rPr>
                        <a:t>Luật</a:t>
                      </a:r>
                      <a:r>
                        <a:rPr lang="en-US" sz="1600" dirty="0">
                          <a:effectLst/>
                        </a:rPr>
                        <a:t> </a:t>
                      </a:r>
                      <a:r>
                        <a:rPr lang="en-US" sz="1600" dirty="0" err="1">
                          <a:effectLst/>
                        </a:rPr>
                        <a:t>số</a:t>
                      </a:r>
                      <a:r>
                        <a:rPr lang="en-US" sz="1600" dirty="0">
                          <a:effectLst/>
                        </a:rPr>
                        <a:t> 15/2012</a:t>
                      </a:r>
                      <a:endParaRPr lang="en-US" sz="1600" dirty="0">
                        <a:effectLst/>
                        <a:latin typeface="Arial" pitchFamily="34" charset="0"/>
                        <a:ea typeface="Calibri"/>
                        <a:cs typeface="Arial" pitchFamily="34" charset="0"/>
                      </a:endParaRPr>
                    </a:p>
                  </a:txBody>
                  <a:tcPr marL="61496" marR="61496" marT="0" marB="0"/>
                </a:tc>
                <a:tc>
                  <a:txBody>
                    <a:bodyPr/>
                    <a:lstStyle/>
                    <a:p>
                      <a:pPr algn="ctr">
                        <a:lnSpc>
                          <a:spcPct val="115000"/>
                        </a:lnSpc>
                        <a:spcAft>
                          <a:spcPts val="0"/>
                        </a:spcAft>
                      </a:pPr>
                      <a:r>
                        <a:rPr lang="en-US" sz="1600" dirty="0" err="1">
                          <a:effectLst/>
                        </a:rPr>
                        <a:t>Số</a:t>
                      </a:r>
                      <a:r>
                        <a:rPr lang="en-US" sz="1600" dirty="0">
                          <a:effectLst/>
                        </a:rPr>
                        <a:t> CD</a:t>
                      </a:r>
                    </a:p>
                    <a:p>
                      <a:pPr algn="ctr">
                        <a:lnSpc>
                          <a:spcPct val="115000"/>
                        </a:lnSpc>
                        <a:spcAft>
                          <a:spcPts val="0"/>
                        </a:spcAft>
                      </a:pPr>
                      <a:r>
                        <a:rPr lang="en-US" sz="1600" dirty="0" err="1">
                          <a:effectLst/>
                        </a:rPr>
                        <a:t>có</a:t>
                      </a:r>
                      <a:r>
                        <a:rPr lang="en-US" sz="1600" dirty="0">
                          <a:effectLst/>
                        </a:rPr>
                        <a:t> </a:t>
                      </a:r>
                      <a:r>
                        <a:rPr lang="en-US" sz="1600" dirty="0" err="1">
                          <a:effectLst/>
                        </a:rPr>
                        <a:t>TQ</a:t>
                      </a:r>
                      <a:r>
                        <a:rPr lang="en-US" sz="1600" dirty="0">
                          <a:effectLst/>
                        </a:rPr>
                        <a:t> </a:t>
                      </a:r>
                      <a:r>
                        <a:rPr lang="en-US" sz="1600" dirty="0" err="1">
                          <a:effectLst/>
                        </a:rPr>
                        <a:t>cưỡng</a:t>
                      </a:r>
                      <a:r>
                        <a:rPr lang="en-US" sz="1600" dirty="0">
                          <a:effectLst/>
                        </a:rPr>
                        <a:t> </a:t>
                      </a:r>
                      <a:r>
                        <a:rPr lang="en-US" sz="1600" dirty="0" err="1">
                          <a:effectLst/>
                        </a:rPr>
                        <a:t>chế</a:t>
                      </a:r>
                      <a:endParaRPr lang="en-US" sz="1600" dirty="0">
                        <a:effectLst/>
                      </a:endParaRPr>
                    </a:p>
                    <a:p>
                      <a:pPr algn="ctr">
                        <a:lnSpc>
                          <a:spcPct val="115000"/>
                        </a:lnSpc>
                        <a:spcAft>
                          <a:spcPts val="0"/>
                        </a:spcAft>
                      </a:pPr>
                      <a:r>
                        <a:rPr lang="en-US" sz="1600" dirty="0" err="1">
                          <a:effectLst/>
                        </a:rPr>
                        <a:t>Luật</a:t>
                      </a:r>
                      <a:r>
                        <a:rPr lang="en-US" sz="1600" dirty="0">
                          <a:effectLst/>
                        </a:rPr>
                        <a:t> </a:t>
                      </a:r>
                      <a:r>
                        <a:rPr lang="en-US" sz="1600" dirty="0" err="1">
                          <a:effectLst/>
                        </a:rPr>
                        <a:t>số</a:t>
                      </a:r>
                      <a:r>
                        <a:rPr lang="en-US" sz="1600" dirty="0">
                          <a:effectLst/>
                        </a:rPr>
                        <a:t> 67/2020</a:t>
                      </a:r>
                      <a:endParaRPr lang="en-US" sz="1600" dirty="0">
                        <a:effectLst/>
                        <a:latin typeface="Arial" pitchFamily="34" charset="0"/>
                        <a:ea typeface="Calibri"/>
                        <a:cs typeface="Arial" pitchFamily="34" charset="0"/>
                      </a:endParaRPr>
                    </a:p>
                  </a:txBody>
                  <a:tcPr marL="61496" marR="61496" marT="0" marB="0"/>
                </a:tc>
                <a:tc>
                  <a:txBody>
                    <a:bodyPr/>
                    <a:lstStyle/>
                    <a:p>
                      <a:pPr algn="ctr">
                        <a:lnSpc>
                          <a:spcPct val="115000"/>
                        </a:lnSpc>
                        <a:spcAft>
                          <a:spcPts val="0"/>
                        </a:spcAft>
                      </a:pPr>
                      <a:r>
                        <a:rPr lang="en-US" sz="1600" dirty="0">
                          <a:effectLst/>
                        </a:rPr>
                        <a:t> </a:t>
                      </a:r>
                    </a:p>
                    <a:p>
                      <a:pPr algn="ctr">
                        <a:lnSpc>
                          <a:spcPct val="115000"/>
                        </a:lnSpc>
                        <a:spcAft>
                          <a:spcPts val="0"/>
                        </a:spcAft>
                      </a:pPr>
                      <a:r>
                        <a:rPr lang="en-US" sz="1600" dirty="0" err="1">
                          <a:effectLst/>
                        </a:rPr>
                        <a:t>Ghi</a:t>
                      </a:r>
                      <a:r>
                        <a:rPr lang="en-US" sz="1600" dirty="0">
                          <a:effectLst/>
                        </a:rPr>
                        <a:t> </a:t>
                      </a:r>
                      <a:r>
                        <a:rPr lang="en-US" sz="1600" dirty="0" err="1">
                          <a:effectLst/>
                        </a:rPr>
                        <a:t>chú</a:t>
                      </a:r>
                      <a:endParaRPr lang="en-US" sz="1600" dirty="0">
                        <a:effectLst/>
                      </a:endParaRPr>
                    </a:p>
                    <a:p>
                      <a:pPr algn="ctr">
                        <a:lnSpc>
                          <a:spcPct val="115000"/>
                        </a:lnSpc>
                        <a:spcAft>
                          <a:spcPts val="0"/>
                        </a:spcAft>
                      </a:pPr>
                      <a:r>
                        <a:rPr lang="en-US" sz="1600" b="1" kern="1200" dirty="0" err="1">
                          <a:solidFill>
                            <a:schemeClr val="lt1"/>
                          </a:solidFill>
                          <a:effectLst/>
                          <a:latin typeface="+mn-lt"/>
                          <a:ea typeface="+mn-ea"/>
                          <a:cs typeface="+mn-cs"/>
                        </a:rPr>
                        <a:t>Tăng</a:t>
                      </a:r>
                      <a:r>
                        <a:rPr lang="en-US" sz="1600" b="1" kern="1200" dirty="0">
                          <a:solidFill>
                            <a:schemeClr val="lt1"/>
                          </a:solidFill>
                          <a:effectLst/>
                          <a:latin typeface="+mn-lt"/>
                          <a:ea typeface="+mn-ea"/>
                          <a:cs typeface="+mn-cs"/>
                        </a:rPr>
                        <a:t> </a:t>
                      </a:r>
                      <a:r>
                        <a:rPr lang="en-US" sz="1600" b="1" kern="1200" dirty="0" err="1">
                          <a:solidFill>
                            <a:schemeClr val="lt1"/>
                          </a:solidFill>
                          <a:effectLst/>
                          <a:latin typeface="+mn-lt"/>
                          <a:ea typeface="+mn-ea"/>
                          <a:cs typeface="+mn-cs"/>
                        </a:rPr>
                        <a:t>giảm</a:t>
                      </a:r>
                      <a:r>
                        <a:rPr lang="en-US" sz="1600" b="1" kern="1200" dirty="0">
                          <a:solidFill>
                            <a:schemeClr val="lt1"/>
                          </a:solidFill>
                          <a:effectLst/>
                          <a:latin typeface="+mn-lt"/>
                          <a:ea typeface="+mn-ea"/>
                          <a:cs typeface="+mn-cs"/>
                        </a:rPr>
                        <a:t> </a:t>
                      </a:r>
                      <a:r>
                        <a:rPr lang="en-US" sz="1600" b="1" kern="1200" dirty="0" err="1">
                          <a:solidFill>
                            <a:schemeClr val="lt1"/>
                          </a:solidFill>
                          <a:effectLst/>
                          <a:latin typeface="+mn-lt"/>
                          <a:ea typeface="+mn-ea"/>
                          <a:cs typeface="+mn-cs"/>
                        </a:rPr>
                        <a:t>số</a:t>
                      </a:r>
                      <a:r>
                        <a:rPr lang="en-US" sz="1600" b="1" kern="1200" dirty="0">
                          <a:solidFill>
                            <a:schemeClr val="lt1"/>
                          </a:solidFill>
                          <a:effectLst/>
                          <a:latin typeface="+mn-lt"/>
                          <a:ea typeface="+mn-ea"/>
                          <a:cs typeface="+mn-cs"/>
                        </a:rPr>
                        <a:t> CD</a:t>
                      </a:r>
                    </a:p>
                  </a:txBody>
                  <a:tcPr marL="61496" marR="61496" marT="0" marB="0"/>
                </a:tc>
                <a:extLst>
                  <a:ext uri="{0D108BD9-81ED-4DB2-BD59-A6C34878D82A}">
                    <a16:rowId xmlns:a16="http://schemas.microsoft.com/office/drawing/2014/main" val="10000"/>
                  </a:ext>
                </a:extLst>
              </a:tr>
              <a:tr h="289646">
                <a:tc>
                  <a:txBody>
                    <a:bodyPr/>
                    <a:lstStyle/>
                    <a:p>
                      <a:pPr>
                        <a:lnSpc>
                          <a:spcPct val="115000"/>
                        </a:lnSpc>
                        <a:spcAft>
                          <a:spcPts val="0"/>
                        </a:spcAft>
                      </a:pPr>
                      <a:r>
                        <a:rPr lang="en-US" sz="1600" dirty="0">
                          <a:effectLst/>
                        </a:rPr>
                        <a:t>1</a:t>
                      </a:r>
                      <a:endParaRPr lang="en-US" sz="1600" dirty="0">
                        <a:effectLst/>
                        <a:latin typeface="Arial" pitchFamily="34" charset="0"/>
                        <a:ea typeface="Calibri"/>
                        <a:cs typeface="Arial" pitchFamily="34" charset="0"/>
                      </a:endParaRPr>
                    </a:p>
                  </a:txBody>
                  <a:tcPr marL="61496" marR="61496" marT="0" marB="0"/>
                </a:tc>
                <a:tc>
                  <a:txBody>
                    <a:bodyPr/>
                    <a:lstStyle/>
                    <a:p>
                      <a:pPr>
                        <a:lnSpc>
                          <a:spcPct val="115000"/>
                        </a:lnSpc>
                        <a:spcAft>
                          <a:spcPts val="0"/>
                        </a:spcAft>
                      </a:pPr>
                      <a:r>
                        <a:rPr lang="en-US" sz="1600" b="1" dirty="0">
                          <a:effectLst/>
                        </a:rPr>
                        <a:t>a</a:t>
                      </a:r>
                      <a:endParaRPr lang="en-US" sz="1600" b="1" dirty="0">
                        <a:effectLst/>
                        <a:latin typeface="Arial" pitchFamily="34" charset="0"/>
                        <a:ea typeface="Calibri"/>
                        <a:cs typeface="Arial" pitchFamily="34" charset="0"/>
                      </a:endParaRPr>
                    </a:p>
                  </a:txBody>
                  <a:tcPr marL="61496" marR="61496" marT="0" marB="0"/>
                </a:tc>
                <a:tc>
                  <a:txBody>
                    <a:bodyPr/>
                    <a:lstStyle/>
                    <a:p>
                      <a:pPr>
                        <a:lnSpc>
                          <a:spcPct val="115000"/>
                        </a:lnSpc>
                        <a:spcAft>
                          <a:spcPts val="0"/>
                        </a:spcAft>
                      </a:pPr>
                      <a:r>
                        <a:rPr lang="en-US" sz="1600" b="1">
                          <a:effectLst/>
                        </a:rPr>
                        <a:t>03</a:t>
                      </a:r>
                      <a:endParaRPr lang="en-US" sz="1600" b="1">
                        <a:effectLst/>
                        <a:latin typeface="Arial" pitchFamily="34" charset="0"/>
                        <a:ea typeface="Calibri"/>
                        <a:cs typeface="Arial" pitchFamily="34" charset="0"/>
                      </a:endParaRPr>
                    </a:p>
                  </a:txBody>
                  <a:tcPr marL="61496" marR="61496" marT="0" marB="0"/>
                </a:tc>
                <a:tc>
                  <a:txBody>
                    <a:bodyPr/>
                    <a:lstStyle/>
                    <a:p>
                      <a:pPr>
                        <a:lnSpc>
                          <a:spcPct val="115000"/>
                        </a:lnSpc>
                        <a:spcAft>
                          <a:spcPts val="0"/>
                        </a:spcAft>
                      </a:pPr>
                      <a:r>
                        <a:rPr lang="en-US" sz="1600" b="1" dirty="0">
                          <a:effectLst/>
                        </a:rPr>
                        <a:t>a- 03</a:t>
                      </a:r>
                      <a:endParaRPr lang="en-US" sz="1600" b="1" dirty="0">
                        <a:effectLst/>
                        <a:latin typeface="Arial" pitchFamily="34" charset="0"/>
                        <a:ea typeface="Calibri"/>
                        <a:cs typeface="Arial" pitchFamily="34" charset="0"/>
                      </a:endParaRPr>
                    </a:p>
                  </a:txBody>
                  <a:tcPr marL="61496" marR="61496" marT="0" marB="0"/>
                </a:tc>
                <a:tc>
                  <a:txBody>
                    <a:bodyPr/>
                    <a:lstStyle/>
                    <a:p>
                      <a:pPr>
                        <a:lnSpc>
                          <a:spcPct val="115000"/>
                        </a:lnSpc>
                        <a:spcAft>
                          <a:spcPts val="0"/>
                        </a:spcAft>
                      </a:pPr>
                      <a:r>
                        <a:rPr lang="en-US" sz="1600" b="1" dirty="0">
                          <a:effectLst/>
                        </a:rPr>
                        <a:t>   0</a:t>
                      </a:r>
                      <a:endParaRPr lang="en-US" sz="1600" b="1" dirty="0">
                        <a:effectLst/>
                        <a:latin typeface="Arial" pitchFamily="34" charset="0"/>
                        <a:ea typeface="Calibri"/>
                        <a:cs typeface="Arial" pitchFamily="34" charset="0"/>
                      </a:endParaRPr>
                    </a:p>
                  </a:txBody>
                  <a:tcPr marL="61496" marR="61496" marT="0" marB="0"/>
                </a:tc>
                <a:extLst>
                  <a:ext uri="{0D108BD9-81ED-4DB2-BD59-A6C34878D82A}">
                    <a16:rowId xmlns:a16="http://schemas.microsoft.com/office/drawing/2014/main" val="10001"/>
                  </a:ext>
                </a:extLst>
              </a:tr>
              <a:tr h="289646">
                <a:tc>
                  <a:txBody>
                    <a:bodyPr/>
                    <a:lstStyle/>
                    <a:p>
                      <a:pPr>
                        <a:lnSpc>
                          <a:spcPct val="115000"/>
                        </a:lnSpc>
                        <a:spcAft>
                          <a:spcPts val="0"/>
                        </a:spcAft>
                      </a:pPr>
                      <a:r>
                        <a:rPr lang="en-US" sz="1600" dirty="0">
                          <a:effectLst/>
                        </a:rPr>
                        <a:t>2</a:t>
                      </a:r>
                      <a:endParaRPr lang="en-US" sz="1600" dirty="0">
                        <a:effectLst/>
                        <a:latin typeface="Arial" pitchFamily="34" charset="0"/>
                        <a:ea typeface="Calibri"/>
                        <a:cs typeface="Arial" pitchFamily="34" charset="0"/>
                      </a:endParaRPr>
                    </a:p>
                  </a:txBody>
                  <a:tcPr marL="61496" marR="61496" marT="0" marB="0"/>
                </a:tc>
                <a:tc>
                  <a:txBody>
                    <a:bodyPr/>
                    <a:lstStyle/>
                    <a:p>
                      <a:pPr>
                        <a:lnSpc>
                          <a:spcPct val="115000"/>
                        </a:lnSpc>
                        <a:spcAft>
                          <a:spcPts val="0"/>
                        </a:spcAft>
                      </a:pPr>
                      <a:r>
                        <a:rPr lang="en-US" sz="1600" b="1" dirty="0">
                          <a:effectLst/>
                        </a:rPr>
                        <a:t>b-</a:t>
                      </a:r>
                      <a:r>
                        <a:rPr lang="en-US" sz="1600" b="1" dirty="0" err="1">
                          <a:effectLst/>
                        </a:rPr>
                        <a:t>CSND</a:t>
                      </a:r>
                      <a:endParaRPr lang="en-US" sz="1600" b="1" dirty="0">
                        <a:effectLst/>
                        <a:latin typeface="Arial" pitchFamily="34" charset="0"/>
                        <a:ea typeface="Calibri"/>
                        <a:cs typeface="Arial" pitchFamily="34" charset="0"/>
                      </a:endParaRPr>
                    </a:p>
                  </a:txBody>
                  <a:tcPr marL="61496" marR="61496" marT="0" marB="0"/>
                </a:tc>
                <a:tc>
                  <a:txBody>
                    <a:bodyPr/>
                    <a:lstStyle/>
                    <a:p>
                      <a:pPr>
                        <a:lnSpc>
                          <a:spcPct val="115000"/>
                        </a:lnSpc>
                        <a:spcAft>
                          <a:spcPts val="0"/>
                        </a:spcAft>
                      </a:pPr>
                      <a:r>
                        <a:rPr lang="en-US" sz="1600" b="1" dirty="0">
                          <a:effectLst/>
                        </a:rPr>
                        <a:t>19</a:t>
                      </a:r>
                      <a:endParaRPr lang="en-US" sz="1600" b="1" dirty="0">
                        <a:effectLst/>
                        <a:latin typeface="Arial" pitchFamily="34" charset="0"/>
                        <a:ea typeface="Calibri"/>
                        <a:cs typeface="Arial" pitchFamily="34" charset="0"/>
                      </a:endParaRPr>
                    </a:p>
                  </a:txBody>
                  <a:tcPr marL="61496" marR="61496" marT="0" marB="0"/>
                </a:tc>
                <a:tc>
                  <a:txBody>
                    <a:bodyPr/>
                    <a:lstStyle/>
                    <a:p>
                      <a:pPr>
                        <a:lnSpc>
                          <a:spcPct val="115000"/>
                        </a:lnSpc>
                        <a:spcAft>
                          <a:spcPts val="0"/>
                        </a:spcAft>
                      </a:pPr>
                      <a:r>
                        <a:rPr lang="en-US" sz="1600" b="1" dirty="0">
                          <a:effectLst/>
                        </a:rPr>
                        <a:t>b-15</a:t>
                      </a:r>
                      <a:endParaRPr lang="en-US" sz="1600" b="1" dirty="0">
                        <a:effectLst/>
                        <a:latin typeface="Arial" pitchFamily="34" charset="0"/>
                        <a:ea typeface="Calibri"/>
                        <a:cs typeface="Arial" pitchFamily="34" charset="0"/>
                      </a:endParaRPr>
                    </a:p>
                  </a:txBody>
                  <a:tcPr marL="61496" marR="61496" marT="0" marB="0"/>
                </a:tc>
                <a:tc>
                  <a:txBody>
                    <a:bodyPr/>
                    <a:lstStyle/>
                    <a:p>
                      <a:pPr>
                        <a:lnSpc>
                          <a:spcPct val="115000"/>
                        </a:lnSpc>
                        <a:spcAft>
                          <a:spcPts val="0"/>
                        </a:spcAft>
                      </a:pPr>
                      <a:r>
                        <a:rPr lang="en-US" sz="1600" b="1" dirty="0">
                          <a:effectLst/>
                        </a:rPr>
                        <a:t> - 04</a:t>
                      </a:r>
                      <a:endParaRPr lang="en-US" sz="1600" b="1" dirty="0">
                        <a:effectLst/>
                        <a:latin typeface="Arial" pitchFamily="34" charset="0"/>
                        <a:ea typeface="Calibri"/>
                        <a:cs typeface="Arial" pitchFamily="34" charset="0"/>
                      </a:endParaRPr>
                    </a:p>
                  </a:txBody>
                  <a:tcPr marL="61496" marR="61496" marT="0" marB="0"/>
                </a:tc>
                <a:extLst>
                  <a:ext uri="{0D108BD9-81ED-4DB2-BD59-A6C34878D82A}">
                    <a16:rowId xmlns:a16="http://schemas.microsoft.com/office/drawing/2014/main" val="10002"/>
                  </a:ext>
                </a:extLst>
              </a:tr>
              <a:tr h="289646">
                <a:tc>
                  <a:txBody>
                    <a:bodyPr/>
                    <a:lstStyle/>
                    <a:p>
                      <a:pPr>
                        <a:lnSpc>
                          <a:spcPct val="115000"/>
                        </a:lnSpc>
                        <a:spcAft>
                          <a:spcPts val="0"/>
                        </a:spcAft>
                      </a:pPr>
                      <a:r>
                        <a:rPr lang="en-US" sz="1600">
                          <a:effectLst/>
                        </a:rPr>
                        <a:t>3</a:t>
                      </a:r>
                      <a:endParaRPr lang="en-US" sz="1600">
                        <a:effectLst/>
                        <a:latin typeface="Arial" pitchFamily="34" charset="0"/>
                        <a:ea typeface="Calibri"/>
                        <a:cs typeface="Arial" pitchFamily="34" charset="0"/>
                      </a:endParaRPr>
                    </a:p>
                  </a:txBody>
                  <a:tcPr marL="61496" marR="61496" marT="0" marB="0"/>
                </a:tc>
                <a:tc>
                  <a:txBody>
                    <a:bodyPr/>
                    <a:lstStyle/>
                    <a:p>
                      <a:pPr>
                        <a:lnSpc>
                          <a:spcPct val="115000"/>
                        </a:lnSpc>
                        <a:spcAft>
                          <a:spcPts val="0"/>
                        </a:spcAft>
                      </a:pPr>
                      <a:r>
                        <a:rPr lang="en-US" sz="1600" b="1" dirty="0">
                          <a:effectLst/>
                        </a:rPr>
                        <a:t>c-</a:t>
                      </a:r>
                      <a:r>
                        <a:rPr lang="en-US" sz="1600" b="1" dirty="0" err="1">
                          <a:effectLst/>
                        </a:rPr>
                        <a:t>QĐND</a:t>
                      </a:r>
                      <a:endParaRPr lang="en-US" sz="1600" b="1" dirty="0">
                        <a:effectLst/>
                        <a:latin typeface="Arial" pitchFamily="34" charset="0"/>
                        <a:ea typeface="Calibri"/>
                        <a:cs typeface="Arial" pitchFamily="34" charset="0"/>
                      </a:endParaRPr>
                    </a:p>
                  </a:txBody>
                  <a:tcPr marL="61496" marR="61496" marT="0" marB="0"/>
                </a:tc>
                <a:tc>
                  <a:txBody>
                    <a:bodyPr/>
                    <a:lstStyle/>
                    <a:p>
                      <a:pPr>
                        <a:lnSpc>
                          <a:spcPct val="115000"/>
                        </a:lnSpc>
                        <a:spcAft>
                          <a:spcPts val="0"/>
                        </a:spcAft>
                      </a:pPr>
                      <a:r>
                        <a:rPr lang="en-US" sz="1600" b="1" dirty="0">
                          <a:effectLst/>
                        </a:rPr>
                        <a:t>06</a:t>
                      </a:r>
                      <a:endParaRPr lang="en-US" sz="1600" b="1" dirty="0">
                        <a:effectLst/>
                        <a:latin typeface="Arial" pitchFamily="34" charset="0"/>
                        <a:ea typeface="Calibri"/>
                        <a:cs typeface="Arial" pitchFamily="34" charset="0"/>
                      </a:endParaRPr>
                    </a:p>
                  </a:txBody>
                  <a:tcPr marL="61496" marR="61496" marT="0" marB="0"/>
                </a:tc>
                <a:tc>
                  <a:txBody>
                    <a:bodyPr/>
                    <a:lstStyle/>
                    <a:p>
                      <a:pPr>
                        <a:lnSpc>
                          <a:spcPct val="115000"/>
                        </a:lnSpc>
                        <a:spcAft>
                          <a:spcPts val="0"/>
                        </a:spcAft>
                      </a:pPr>
                      <a:r>
                        <a:rPr lang="en-US" sz="1600" b="1" dirty="0">
                          <a:effectLst/>
                        </a:rPr>
                        <a:t>c-08</a:t>
                      </a:r>
                      <a:endParaRPr lang="en-US" sz="1600" b="1" dirty="0">
                        <a:effectLst/>
                        <a:latin typeface="Arial" pitchFamily="34" charset="0"/>
                        <a:ea typeface="Calibri"/>
                        <a:cs typeface="Arial" pitchFamily="34" charset="0"/>
                      </a:endParaRPr>
                    </a:p>
                  </a:txBody>
                  <a:tcPr marL="61496" marR="61496" marT="0" marB="0"/>
                </a:tc>
                <a:tc>
                  <a:txBody>
                    <a:bodyPr/>
                    <a:lstStyle/>
                    <a:p>
                      <a:pPr>
                        <a:lnSpc>
                          <a:spcPct val="115000"/>
                        </a:lnSpc>
                        <a:spcAft>
                          <a:spcPts val="0"/>
                        </a:spcAft>
                      </a:pPr>
                      <a:r>
                        <a:rPr lang="en-US" sz="1600" b="1" dirty="0">
                          <a:effectLst/>
                        </a:rPr>
                        <a:t>+ 02</a:t>
                      </a:r>
                      <a:endParaRPr lang="en-US" sz="1600" b="1" dirty="0">
                        <a:effectLst/>
                        <a:latin typeface="Arial" pitchFamily="34" charset="0"/>
                        <a:ea typeface="Calibri"/>
                        <a:cs typeface="Arial" pitchFamily="34" charset="0"/>
                      </a:endParaRPr>
                    </a:p>
                  </a:txBody>
                  <a:tcPr marL="61496" marR="61496" marT="0" marB="0"/>
                </a:tc>
                <a:extLst>
                  <a:ext uri="{0D108BD9-81ED-4DB2-BD59-A6C34878D82A}">
                    <a16:rowId xmlns:a16="http://schemas.microsoft.com/office/drawing/2014/main" val="10003"/>
                  </a:ext>
                </a:extLst>
              </a:tr>
              <a:tr h="289646">
                <a:tc>
                  <a:txBody>
                    <a:bodyPr/>
                    <a:lstStyle/>
                    <a:p>
                      <a:pPr>
                        <a:lnSpc>
                          <a:spcPct val="115000"/>
                        </a:lnSpc>
                        <a:spcAft>
                          <a:spcPts val="0"/>
                        </a:spcAft>
                      </a:pPr>
                      <a:r>
                        <a:rPr lang="en-US" sz="1600">
                          <a:effectLst/>
                        </a:rPr>
                        <a:t>4</a:t>
                      </a:r>
                      <a:endParaRPr lang="en-US" sz="1600">
                        <a:effectLst/>
                        <a:latin typeface="Arial" pitchFamily="34" charset="0"/>
                        <a:ea typeface="Calibri"/>
                        <a:cs typeface="Arial" pitchFamily="34" charset="0"/>
                      </a:endParaRPr>
                    </a:p>
                  </a:txBody>
                  <a:tcPr marL="61496" marR="61496" marT="0" marB="0"/>
                </a:tc>
                <a:tc>
                  <a:txBody>
                    <a:bodyPr/>
                    <a:lstStyle/>
                    <a:p>
                      <a:pPr>
                        <a:lnSpc>
                          <a:spcPct val="115000"/>
                        </a:lnSpc>
                        <a:spcAft>
                          <a:spcPts val="0"/>
                        </a:spcAft>
                      </a:pPr>
                      <a:r>
                        <a:rPr lang="en-US" sz="1600" b="1" dirty="0">
                          <a:effectLst/>
                        </a:rPr>
                        <a:t>d-HQ</a:t>
                      </a:r>
                      <a:endParaRPr lang="en-US" sz="1600" b="1" dirty="0">
                        <a:effectLst/>
                        <a:latin typeface="Arial" pitchFamily="34" charset="0"/>
                        <a:ea typeface="Calibri"/>
                        <a:cs typeface="Arial" pitchFamily="34" charset="0"/>
                      </a:endParaRPr>
                    </a:p>
                  </a:txBody>
                  <a:tcPr marL="61496" marR="61496" marT="0" marB="0"/>
                </a:tc>
                <a:tc>
                  <a:txBody>
                    <a:bodyPr/>
                    <a:lstStyle/>
                    <a:p>
                      <a:pPr>
                        <a:lnSpc>
                          <a:spcPct val="115000"/>
                        </a:lnSpc>
                        <a:spcAft>
                          <a:spcPts val="0"/>
                        </a:spcAft>
                      </a:pPr>
                      <a:r>
                        <a:rPr lang="en-US" sz="1600" b="1" dirty="0">
                          <a:effectLst/>
                        </a:rPr>
                        <a:t>05</a:t>
                      </a:r>
                      <a:endParaRPr lang="en-US" sz="1600" b="1" dirty="0">
                        <a:effectLst/>
                        <a:latin typeface="Arial" pitchFamily="34" charset="0"/>
                        <a:ea typeface="Calibri"/>
                        <a:cs typeface="Arial" pitchFamily="34" charset="0"/>
                      </a:endParaRPr>
                    </a:p>
                  </a:txBody>
                  <a:tcPr marL="61496" marR="61496" marT="0" marB="0"/>
                </a:tc>
                <a:tc>
                  <a:txBody>
                    <a:bodyPr/>
                    <a:lstStyle/>
                    <a:p>
                      <a:pPr>
                        <a:lnSpc>
                          <a:spcPct val="115000"/>
                        </a:lnSpc>
                        <a:spcAft>
                          <a:spcPts val="0"/>
                        </a:spcAft>
                      </a:pPr>
                      <a:r>
                        <a:rPr lang="en-US" sz="1600" b="1" dirty="0">
                          <a:effectLst/>
                        </a:rPr>
                        <a:t>d-12</a:t>
                      </a:r>
                      <a:endParaRPr lang="en-US" sz="1600" b="1" dirty="0">
                        <a:effectLst/>
                        <a:latin typeface="Arial" pitchFamily="34" charset="0"/>
                        <a:ea typeface="Calibri"/>
                        <a:cs typeface="Arial" pitchFamily="34" charset="0"/>
                      </a:endParaRPr>
                    </a:p>
                  </a:txBody>
                  <a:tcPr marL="61496" marR="61496" marT="0" marB="0"/>
                </a:tc>
                <a:tc>
                  <a:txBody>
                    <a:bodyPr/>
                    <a:lstStyle/>
                    <a:p>
                      <a:pPr>
                        <a:lnSpc>
                          <a:spcPct val="115000"/>
                        </a:lnSpc>
                        <a:spcAft>
                          <a:spcPts val="0"/>
                        </a:spcAft>
                      </a:pPr>
                      <a:r>
                        <a:rPr lang="en-US" sz="1600" b="1" dirty="0">
                          <a:effectLst/>
                        </a:rPr>
                        <a:t>+ 07</a:t>
                      </a:r>
                      <a:endParaRPr lang="en-US" sz="1600" b="1" dirty="0">
                        <a:effectLst/>
                        <a:latin typeface="Arial" pitchFamily="34" charset="0"/>
                        <a:ea typeface="Calibri"/>
                        <a:cs typeface="Arial" pitchFamily="34" charset="0"/>
                      </a:endParaRPr>
                    </a:p>
                  </a:txBody>
                  <a:tcPr marL="61496" marR="61496" marT="0" marB="0"/>
                </a:tc>
                <a:extLst>
                  <a:ext uri="{0D108BD9-81ED-4DB2-BD59-A6C34878D82A}">
                    <a16:rowId xmlns:a16="http://schemas.microsoft.com/office/drawing/2014/main" val="10004"/>
                  </a:ext>
                </a:extLst>
              </a:tr>
              <a:tr h="289646">
                <a:tc>
                  <a:txBody>
                    <a:bodyPr/>
                    <a:lstStyle/>
                    <a:p>
                      <a:pPr>
                        <a:lnSpc>
                          <a:spcPct val="115000"/>
                        </a:lnSpc>
                        <a:spcAft>
                          <a:spcPts val="0"/>
                        </a:spcAft>
                      </a:pPr>
                      <a:r>
                        <a:rPr lang="en-US" sz="1600">
                          <a:effectLst/>
                        </a:rPr>
                        <a:t>5</a:t>
                      </a:r>
                      <a:endParaRPr lang="en-US" sz="1600">
                        <a:effectLst/>
                        <a:latin typeface="Arial" pitchFamily="34" charset="0"/>
                        <a:ea typeface="Calibri"/>
                        <a:cs typeface="Arial" pitchFamily="34" charset="0"/>
                      </a:endParaRPr>
                    </a:p>
                  </a:txBody>
                  <a:tcPr marL="61496" marR="61496" marT="0" marB="0"/>
                </a:tc>
                <a:tc>
                  <a:txBody>
                    <a:bodyPr/>
                    <a:lstStyle/>
                    <a:p>
                      <a:pPr>
                        <a:lnSpc>
                          <a:spcPct val="115000"/>
                        </a:lnSpc>
                        <a:spcAft>
                          <a:spcPts val="0"/>
                        </a:spcAft>
                      </a:pPr>
                      <a:r>
                        <a:rPr lang="en-US" sz="1600" b="1" dirty="0">
                          <a:effectLst/>
                        </a:rPr>
                        <a:t>đ-KL</a:t>
                      </a:r>
                      <a:endParaRPr lang="en-US" sz="1600" b="1" dirty="0">
                        <a:effectLst/>
                        <a:latin typeface="Arial" pitchFamily="34" charset="0"/>
                        <a:ea typeface="Calibri"/>
                        <a:cs typeface="Arial" pitchFamily="34" charset="0"/>
                      </a:endParaRPr>
                    </a:p>
                  </a:txBody>
                  <a:tcPr marL="61496" marR="61496" marT="0" marB="0"/>
                </a:tc>
                <a:tc>
                  <a:txBody>
                    <a:bodyPr/>
                    <a:lstStyle/>
                    <a:p>
                      <a:pPr>
                        <a:lnSpc>
                          <a:spcPct val="115000"/>
                        </a:lnSpc>
                        <a:spcAft>
                          <a:spcPts val="0"/>
                        </a:spcAft>
                      </a:pPr>
                      <a:r>
                        <a:rPr lang="en-US" sz="1600" b="1" dirty="0">
                          <a:effectLst/>
                        </a:rPr>
                        <a:t>02</a:t>
                      </a:r>
                      <a:endParaRPr lang="en-US" sz="1600" b="1" dirty="0">
                        <a:effectLst/>
                        <a:latin typeface="Arial" pitchFamily="34" charset="0"/>
                        <a:ea typeface="Calibri"/>
                        <a:cs typeface="Arial" pitchFamily="34" charset="0"/>
                      </a:endParaRPr>
                    </a:p>
                  </a:txBody>
                  <a:tcPr marL="61496" marR="61496" marT="0" marB="0"/>
                </a:tc>
                <a:tc>
                  <a:txBody>
                    <a:bodyPr/>
                    <a:lstStyle/>
                    <a:p>
                      <a:pPr>
                        <a:lnSpc>
                          <a:spcPct val="115000"/>
                        </a:lnSpc>
                        <a:spcAft>
                          <a:spcPts val="0"/>
                        </a:spcAft>
                      </a:pPr>
                      <a:r>
                        <a:rPr lang="en-US" sz="1600" b="1" dirty="0">
                          <a:effectLst/>
                        </a:rPr>
                        <a:t>đ-04</a:t>
                      </a:r>
                      <a:endParaRPr lang="en-US" sz="1600" b="1" dirty="0">
                        <a:effectLst/>
                        <a:latin typeface="Arial" pitchFamily="34" charset="0"/>
                        <a:ea typeface="Calibri"/>
                        <a:cs typeface="Arial" pitchFamily="34" charset="0"/>
                      </a:endParaRPr>
                    </a:p>
                  </a:txBody>
                  <a:tcPr marL="61496" marR="61496" marT="0" marB="0"/>
                </a:tc>
                <a:tc>
                  <a:txBody>
                    <a:bodyPr/>
                    <a:lstStyle/>
                    <a:p>
                      <a:pPr>
                        <a:lnSpc>
                          <a:spcPct val="115000"/>
                        </a:lnSpc>
                        <a:spcAft>
                          <a:spcPts val="0"/>
                        </a:spcAft>
                      </a:pPr>
                      <a:r>
                        <a:rPr lang="en-US" sz="1600" b="1" dirty="0">
                          <a:effectLst/>
                        </a:rPr>
                        <a:t>+ 02</a:t>
                      </a:r>
                      <a:endParaRPr lang="en-US" sz="1600" b="1" dirty="0">
                        <a:effectLst/>
                        <a:latin typeface="Arial" pitchFamily="34" charset="0"/>
                        <a:ea typeface="Calibri"/>
                        <a:cs typeface="Arial" pitchFamily="34" charset="0"/>
                      </a:endParaRPr>
                    </a:p>
                  </a:txBody>
                  <a:tcPr marL="61496" marR="61496" marT="0" marB="0"/>
                </a:tc>
                <a:extLst>
                  <a:ext uri="{0D108BD9-81ED-4DB2-BD59-A6C34878D82A}">
                    <a16:rowId xmlns:a16="http://schemas.microsoft.com/office/drawing/2014/main" val="10005"/>
                  </a:ext>
                </a:extLst>
              </a:tr>
              <a:tr h="289646">
                <a:tc>
                  <a:txBody>
                    <a:bodyPr/>
                    <a:lstStyle/>
                    <a:p>
                      <a:pPr>
                        <a:lnSpc>
                          <a:spcPct val="115000"/>
                        </a:lnSpc>
                        <a:spcAft>
                          <a:spcPts val="0"/>
                        </a:spcAft>
                      </a:pPr>
                      <a:r>
                        <a:rPr lang="en-US" sz="1600">
                          <a:effectLst/>
                        </a:rPr>
                        <a:t>6</a:t>
                      </a:r>
                      <a:endParaRPr lang="en-US" sz="1600">
                        <a:effectLst/>
                        <a:latin typeface="Arial" pitchFamily="34" charset="0"/>
                        <a:ea typeface="Calibri"/>
                        <a:cs typeface="Arial" pitchFamily="34" charset="0"/>
                      </a:endParaRPr>
                    </a:p>
                  </a:txBody>
                  <a:tcPr marL="61496" marR="61496" marT="0" marB="0"/>
                </a:tc>
                <a:tc>
                  <a:txBody>
                    <a:bodyPr/>
                    <a:lstStyle/>
                    <a:p>
                      <a:pPr>
                        <a:lnSpc>
                          <a:spcPct val="115000"/>
                        </a:lnSpc>
                        <a:spcAft>
                          <a:spcPts val="0"/>
                        </a:spcAft>
                      </a:pPr>
                      <a:r>
                        <a:rPr lang="en-US" sz="1600" b="1" dirty="0">
                          <a:effectLst/>
                        </a:rPr>
                        <a:t>e-</a:t>
                      </a:r>
                      <a:r>
                        <a:rPr lang="en-US" sz="1600" b="1" dirty="0" err="1">
                          <a:effectLst/>
                        </a:rPr>
                        <a:t>Thuế</a:t>
                      </a:r>
                      <a:endParaRPr lang="en-US" sz="1600" b="1" dirty="0">
                        <a:effectLst/>
                        <a:latin typeface="Arial" pitchFamily="34" charset="0"/>
                        <a:ea typeface="Calibri"/>
                        <a:cs typeface="Arial" pitchFamily="34" charset="0"/>
                      </a:endParaRPr>
                    </a:p>
                  </a:txBody>
                  <a:tcPr marL="61496" marR="61496" marT="0" marB="0"/>
                </a:tc>
                <a:tc>
                  <a:txBody>
                    <a:bodyPr/>
                    <a:lstStyle/>
                    <a:p>
                      <a:pPr>
                        <a:lnSpc>
                          <a:spcPct val="115000"/>
                        </a:lnSpc>
                        <a:spcAft>
                          <a:spcPts val="0"/>
                        </a:spcAft>
                      </a:pPr>
                      <a:r>
                        <a:rPr lang="en-US" sz="1600" b="1" dirty="0">
                          <a:effectLst/>
                        </a:rPr>
                        <a:t>03</a:t>
                      </a:r>
                      <a:endParaRPr lang="en-US" sz="1600" b="1" dirty="0">
                        <a:effectLst/>
                        <a:latin typeface="Arial" pitchFamily="34" charset="0"/>
                        <a:ea typeface="Calibri"/>
                        <a:cs typeface="Arial" pitchFamily="34" charset="0"/>
                      </a:endParaRPr>
                    </a:p>
                  </a:txBody>
                  <a:tcPr marL="61496" marR="61496" marT="0" marB="0"/>
                </a:tc>
                <a:tc>
                  <a:txBody>
                    <a:bodyPr/>
                    <a:lstStyle/>
                    <a:p>
                      <a:pPr>
                        <a:lnSpc>
                          <a:spcPct val="115000"/>
                        </a:lnSpc>
                        <a:spcAft>
                          <a:spcPts val="0"/>
                        </a:spcAft>
                      </a:pPr>
                      <a:r>
                        <a:rPr lang="en-US" sz="1600" b="1" dirty="0">
                          <a:effectLst/>
                        </a:rPr>
                        <a:t>g-03</a:t>
                      </a:r>
                      <a:endParaRPr lang="en-US" sz="1600" b="1" dirty="0">
                        <a:effectLst/>
                        <a:latin typeface="Arial" pitchFamily="34" charset="0"/>
                        <a:ea typeface="Calibri"/>
                        <a:cs typeface="Arial" pitchFamily="34" charset="0"/>
                      </a:endParaRPr>
                    </a:p>
                  </a:txBody>
                  <a:tcPr marL="61496" marR="61496" marT="0" marB="0"/>
                </a:tc>
                <a:tc>
                  <a:txBody>
                    <a:bodyPr/>
                    <a:lstStyle/>
                    <a:p>
                      <a:pPr>
                        <a:lnSpc>
                          <a:spcPct val="115000"/>
                        </a:lnSpc>
                        <a:spcAft>
                          <a:spcPts val="0"/>
                        </a:spcAft>
                      </a:pPr>
                      <a:r>
                        <a:rPr lang="en-US" sz="1600" b="1" dirty="0">
                          <a:effectLst/>
                        </a:rPr>
                        <a:t>   0</a:t>
                      </a:r>
                      <a:endParaRPr lang="en-US" sz="1600" b="1" dirty="0">
                        <a:effectLst/>
                        <a:latin typeface="Arial" pitchFamily="34" charset="0"/>
                        <a:ea typeface="Calibri"/>
                        <a:cs typeface="Arial" pitchFamily="34" charset="0"/>
                      </a:endParaRPr>
                    </a:p>
                  </a:txBody>
                  <a:tcPr marL="61496" marR="61496" marT="0" marB="0"/>
                </a:tc>
                <a:extLst>
                  <a:ext uri="{0D108BD9-81ED-4DB2-BD59-A6C34878D82A}">
                    <a16:rowId xmlns:a16="http://schemas.microsoft.com/office/drawing/2014/main" val="10006"/>
                  </a:ext>
                </a:extLst>
              </a:tr>
              <a:tr h="289646">
                <a:tc>
                  <a:txBody>
                    <a:bodyPr/>
                    <a:lstStyle/>
                    <a:p>
                      <a:pPr>
                        <a:lnSpc>
                          <a:spcPct val="115000"/>
                        </a:lnSpc>
                        <a:spcAft>
                          <a:spcPts val="0"/>
                        </a:spcAft>
                      </a:pPr>
                      <a:r>
                        <a:rPr lang="en-US" sz="1600">
                          <a:effectLst/>
                        </a:rPr>
                        <a:t>7</a:t>
                      </a:r>
                      <a:endParaRPr lang="en-US" sz="1600">
                        <a:effectLst/>
                        <a:latin typeface="Arial" pitchFamily="34" charset="0"/>
                        <a:ea typeface="Calibri"/>
                        <a:cs typeface="Arial" pitchFamily="34" charset="0"/>
                      </a:endParaRPr>
                    </a:p>
                  </a:txBody>
                  <a:tcPr marL="61496" marR="61496" marT="0" marB="0"/>
                </a:tc>
                <a:tc>
                  <a:txBody>
                    <a:bodyPr/>
                    <a:lstStyle/>
                    <a:p>
                      <a:pPr>
                        <a:lnSpc>
                          <a:spcPct val="115000"/>
                        </a:lnSpc>
                        <a:spcAft>
                          <a:spcPts val="0"/>
                        </a:spcAft>
                      </a:pPr>
                      <a:r>
                        <a:rPr lang="en-US" sz="1600" b="1" dirty="0">
                          <a:effectLst/>
                        </a:rPr>
                        <a:t>g-</a:t>
                      </a:r>
                      <a:r>
                        <a:rPr lang="en-US" sz="1600" b="1" dirty="0" err="1">
                          <a:effectLst/>
                        </a:rPr>
                        <a:t>QLTT</a:t>
                      </a:r>
                      <a:endParaRPr lang="en-US" sz="1600" b="1" dirty="0">
                        <a:effectLst/>
                        <a:latin typeface="Arial" pitchFamily="34" charset="0"/>
                        <a:ea typeface="Calibri"/>
                        <a:cs typeface="Arial" pitchFamily="34" charset="0"/>
                      </a:endParaRPr>
                    </a:p>
                  </a:txBody>
                  <a:tcPr marL="61496" marR="61496" marT="0" marB="0"/>
                </a:tc>
                <a:tc>
                  <a:txBody>
                    <a:bodyPr/>
                    <a:lstStyle/>
                    <a:p>
                      <a:pPr>
                        <a:lnSpc>
                          <a:spcPct val="115000"/>
                        </a:lnSpc>
                        <a:spcAft>
                          <a:spcPts val="0"/>
                        </a:spcAft>
                      </a:pPr>
                      <a:r>
                        <a:rPr lang="en-US" sz="1600" b="1" dirty="0">
                          <a:effectLst/>
                        </a:rPr>
                        <a:t>02</a:t>
                      </a:r>
                      <a:endParaRPr lang="en-US" sz="1600" b="1" dirty="0">
                        <a:effectLst/>
                        <a:latin typeface="Arial" pitchFamily="34" charset="0"/>
                        <a:ea typeface="Calibri"/>
                        <a:cs typeface="Arial" pitchFamily="34" charset="0"/>
                      </a:endParaRPr>
                    </a:p>
                  </a:txBody>
                  <a:tcPr marL="61496" marR="61496" marT="0" marB="0"/>
                </a:tc>
                <a:tc>
                  <a:txBody>
                    <a:bodyPr/>
                    <a:lstStyle/>
                    <a:p>
                      <a:pPr>
                        <a:lnSpc>
                          <a:spcPct val="115000"/>
                        </a:lnSpc>
                        <a:spcAft>
                          <a:spcPts val="0"/>
                        </a:spcAft>
                      </a:pPr>
                      <a:r>
                        <a:rPr lang="en-US" sz="1600" b="1" dirty="0">
                          <a:effectLst/>
                        </a:rPr>
                        <a:t>h-03</a:t>
                      </a:r>
                      <a:endParaRPr lang="en-US" sz="1600" b="1" dirty="0">
                        <a:effectLst/>
                        <a:latin typeface="Arial" pitchFamily="34" charset="0"/>
                        <a:ea typeface="Calibri"/>
                        <a:cs typeface="Arial" pitchFamily="34" charset="0"/>
                      </a:endParaRPr>
                    </a:p>
                  </a:txBody>
                  <a:tcPr marL="61496" marR="61496" marT="0" marB="0"/>
                </a:tc>
                <a:tc>
                  <a:txBody>
                    <a:bodyPr/>
                    <a:lstStyle/>
                    <a:p>
                      <a:pPr>
                        <a:lnSpc>
                          <a:spcPct val="115000"/>
                        </a:lnSpc>
                        <a:spcAft>
                          <a:spcPts val="0"/>
                        </a:spcAft>
                      </a:pPr>
                      <a:r>
                        <a:rPr lang="en-US" sz="1600" b="1" dirty="0">
                          <a:effectLst/>
                        </a:rPr>
                        <a:t>+ 01</a:t>
                      </a:r>
                      <a:endParaRPr lang="en-US" sz="1600" b="1" dirty="0">
                        <a:effectLst/>
                        <a:latin typeface="Arial" pitchFamily="34" charset="0"/>
                        <a:ea typeface="Calibri"/>
                        <a:cs typeface="Arial" pitchFamily="34" charset="0"/>
                      </a:endParaRPr>
                    </a:p>
                  </a:txBody>
                  <a:tcPr marL="61496" marR="61496" marT="0" marB="0"/>
                </a:tc>
                <a:extLst>
                  <a:ext uri="{0D108BD9-81ED-4DB2-BD59-A6C34878D82A}">
                    <a16:rowId xmlns:a16="http://schemas.microsoft.com/office/drawing/2014/main" val="10007"/>
                  </a:ext>
                </a:extLst>
              </a:tr>
              <a:tr h="289646">
                <a:tc>
                  <a:txBody>
                    <a:bodyPr/>
                    <a:lstStyle/>
                    <a:p>
                      <a:pPr>
                        <a:lnSpc>
                          <a:spcPct val="115000"/>
                        </a:lnSpc>
                        <a:spcAft>
                          <a:spcPts val="0"/>
                        </a:spcAft>
                      </a:pPr>
                      <a:r>
                        <a:rPr lang="en-US" sz="1600">
                          <a:effectLst/>
                        </a:rPr>
                        <a:t>8</a:t>
                      </a:r>
                      <a:endParaRPr lang="en-US" sz="1600">
                        <a:effectLst/>
                        <a:latin typeface="Arial" pitchFamily="34" charset="0"/>
                        <a:ea typeface="Calibri"/>
                        <a:cs typeface="Arial" pitchFamily="34" charset="0"/>
                      </a:endParaRPr>
                    </a:p>
                  </a:txBody>
                  <a:tcPr marL="61496" marR="61496" marT="0" marB="0"/>
                </a:tc>
                <a:tc>
                  <a:txBody>
                    <a:bodyPr/>
                    <a:lstStyle/>
                    <a:p>
                      <a:pPr>
                        <a:lnSpc>
                          <a:spcPct val="115000"/>
                        </a:lnSpc>
                        <a:spcAft>
                          <a:spcPts val="0"/>
                        </a:spcAft>
                      </a:pPr>
                      <a:r>
                        <a:rPr lang="en-US" sz="1600" b="1">
                          <a:effectLst/>
                        </a:rPr>
                        <a:t>h-QLLĐNN</a:t>
                      </a:r>
                      <a:endParaRPr lang="en-US" sz="1600" b="1">
                        <a:effectLst/>
                        <a:latin typeface="Arial" pitchFamily="34" charset="0"/>
                        <a:ea typeface="Calibri"/>
                        <a:cs typeface="Arial" pitchFamily="34" charset="0"/>
                      </a:endParaRPr>
                    </a:p>
                  </a:txBody>
                  <a:tcPr marL="61496" marR="61496" marT="0" marB="0"/>
                </a:tc>
                <a:tc>
                  <a:txBody>
                    <a:bodyPr/>
                    <a:lstStyle/>
                    <a:p>
                      <a:pPr>
                        <a:lnSpc>
                          <a:spcPct val="115000"/>
                        </a:lnSpc>
                        <a:spcAft>
                          <a:spcPts val="0"/>
                        </a:spcAft>
                      </a:pPr>
                      <a:r>
                        <a:rPr lang="en-US" sz="1600" b="1" dirty="0">
                          <a:effectLst/>
                        </a:rPr>
                        <a:t>02</a:t>
                      </a:r>
                      <a:endParaRPr lang="en-US" sz="1600" b="1" dirty="0">
                        <a:effectLst/>
                        <a:latin typeface="Arial" pitchFamily="34" charset="0"/>
                        <a:ea typeface="Calibri"/>
                        <a:cs typeface="Arial" pitchFamily="34" charset="0"/>
                      </a:endParaRPr>
                    </a:p>
                  </a:txBody>
                  <a:tcPr marL="61496" marR="61496" marT="0" marB="0"/>
                </a:tc>
                <a:tc>
                  <a:txBody>
                    <a:bodyPr/>
                    <a:lstStyle/>
                    <a:p>
                      <a:pPr>
                        <a:lnSpc>
                          <a:spcPct val="115000"/>
                        </a:lnSpc>
                        <a:spcAft>
                          <a:spcPts val="0"/>
                        </a:spcAft>
                      </a:pPr>
                      <a:r>
                        <a:rPr lang="en-US" sz="1600" b="1" dirty="0" err="1">
                          <a:effectLst/>
                        </a:rPr>
                        <a:t>Bỏ</a:t>
                      </a:r>
                      <a:endParaRPr lang="en-US" sz="1600" b="1" dirty="0">
                        <a:effectLst/>
                        <a:latin typeface="Arial" pitchFamily="34" charset="0"/>
                        <a:ea typeface="Calibri"/>
                        <a:cs typeface="Arial" pitchFamily="34" charset="0"/>
                      </a:endParaRPr>
                    </a:p>
                  </a:txBody>
                  <a:tcPr marL="61496" marR="61496" marT="0" marB="0"/>
                </a:tc>
                <a:tc>
                  <a:txBody>
                    <a:bodyPr/>
                    <a:lstStyle/>
                    <a:p>
                      <a:pPr>
                        <a:lnSpc>
                          <a:spcPct val="115000"/>
                        </a:lnSpc>
                        <a:spcAft>
                          <a:spcPts val="0"/>
                        </a:spcAft>
                      </a:pPr>
                      <a:r>
                        <a:rPr lang="en-US" sz="1600" b="1" dirty="0">
                          <a:effectLst/>
                        </a:rPr>
                        <a:t>-  02</a:t>
                      </a:r>
                      <a:endParaRPr lang="en-US" sz="1600" b="1" dirty="0">
                        <a:effectLst/>
                        <a:latin typeface="Arial" pitchFamily="34" charset="0"/>
                        <a:ea typeface="Calibri"/>
                        <a:cs typeface="Arial" pitchFamily="34" charset="0"/>
                      </a:endParaRPr>
                    </a:p>
                  </a:txBody>
                  <a:tcPr marL="61496" marR="61496" marT="0" marB="0"/>
                </a:tc>
                <a:extLst>
                  <a:ext uri="{0D108BD9-81ED-4DB2-BD59-A6C34878D82A}">
                    <a16:rowId xmlns:a16="http://schemas.microsoft.com/office/drawing/2014/main" val="10008"/>
                  </a:ext>
                </a:extLst>
              </a:tr>
              <a:tr h="289646">
                <a:tc>
                  <a:txBody>
                    <a:bodyPr/>
                    <a:lstStyle/>
                    <a:p>
                      <a:pPr>
                        <a:lnSpc>
                          <a:spcPct val="115000"/>
                        </a:lnSpc>
                        <a:spcAft>
                          <a:spcPts val="0"/>
                        </a:spcAft>
                      </a:pPr>
                      <a:r>
                        <a:rPr lang="en-US" sz="1600">
                          <a:effectLst/>
                        </a:rPr>
                        <a:t>9</a:t>
                      </a:r>
                      <a:endParaRPr lang="en-US" sz="1600">
                        <a:effectLst/>
                        <a:latin typeface="Arial" pitchFamily="34" charset="0"/>
                        <a:ea typeface="Calibri"/>
                        <a:cs typeface="Arial" pitchFamily="34" charset="0"/>
                      </a:endParaRPr>
                    </a:p>
                  </a:txBody>
                  <a:tcPr marL="61496" marR="61496" marT="0" marB="0"/>
                </a:tc>
                <a:tc>
                  <a:txBody>
                    <a:bodyPr/>
                    <a:lstStyle/>
                    <a:p>
                      <a:pPr>
                        <a:lnSpc>
                          <a:spcPct val="115000"/>
                        </a:lnSpc>
                        <a:spcAft>
                          <a:spcPts val="0"/>
                        </a:spcAft>
                      </a:pPr>
                      <a:r>
                        <a:rPr lang="en-US" sz="1600" b="1">
                          <a:effectLst/>
                        </a:rPr>
                        <a:t>i(K2,3,4 Đ46)</a:t>
                      </a:r>
                      <a:endParaRPr lang="en-US" sz="1600" b="1">
                        <a:effectLst/>
                        <a:latin typeface="Arial" pitchFamily="34" charset="0"/>
                        <a:ea typeface="Calibri"/>
                        <a:cs typeface="Arial" pitchFamily="34" charset="0"/>
                      </a:endParaRPr>
                    </a:p>
                  </a:txBody>
                  <a:tcPr marL="61496" marR="61496" marT="0" marB="0"/>
                </a:tc>
                <a:tc>
                  <a:txBody>
                    <a:bodyPr/>
                    <a:lstStyle/>
                    <a:p>
                      <a:pPr>
                        <a:lnSpc>
                          <a:spcPct val="115000"/>
                        </a:lnSpc>
                        <a:spcAft>
                          <a:spcPts val="0"/>
                        </a:spcAft>
                      </a:pPr>
                      <a:r>
                        <a:rPr lang="en-US" sz="1600" b="1" dirty="0">
                          <a:effectLst/>
                        </a:rPr>
                        <a:t>55 </a:t>
                      </a:r>
                      <a:endParaRPr lang="en-US" sz="1600" b="1" dirty="0">
                        <a:effectLst/>
                        <a:latin typeface="Arial" pitchFamily="34" charset="0"/>
                        <a:ea typeface="Calibri"/>
                        <a:cs typeface="Arial" pitchFamily="34" charset="0"/>
                      </a:endParaRPr>
                    </a:p>
                  </a:txBody>
                  <a:tcPr marL="61496" marR="61496" marT="0" marB="0"/>
                </a:tc>
                <a:tc>
                  <a:txBody>
                    <a:bodyPr/>
                    <a:lstStyle/>
                    <a:p>
                      <a:pPr>
                        <a:lnSpc>
                          <a:spcPct val="115000"/>
                        </a:lnSpc>
                        <a:spcAft>
                          <a:spcPts val="0"/>
                        </a:spcAft>
                      </a:pPr>
                      <a:r>
                        <a:rPr lang="en-US" sz="1600" b="1" dirty="0">
                          <a:effectLst/>
                        </a:rPr>
                        <a:t>k- 70(</a:t>
                      </a:r>
                      <a:r>
                        <a:rPr lang="en-US" sz="1600" b="1" dirty="0" err="1">
                          <a:effectLst/>
                        </a:rPr>
                        <a:t>K2,3,4</a:t>
                      </a:r>
                      <a:r>
                        <a:rPr lang="en-US" sz="1600" b="1" dirty="0">
                          <a:effectLst/>
                        </a:rPr>
                        <a:t> </a:t>
                      </a:r>
                      <a:r>
                        <a:rPr lang="en-US" sz="1600" b="1" dirty="0" err="1">
                          <a:effectLst/>
                        </a:rPr>
                        <a:t>Đ46</a:t>
                      </a:r>
                      <a:r>
                        <a:rPr lang="en-US" sz="1600" b="1" dirty="0">
                          <a:effectLst/>
                        </a:rPr>
                        <a:t>)</a:t>
                      </a:r>
                      <a:endParaRPr lang="en-US" sz="1600" b="1" dirty="0">
                        <a:effectLst/>
                        <a:latin typeface="Arial" pitchFamily="34" charset="0"/>
                        <a:ea typeface="Calibri"/>
                        <a:cs typeface="Arial" pitchFamily="34" charset="0"/>
                      </a:endParaRPr>
                    </a:p>
                  </a:txBody>
                  <a:tcPr marL="61496" marR="61496" marT="0" marB="0"/>
                </a:tc>
                <a:tc>
                  <a:txBody>
                    <a:bodyPr/>
                    <a:lstStyle/>
                    <a:p>
                      <a:pPr>
                        <a:lnSpc>
                          <a:spcPct val="115000"/>
                        </a:lnSpc>
                        <a:spcAft>
                          <a:spcPts val="0"/>
                        </a:spcAft>
                      </a:pPr>
                      <a:r>
                        <a:rPr lang="en-US" sz="1600" b="1" dirty="0">
                          <a:effectLst/>
                        </a:rPr>
                        <a:t>+ 15</a:t>
                      </a:r>
                      <a:endParaRPr lang="en-US" sz="1600" b="1" dirty="0">
                        <a:effectLst/>
                        <a:latin typeface="Arial" pitchFamily="34" charset="0"/>
                        <a:ea typeface="Calibri"/>
                        <a:cs typeface="Arial" pitchFamily="34" charset="0"/>
                      </a:endParaRPr>
                    </a:p>
                  </a:txBody>
                  <a:tcPr marL="61496" marR="61496" marT="0" marB="0"/>
                </a:tc>
                <a:extLst>
                  <a:ext uri="{0D108BD9-81ED-4DB2-BD59-A6C34878D82A}">
                    <a16:rowId xmlns:a16="http://schemas.microsoft.com/office/drawing/2014/main" val="10009"/>
                  </a:ext>
                </a:extLst>
              </a:tr>
              <a:tr h="289646">
                <a:tc>
                  <a:txBody>
                    <a:bodyPr/>
                    <a:lstStyle/>
                    <a:p>
                      <a:pPr>
                        <a:lnSpc>
                          <a:spcPct val="115000"/>
                        </a:lnSpc>
                        <a:spcAft>
                          <a:spcPts val="0"/>
                        </a:spcAft>
                      </a:pPr>
                      <a:r>
                        <a:rPr lang="en-US" sz="1600">
                          <a:effectLst/>
                        </a:rPr>
                        <a:t>10</a:t>
                      </a:r>
                      <a:endParaRPr lang="en-US" sz="1600">
                        <a:effectLst/>
                        <a:latin typeface="Arial" pitchFamily="34" charset="0"/>
                        <a:ea typeface="Calibri"/>
                        <a:cs typeface="Arial" pitchFamily="34" charset="0"/>
                      </a:endParaRPr>
                    </a:p>
                  </a:txBody>
                  <a:tcPr marL="61496" marR="61496" marT="0" marB="0"/>
                </a:tc>
                <a:tc>
                  <a:txBody>
                    <a:bodyPr/>
                    <a:lstStyle/>
                    <a:p>
                      <a:pPr>
                        <a:lnSpc>
                          <a:spcPct val="115000"/>
                        </a:lnSpc>
                        <a:spcAft>
                          <a:spcPts val="0"/>
                        </a:spcAft>
                      </a:pPr>
                      <a:r>
                        <a:rPr lang="en-US" sz="1600" b="1">
                          <a:effectLst/>
                        </a:rPr>
                        <a:t>k-Cảng vụ</a:t>
                      </a:r>
                      <a:endParaRPr lang="en-US" sz="1600" b="1">
                        <a:effectLst/>
                        <a:latin typeface="Arial" pitchFamily="34" charset="0"/>
                        <a:ea typeface="Calibri"/>
                        <a:cs typeface="Arial" pitchFamily="34" charset="0"/>
                      </a:endParaRPr>
                    </a:p>
                  </a:txBody>
                  <a:tcPr marL="61496" marR="61496" marT="0" marB="0"/>
                </a:tc>
                <a:tc>
                  <a:txBody>
                    <a:bodyPr/>
                    <a:lstStyle/>
                    <a:p>
                      <a:pPr>
                        <a:lnSpc>
                          <a:spcPct val="115000"/>
                        </a:lnSpc>
                        <a:spcAft>
                          <a:spcPts val="0"/>
                        </a:spcAft>
                      </a:pPr>
                      <a:r>
                        <a:rPr lang="en-US" sz="1600" b="1" dirty="0">
                          <a:effectLst/>
                        </a:rPr>
                        <a:t>03</a:t>
                      </a:r>
                      <a:endParaRPr lang="en-US" sz="1600" b="1" dirty="0">
                        <a:effectLst/>
                        <a:latin typeface="Arial" pitchFamily="34" charset="0"/>
                        <a:ea typeface="Calibri"/>
                        <a:cs typeface="Arial" pitchFamily="34" charset="0"/>
                      </a:endParaRPr>
                    </a:p>
                  </a:txBody>
                  <a:tcPr marL="61496" marR="61496" marT="0" marB="0"/>
                </a:tc>
                <a:tc>
                  <a:txBody>
                    <a:bodyPr/>
                    <a:lstStyle/>
                    <a:p>
                      <a:pPr>
                        <a:lnSpc>
                          <a:spcPct val="115000"/>
                        </a:lnSpc>
                        <a:spcAft>
                          <a:spcPts val="0"/>
                        </a:spcAft>
                      </a:pPr>
                      <a:r>
                        <a:rPr lang="en-US" sz="1600" b="1" dirty="0">
                          <a:effectLst/>
                        </a:rPr>
                        <a:t>l-</a:t>
                      </a:r>
                      <a:r>
                        <a:rPr lang="en-US" sz="1600" b="1" dirty="0" err="1">
                          <a:effectLst/>
                        </a:rPr>
                        <a:t>Cảng</a:t>
                      </a:r>
                      <a:r>
                        <a:rPr lang="en-US" sz="1600" b="1" dirty="0">
                          <a:effectLst/>
                        </a:rPr>
                        <a:t> </a:t>
                      </a:r>
                      <a:r>
                        <a:rPr lang="en-US" sz="1600" b="1" dirty="0" err="1">
                          <a:effectLst/>
                        </a:rPr>
                        <a:t>vụ</a:t>
                      </a:r>
                      <a:r>
                        <a:rPr lang="en-US" sz="1600" b="1" dirty="0">
                          <a:effectLst/>
                        </a:rPr>
                        <a:t>- 03</a:t>
                      </a:r>
                      <a:endParaRPr lang="en-US" sz="1600" b="1" dirty="0">
                        <a:effectLst/>
                        <a:latin typeface="Arial" pitchFamily="34" charset="0"/>
                        <a:ea typeface="Calibri"/>
                        <a:cs typeface="Arial" pitchFamily="34" charset="0"/>
                      </a:endParaRPr>
                    </a:p>
                  </a:txBody>
                  <a:tcPr marL="61496" marR="61496" marT="0" marB="0"/>
                </a:tc>
                <a:tc>
                  <a:txBody>
                    <a:bodyPr/>
                    <a:lstStyle/>
                    <a:p>
                      <a:pPr>
                        <a:lnSpc>
                          <a:spcPct val="115000"/>
                        </a:lnSpc>
                        <a:spcAft>
                          <a:spcPts val="0"/>
                        </a:spcAft>
                      </a:pPr>
                      <a:r>
                        <a:rPr lang="en-US" sz="1600" b="1" dirty="0">
                          <a:effectLst/>
                        </a:rPr>
                        <a:t>   0</a:t>
                      </a:r>
                      <a:endParaRPr lang="en-US" sz="1600" b="1" dirty="0">
                        <a:effectLst/>
                        <a:latin typeface="Arial" pitchFamily="34" charset="0"/>
                        <a:ea typeface="Calibri"/>
                        <a:cs typeface="Arial" pitchFamily="34" charset="0"/>
                      </a:endParaRPr>
                    </a:p>
                  </a:txBody>
                  <a:tcPr marL="61496" marR="61496" marT="0" marB="0"/>
                </a:tc>
                <a:extLst>
                  <a:ext uri="{0D108BD9-81ED-4DB2-BD59-A6C34878D82A}">
                    <a16:rowId xmlns:a16="http://schemas.microsoft.com/office/drawing/2014/main" val="10010"/>
                  </a:ext>
                </a:extLst>
              </a:tr>
              <a:tr h="289646">
                <a:tc>
                  <a:txBody>
                    <a:bodyPr/>
                    <a:lstStyle/>
                    <a:p>
                      <a:pPr>
                        <a:lnSpc>
                          <a:spcPct val="115000"/>
                        </a:lnSpc>
                        <a:spcAft>
                          <a:spcPts val="0"/>
                        </a:spcAft>
                      </a:pPr>
                      <a:r>
                        <a:rPr lang="en-US" sz="1600">
                          <a:effectLst/>
                        </a:rPr>
                        <a:t>11</a:t>
                      </a:r>
                      <a:endParaRPr lang="en-US" sz="1600">
                        <a:effectLst/>
                        <a:latin typeface="Arial" pitchFamily="34" charset="0"/>
                        <a:ea typeface="Calibri"/>
                        <a:cs typeface="Arial" pitchFamily="34" charset="0"/>
                      </a:endParaRPr>
                    </a:p>
                  </a:txBody>
                  <a:tcPr marL="61496" marR="61496" marT="0" marB="0"/>
                </a:tc>
                <a:tc>
                  <a:txBody>
                    <a:bodyPr/>
                    <a:lstStyle/>
                    <a:p>
                      <a:pPr>
                        <a:lnSpc>
                          <a:spcPct val="115000"/>
                        </a:lnSpc>
                        <a:spcAft>
                          <a:spcPts val="0"/>
                        </a:spcAft>
                      </a:pPr>
                      <a:r>
                        <a:rPr lang="en-US" sz="1600" b="1">
                          <a:effectLst/>
                        </a:rPr>
                        <a:t>l-TA-THA</a:t>
                      </a:r>
                      <a:endParaRPr lang="en-US" sz="1600" b="1">
                        <a:effectLst/>
                        <a:latin typeface="Arial" pitchFamily="34" charset="0"/>
                        <a:ea typeface="Calibri"/>
                        <a:cs typeface="Arial" pitchFamily="34" charset="0"/>
                      </a:endParaRPr>
                    </a:p>
                  </a:txBody>
                  <a:tcPr marL="61496" marR="61496" marT="0" marB="0"/>
                </a:tc>
                <a:tc>
                  <a:txBody>
                    <a:bodyPr/>
                    <a:lstStyle/>
                    <a:p>
                      <a:pPr>
                        <a:lnSpc>
                          <a:spcPct val="115000"/>
                        </a:lnSpc>
                        <a:spcAft>
                          <a:spcPts val="0"/>
                        </a:spcAft>
                      </a:pPr>
                      <a:r>
                        <a:rPr lang="en-US" sz="1600" b="1">
                          <a:effectLst/>
                        </a:rPr>
                        <a:t>09</a:t>
                      </a:r>
                      <a:endParaRPr lang="en-US" sz="1600" b="1">
                        <a:effectLst/>
                        <a:latin typeface="Arial" pitchFamily="34" charset="0"/>
                        <a:ea typeface="Calibri"/>
                        <a:cs typeface="Arial" pitchFamily="34" charset="0"/>
                      </a:endParaRPr>
                    </a:p>
                  </a:txBody>
                  <a:tcPr marL="61496" marR="61496" marT="0" marB="0"/>
                </a:tc>
                <a:tc>
                  <a:txBody>
                    <a:bodyPr/>
                    <a:lstStyle/>
                    <a:p>
                      <a:pPr>
                        <a:lnSpc>
                          <a:spcPct val="115000"/>
                        </a:lnSpc>
                        <a:spcAft>
                          <a:spcPts val="0"/>
                        </a:spcAft>
                      </a:pPr>
                      <a:r>
                        <a:rPr lang="en-US" sz="1600" b="1" dirty="0" err="1">
                          <a:effectLst/>
                        </a:rPr>
                        <a:t>m-TA-THA:10</a:t>
                      </a:r>
                      <a:endParaRPr lang="en-US" sz="1600" b="1" dirty="0">
                        <a:effectLst/>
                        <a:latin typeface="Arial" pitchFamily="34" charset="0"/>
                        <a:ea typeface="Calibri"/>
                        <a:cs typeface="Arial" pitchFamily="34" charset="0"/>
                      </a:endParaRPr>
                    </a:p>
                  </a:txBody>
                  <a:tcPr marL="61496" marR="61496" marT="0" marB="0"/>
                </a:tc>
                <a:tc>
                  <a:txBody>
                    <a:bodyPr/>
                    <a:lstStyle/>
                    <a:p>
                      <a:pPr>
                        <a:lnSpc>
                          <a:spcPct val="115000"/>
                        </a:lnSpc>
                        <a:spcAft>
                          <a:spcPts val="0"/>
                        </a:spcAft>
                      </a:pPr>
                      <a:r>
                        <a:rPr lang="en-US" sz="1600" b="1" dirty="0">
                          <a:effectLst/>
                        </a:rPr>
                        <a:t>+ 01</a:t>
                      </a:r>
                      <a:endParaRPr lang="en-US" sz="1600" b="1" dirty="0">
                        <a:effectLst/>
                        <a:latin typeface="Arial" pitchFamily="34" charset="0"/>
                        <a:ea typeface="Calibri"/>
                        <a:cs typeface="Arial" pitchFamily="34" charset="0"/>
                      </a:endParaRPr>
                    </a:p>
                  </a:txBody>
                  <a:tcPr marL="61496" marR="61496" marT="0" marB="0"/>
                </a:tc>
                <a:extLst>
                  <a:ext uri="{0D108BD9-81ED-4DB2-BD59-A6C34878D82A}">
                    <a16:rowId xmlns:a16="http://schemas.microsoft.com/office/drawing/2014/main" val="10011"/>
                  </a:ext>
                </a:extLst>
              </a:tr>
              <a:tr h="289646">
                <a:tc>
                  <a:txBody>
                    <a:bodyPr/>
                    <a:lstStyle/>
                    <a:p>
                      <a:pPr>
                        <a:lnSpc>
                          <a:spcPct val="115000"/>
                        </a:lnSpc>
                        <a:spcAft>
                          <a:spcPts val="0"/>
                        </a:spcAft>
                      </a:pPr>
                      <a:r>
                        <a:rPr lang="en-US" sz="1600">
                          <a:effectLst/>
                        </a:rPr>
                        <a:t>12</a:t>
                      </a:r>
                      <a:endParaRPr lang="en-US" sz="1600">
                        <a:effectLst/>
                        <a:latin typeface="Arial" pitchFamily="34" charset="0"/>
                        <a:ea typeface="Calibri"/>
                        <a:cs typeface="Arial" pitchFamily="34" charset="0"/>
                      </a:endParaRPr>
                    </a:p>
                  </a:txBody>
                  <a:tcPr marL="61496" marR="61496" marT="0" marB="0"/>
                </a:tc>
                <a:tc>
                  <a:txBody>
                    <a:bodyPr/>
                    <a:lstStyle/>
                    <a:p>
                      <a:pPr>
                        <a:lnSpc>
                          <a:spcPct val="115000"/>
                        </a:lnSpc>
                        <a:spcAft>
                          <a:spcPts val="0"/>
                        </a:spcAft>
                      </a:pPr>
                      <a:r>
                        <a:rPr lang="en-US" sz="1600" b="1">
                          <a:effectLst/>
                        </a:rPr>
                        <a:t> </a:t>
                      </a:r>
                      <a:endParaRPr lang="en-US" sz="1600" b="1">
                        <a:effectLst/>
                        <a:latin typeface="Arial" pitchFamily="34" charset="0"/>
                        <a:ea typeface="Calibri"/>
                        <a:cs typeface="Arial" pitchFamily="34" charset="0"/>
                      </a:endParaRPr>
                    </a:p>
                  </a:txBody>
                  <a:tcPr marL="61496" marR="61496" marT="0" marB="0"/>
                </a:tc>
                <a:tc>
                  <a:txBody>
                    <a:bodyPr/>
                    <a:lstStyle/>
                    <a:p>
                      <a:pPr>
                        <a:lnSpc>
                          <a:spcPct val="115000"/>
                        </a:lnSpc>
                        <a:spcAft>
                          <a:spcPts val="0"/>
                        </a:spcAft>
                      </a:pPr>
                      <a:r>
                        <a:rPr lang="en-US" sz="1600" b="1">
                          <a:effectLst/>
                        </a:rPr>
                        <a:t> </a:t>
                      </a:r>
                      <a:endParaRPr lang="en-US" sz="1600" b="1">
                        <a:effectLst/>
                        <a:latin typeface="Arial" pitchFamily="34" charset="0"/>
                        <a:ea typeface="Calibri"/>
                        <a:cs typeface="Arial" pitchFamily="34" charset="0"/>
                      </a:endParaRPr>
                    </a:p>
                  </a:txBody>
                  <a:tcPr marL="61496" marR="61496" marT="0" marB="0"/>
                </a:tc>
                <a:tc>
                  <a:txBody>
                    <a:bodyPr/>
                    <a:lstStyle/>
                    <a:p>
                      <a:pPr>
                        <a:lnSpc>
                          <a:spcPct val="115000"/>
                        </a:lnSpc>
                        <a:spcAft>
                          <a:spcPts val="0"/>
                        </a:spcAft>
                      </a:pPr>
                      <a:r>
                        <a:rPr lang="en-US" sz="1600" b="1">
                          <a:effectLst/>
                        </a:rPr>
                        <a:t>o-Ngoạigiao-01</a:t>
                      </a:r>
                      <a:endParaRPr lang="en-US" sz="1600" b="1">
                        <a:effectLst/>
                        <a:latin typeface="Arial" pitchFamily="34" charset="0"/>
                        <a:ea typeface="Calibri"/>
                        <a:cs typeface="Arial" pitchFamily="34" charset="0"/>
                      </a:endParaRPr>
                    </a:p>
                  </a:txBody>
                  <a:tcPr marL="61496" marR="61496" marT="0" marB="0"/>
                </a:tc>
                <a:tc>
                  <a:txBody>
                    <a:bodyPr/>
                    <a:lstStyle/>
                    <a:p>
                      <a:pPr>
                        <a:lnSpc>
                          <a:spcPct val="115000"/>
                        </a:lnSpc>
                        <a:spcAft>
                          <a:spcPts val="0"/>
                        </a:spcAft>
                      </a:pPr>
                      <a:r>
                        <a:rPr lang="en-US" sz="1600" b="1" dirty="0">
                          <a:effectLst/>
                        </a:rPr>
                        <a:t>+ 01</a:t>
                      </a:r>
                      <a:endParaRPr lang="en-US" sz="1600" b="1" dirty="0">
                        <a:effectLst/>
                        <a:latin typeface="Arial" pitchFamily="34" charset="0"/>
                        <a:ea typeface="Calibri"/>
                        <a:cs typeface="Arial" pitchFamily="34" charset="0"/>
                      </a:endParaRPr>
                    </a:p>
                  </a:txBody>
                  <a:tcPr marL="61496" marR="61496" marT="0" marB="0"/>
                </a:tc>
                <a:extLst>
                  <a:ext uri="{0D108BD9-81ED-4DB2-BD59-A6C34878D82A}">
                    <a16:rowId xmlns:a16="http://schemas.microsoft.com/office/drawing/2014/main" val="10012"/>
                  </a:ext>
                </a:extLst>
              </a:tr>
              <a:tr h="868935">
                <a:tc>
                  <a:txBody>
                    <a:bodyPr/>
                    <a:lstStyle/>
                    <a:p>
                      <a:pPr>
                        <a:lnSpc>
                          <a:spcPct val="115000"/>
                        </a:lnSpc>
                        <a:spcAft>
                          <a:spcPts val="0"/>
                        </a:spcAft>
                      </a:pPr>
                      <a:r>
                        <a:rPr lang="en-US" sz="1600">
                          <a:effectLst/>
                        </a:rPr>
                        <a:t>13</a:t>
                      </a:r>
                      <a:endParaRPr lang="en-US" sz="1600">
                        <a:effectLst/>
                        <a:latin typeface="Arial" pitchFamily="34" charset="0"/>
                        <a:ea typeface="Calibri"/>
                        <a:cs typeface="Arial" pitchFamily="34" charset="0"/>
                      </a:endParaRPr>
                    </a:p>
                  </a:txBody>
                  <a:tcPr marL="61496" marR="61496" marT="0" marB="0"/>
                </a:tc>
                <a:tc>
                  <a:txBody>
                    <a:bodyPr/>
                    <a:lstStyle/>
                    <a:p>
                      <a:pPr>
                        <a:lnSpc>
                          <a:spcPct val="115000"/>
                        </a:lnSpc>
                        <a:spcAft>
                          <a:spcPts val="0"/>
                        </a:spcAft>
                      </a:pPr>
                      <a:r>
                        <a:rPr lang="en-US" sz="1600" b="1">
                          <a:effectLst/>
                        </a:rPr>
                        <a:t> </a:t>
                      </a:r>
                      <a:endParaRPr lang="en-US" sz="1600" b="1">
                        <a:effectLst/>
                        <a:latin typeface="Arial" pitchFamily="34" charset="0"/>
                        <a:ea typeface="Calibri"/>
                        <a:cs typeface="Arial" pitchFamily="34" charset="0"/>
                      </a:endParaRPr>
                    </a:p>
                  </a:txBody>
                  <a:tcPr marL="61496" marR="61496" marT="0" marB="0"/>
                </a:tc>
                <a:tc>
                  <a:txBody>
                    <a:bodyPr/>
                    <a:lstStyle/>
                    <a:p>
                      <a:pPr>
                        <a:lnSpc>
                          <a:spcPct val="115000"/>
                        </a:lnSpc>
                        <a:spcAft>
                          <a:spcPts val="0"/>
                        </a:spcAft>
                      </a:pPr>
                      <a:r>
                        <a:rPr lang="en-US" sz="1600" b="1">
                          <a:effectLst/>
                        </a:rPr>
                        <a:t> </a:t>
                      </a:r>
                      <a:endParaRPr lang="en-US" sz="1600" b="1">
                        <a:effectLst/>
                        <a:latin typeface="Arial" pitchFamily="34" charset="0"/>
                        <a:ea typeface="Calibri"/>
                        <a:cs typeface="Arial" pitchFamily="34" charset="0"/>
                      </a:endParaRPr>
                    </a:p>
                  </a:txBody>
                  <a:tcPr marL="61496" marR="61496" marT="0" marB="0"/>
                </a:tc>
                <a:tc>
                  <a:txBody>
                    <a:bodyPr/>
                    <a:lstStyle/>
                    <a:p>
                      <a:pPr>
                        <a:lnSpc>
                          <a:spcPct val="115000"/>
                        </a:lnSpc>
                        <a:spcAft>
                          <a:spcPts val="0"/>
                        </a:spcAft>
                      </a:pPr>
                      <a:r>
                        <a:rPr lang="en-US" sz="1600" b="1" dirty="0">
                          <a:effectLst/>
                        </a:rPr>
                        <a:t>e-</a:t>
                      </a:r>
                      <a:r>
                        <a:rPr lang="en-US" sz="1600" b="1" dirty="0" err="1">
                          <a:effectLst/>
                        </a:rPr>
                        <a:t>Kiểm</a:t>
                      </a:r>
                      <a:r>
                        <a:rPr lang="en-US" sz="1600" b="1" dirty="0">
                          <a:effectLst/>
                        </a:rPr>
                        <a:t> </a:t>
                      </a:r>
                      <a:r>
                        <a:rPr lang="en-US" sz="1600" b="1" dirty="0" err="1">
                          <a:effectLst/>
                        </a:rPr>
                        <a:t>ngư</a:t>
                      </a:r>
                      <a:r>
                        <a:rPr lang="en-US" sz="1600" b="1" dirty="0">
                          <a:effectLst/>
                        </a:rPr>
                        <a:t>: 02;</a:t>
                      </a:r>
                    </a:p>
                    <a:p>
                      <a:pPr>
                        <a:lnSpc>
                          <a:spcPct val="115000"/>
                        </a:lnSpc>
                        <a:spcAft>
                          <a:spcPts val="0"/>
                        </a:spcAft>
                      </a:pPr>
                      <a:r>
                        <a:rPr lang="en-US" sz="1600" b="1" dirty="0">
                          <a:effectLst/>
                        </a:rPr>
                        <a:t>i-</a:t>
                      </a:r>
                      <a:r>
                        <a:rPr lang="en-US" sz="1600" b="1" dirty="0" err="1">
                          <a:effectLst/>
                        </a:rPr>
                        <a:t>UBCTQG</a:t>
                      </a:r>
                      <a:r>
                        <a:rPr lang="en-US" sz="1600" b="1" dirty="0">
                          <a:effectLst/>
                        </a:rPr>
                        <a:t> 01;</a:t>
                      </a:r>
                    </a:p>
                    <a:p>
                      <a:pPr>
                        <a:lnSpc>
                          <a:spcPct val="115000"/>
                        </a:lnSpc>
                        <a:spcAft>
                          <a:spcPts val="0"/>
                        </a:spcAft>
                      </a:pPr>
                      <a:r>
                        <a:rPr lang="en-US" sz="1600" b="1" dirty="0">
                          <a:effectLst/>
                        </a:rPr>
                        <a:t> n-</a:t>
                      </a:r>
                      <a:r>
                        <a:rPr lang="en-US" sz="1600" b="1" dirty="0" err="1">
                          <a:effectLst/>
                        </a:rPr>
                        <a:t>KTT</a:t>
                      </a:r>
                      <a:r>
                        <a:rPr lang="en-US" sz="1600" b="1" dirty="0">
                          <a:effectLst/>
                        </a:rPr>
                        <a:t> 01</a:t>
                      </a:r>
                      <a:endParaRPr lang="en-US" sz="1600" b="1" dirty="0">
                        <a:effectLst/>
                        <a:latin typeface="Arial" pitchFamily="34" charset="0"/>
                        <a:ea typeface="Calibri"/>
                        <a:cs typeface="Arial" pitchFamily="34" charset="0"/>
                      </a:endParaRPr>
                    </a:p>
                  </a:txBody>
                  <a:tcPr marL="61496" marR="61496" marT="0" marB="0"/>
                </a:tc>
                <a:tc>
                  <a:txBody>
                    <a:bodyPr/>
                    <a:lstStyle/>
                    <a:p>
                      <a:pPr>
                        <a:lnSpc>
                          <a:spcPct val="115000"/>
                        </a:lnSpc>
                        <a:spcAft>
                          <a:spcPts val="0"/>
                        </a:spcAft>
                      </a:pPr>
                      <a:r>
                        <a:rPr lang="en-US" sz="1600" b="1" dirty="0">
                          <a:effectLst/>
                        </a:rPr>
                        <a:t>+ 04 </a:t>
                      </a:r>
                      <a:r>
                        <a:rPr lang="en-US" sz="1600" b="1" dirty="0" err="1">
                          <a:effectLst/>
                        </a:rPr>
                        <a:t>mới</a:t>
                      </a:r>
                      <a:r>
                        <a:rPr lang="en-US" sz="1600" b="1" dirty="0">
                          <a:effectLst/>
                        </a:rPr>
                        <a:t> </a:t>
                      </a:r>
                      <a:endParaRPr lang="en-US" sz="1600" b="1" dirty="0">
                        <a:effectLst/>
                        <a:latin typeface="Arial" pitchFamily="34" charset="0"/>
                        <a:ea typeface="Calibri"/>
                        <a:cs typeface="Arial" pitchFamily="34" charset="0"/>
                      </a:endParaRPr>
                    </a:p>
                  </a:txBody>
                  <a:tcPr marL="61496" marR="61496" marT="0" marB="0"/>
                </a:tc>
                <a:extLst>
                  <a:ext uri="{0D108BD9-81ED-4DB2-BD59-A6C34878D82A}">
                    <a16:rowId xmlns:a16="http://schemas.microsoft.com/office/drawing/2014/main" val="10013"/>
                  </a:ext>
                </a:extLst>
              </a:tr>
              <a:tr h="946497">
                <a:tc>
                  <a:txBody>
                    <a:bodyPr/>
                    <a:lstStyle/>
                    <a:p>
                      <a:pPr>
                        <a:lnSpc>
                          <a:spcPct val="115000"/>
                        </a:lnSpc>
                        <a:spcAft>
                          <a:spcPts val="0"/>
                        </a:spcAft>
                      </a:pPr>
                      <a:r>
                        <a:rPr lang="en-US" sz="1600" dirty="0">
                          <a:effectLst/>
                        </a:rPr>
                        <a:t>14</a:t>
                      </a:r>
                      <a:endParaRPr lang="en-US" sz="1600" dirty="0">
                        <a:effectLst/>
                        <a:latin typeface="Arial" pitchFamily="34" charset="0"/>
                        <a:ea typeface="Calibri"/>
                        <a:cs typeface="Arial" pitchFamily="34" charset="0"/>
                      </a:endParaRPr>
                    </a:p>
                  </a:txBody>
                  <a:tcPr marL="61496" marR="61496" marT="0" marB="0"/>
                </a:tc>
                <a:tc>
                  <a:txBody>
                    <a:bodyPr/>
                    <a:lstStyle/>
                    <a:p>
                      <a:pPr>
                        <a:lnSpc>
                          <a:spcPct val="115000"/>
                        </a:lnSpc>
                        <a:spcAft>
                          <a:spcPts val="0"/>
                        </a:spcAft>
                      </a:pPr>
                      <a:r>
                        <a:rPr lang="en-US" sz="1800" b="1" dirty="0" err="1">
                          <a:effectLst/>
                        </a:rPr>
                        <a:t>Tổng</a:t>
                      </a:r>
                      <a:endParaRPr lang="en-US" sz="1800" b="1" dirty="0">
                        <a:effectLst/>
                        <a:latin typeface="Arial" pitchFamily="34" charset="0"/>
                        <a:ea typeface="Calibri"/>
                        <a:cs typeface="Arial" pitchFamily="34" charset="0"/>
                      </a:endParaRPr>
                    </a:p>
                  </a:txBody>
                  <a:tcPr marL="61496" marR="61496" marT="0" marB="0">
                    <a:solidFill>
                      <a:srgbClr val="FFFF00"/>
                    </a:solidFill>
                  </a:tcPr>
                </a:tc>
                <a:tc>
                  <a:txBody>
                    <a:bodyPr/>
                    <a:lstStyle/>
                    <a:p>
                      <a:pPr>
                        <a:lnSpc>
                          <a:spcPct val="115000"/>
                        </a:lnSpc>
                        <a:spcAft>
                          <a:spcPts val="0"/>
                        </a:spcAft>
                      </a:pPr>
                      <a:r>
                        <a:rPr lang="en-US" sz="1800" b="1" dirty="0">
                          <a:effectLst/>
                        </a:rPr>
                        <a:t>54/118</a:t>
                      </a:r>
                    </a:p>
                    <a:p>
                      <a:pPr>
                        <a:lnSpc>
                          <a:spcPct val="115000"/>
                        </a:lnSpc>
                        <a:spcAft>
                          <a:spcPts val="0"/>
                        </a:spcAft>
                      </a:pPr>
                      <a:r>
                        <a:rPr lang="en-US" sz="1800" b="1" dirty="0">
                          <a:effectLst/>
                        </a:rPr>
                        <a:t>109 (+55)/179</a:t>
                      </a:r>
                      <a:endParaRPr lang="en-US" sz="1800" b="1" dirty="0">
                        <a:effectLst/>
                        <a:latin typeface="Arial" pitchFamily="34" charset="0"/>
                        <a:ea typeface="Calibri"/>
                        <a:cs typeface="Arial" pitchFamily="34" charset="0"/>
                      </a:endParaRPr>
                    </a:p>
                  </a:txBody>
                  <a:tcPr marL="61496" marR="61496" marT="0" marB="0">
                    <a:solidFill>
                      <a:srgbClr val="FFFF00"/>
                    </a:solidFill>
                  </a:tcPr>
                </a:tc>
                <a:tc>
                  <a:txBody>
                    <a:bodyPr/>
                    <a:lstStyle/>
                    <a:p>
                      <a:pPr>
                        <a:lnSpc>
                          <a:spcPct val="115000"/>
                        </a:lnSpc>
                        <a:spcAft>
                          <a:spcPts val="0"/>
                        </a:spcAft>
                      </a:pPr>
                      <a:r>
                        <a:rPr lang="en-US" sz="1800" b="1" dirty="0">
                          <a:effectLst/>
                        </a:rPr>
                        <a:t>66/140</a:t>
                      </a:r>
                    </a:p>
                    <a:p>
                      <a:pPr>
                        <a:lnSpc>
                          <a:spcPct val="115000"/>
                        </a:lnSpc>
                        <a:spcAft>
                          <a:spcPts val="0"/>
                        </a:spcAft>
                      </a:pPr>
                      <a:r>
                        <a:rPr lang="en-US" sz="1800" b="1" dirty="0">
                          <a:effectLst/>
                        </a:rPr>
                        <a:t>136 (+70)/215</a:t>
                      </a:r>
                      <a:endParaRPr lang="en-US" sz="1800" b="1" dirty="0">
                        <a:effectLst/>
                        <a:latin typeface="Arial" pitchFamily="34" charset="0"/>
                        <a:ea typeface="Calibri"/>
                        <a:cs typeface="Arial" pitchFamily="34" charset="0"/>
                      </a:endParaRPr>
                    </a:p>
                  </a:txBody>
                  <a:tcPr marL="61496" marR="61496" marT="0" marB="0">
                    <a:solidFill>
                      <a:srgbClr val="FFFF00"/>
                    </a:solidFill>
                  </a:tcPr>
                </a:tc>
                <a:tc>
                  <a:txBody>
                    <a:bodyPr/>
                    <a:lstStyle/>
                    <a:p>
                      <a:pPr>
                        <a:lnSpc>
                          <a:spcPct val="115000"/>
                        </a:lnSpc>
                        <a:spcAft>
                          <a:spcPts val="0"/>
                        </a:spcAft>
                      </a:pPr>
                      <a:r>
                        <a:rPr lang="en-US" sz="1800" b="1" u="sng" dirty="0" err="1">
                          <a:effectLst/>
                        </a:rPr>
                        <a:t>Tăng</a:t>
                      </a:r>
                      <a:r>
                        <a:rPr lang="en-US" sz="1800" b="1" u="sng" dirty="0">
                          <a:effectLst/>
                        </a:rPr>
                        <a:t> 12</a:t>
                      </a:r>
                      <a:r>
                        <a:rPr lang="en-US" sz="1800" b="1" dirty="0">
                          <a:effectLst/>
                        </a:rPr>
                        <a:t> </a:t>
                      </a:r>
                      <a:r>
                        <a:rPr lang="en-US" sz="1800" b="1" dirty="0" err="1">
                          <a:effectLst/>
                        </a:rPr>
                        <a:t>chức</a:t>
                      </a:r>
                      <a:r>
                        <a:rPr lang="en-US" sz="1800" b="1" dirty="0">
                          <a:effectLst/>
                        </a:rPr>
                        <a:t> </a:t>
                      </a:r>
                      <a:r>
                        <a:rPr lang="en-US" sz="1800" b="1" dirty="0" err="1">
                          <a:effectLst/>
                        </a:rPr>
                        <a:t>danh</a:t>
                      </a:r>
                      <a:r>
                        <a:rPr lang="en-US" sz="1800" b="1" dirty="0">
                          <a:effectLst/>
                        </a:rPr>
                        <a:t> </a:t>
                      </a:r>
                      <a:r>
                        <a:rPr lang="en-US" sz="1800" b="1" dirty="0" err="1">
                          <a:effectLst/>
                        </a:rPr>
                        <a:t>có</a:t>
                      </a:r>
                      <a:r>
                        <a:rPr lang="en-US" sz="1800" b="1" dirty="0">
                          <a:effectLst/>
                        </a:rPr>
                        <a:t> </a:t>
                      </a:r>
                      <a:r>
                        <a:rPr lang="en-US" sz="1800" b="1" dirty="0" err="1">
                          <a:effectLst/>
                        </a:rPr>
                        <a:t>thẩm</a:t>
                      </a:r>
                      <a:r>
                        <a:rPr lang="en-US" sz="1800" b="1" dirty="0">
                          <a:effectLst/>
                        </a:rPr>
                        <a:t> </a:t>
                      </a:r>
                      <a:r>
                        <a:rPr lang="en-US" sz="1800" b="1" dirty="0" err="1">
                          <a:effectLst/>
                        </a:rPr>
                        <a:t>quyền</a:t>
                      </a:r>
                      <a:r>
                        <a:rPr lang="en-US" sz="1800" b="1" dirty="0">
                          <a:effectLst/>
                        </a:rPr>
                        <a:t> </a:t>
                      </a:r>
                      <a:r>
                        <a:rPr lang="en-US" sz="1800" b="1" dirty="0" err="1">
                          <a:effectLst/>
                        </a:rPr>
                        <a:t>cưỡng</a:t>
                      </a:r>
                      <a:r>
                        <a:rPr lang="en-US" sz="1800" b="1" dirty="0">
                          <a:effectLst/>
                        </a:rPr>
                        <a:t> </a:t>
                      </a:r>
                      <a:r>
                        <a:rPr lang="en-US" sz="1800" b="1" dirty="0" err="1">
                          <a:effectLst/>
                        </a:rPr>
                        <a:t>chế</a:t>
                      </a:r>
                      <a:r>
                        <a:rPr lang="en-US" sz="1800" b="1" dirty="0">
                          <a:effectLst/>
                        </a:rPr>
                        <a:t> </a:t>
                      </a:r>
                      <a:r>
                        <a:rPr lang="en-US" sz="1800" b="1" dirty="0" err="1">
                          <a:effectLst/>
                        </a:rPr>
                        <a:t>thi</a:t>
                      </a:r>
                      <a:r>
                        <a:rPr lang="en-US" sz="1800" b="1" dirty="0">
                          <a:effectLst/>
                        </a:rPr>
                        <a:t> </a:t>
                      </a:r>
                      <a:r>
                        <a:rPr lang="en-US" sz="1800" b="1" dirty="0" err="1">
                          <a:effectLst/>
                        </a:rPr>
                        <a:t>hành</a:t>
                      </a:r>
                      <a:r>
                        <a:rPr lang="en-US" sz="1800" b="1" dirty="0">
                          <a:effectLst/>
                        </a:rPr>
                        <a:t> </a:t>
                      </a:r>
                      <a:r>
                        <a:rPr lang="en-US" sz="1800" b="1" dirty="0" err="1">
                          <a:effectLst/>
                        </a:rPr>
                        <a:t>QĐXPVPHC</a:t>
                      </a:r>
                      <a:endParaRPr lang="en-US" sz="1800" b="1" dirty="0">
                        <a:effectLst/>
                        <a:latin typeface="Arial" pitchFamily="34" charset="0"/>
                        <a:ea typeface="Calibri"/>
                        <a:cs typeface="Arial" pitchFamily="34" charset="0"/>
                      </a:endParaRPr>
                    </a:p>
                  </a:txBody>
                  <a:tcPr marL="61496" marR="61496" marT="0" marB="0">
                    <a:solidFill>
                      <a:srgbClr val="FFFF00"/>
                    </a:solidFill>
                  </a:tcPr>
                </a:tc>
                <a:extLst>
                  <a:ext uri="{0D108BD9-81ED-4DB2-BD59-A6C34878D82A}">
                    <a16:rowId xmlns:a16="http://schemas.microsoft.com/office/drawing/2014/main" val="10014"/>
                  </a:ext>
                </a:extLst>
              </a:tr>
            </a:tbl>
          </a:graphicData>
        </a:graphic>
      </p:graphicFrame>
    </p:spTree>
  </p:cSld>
  <p:clrMapOvr>
    <a:masterClrMapping/>
  </p:clrMapOvr>
  <p:transition spd="slow">
    <p:wheel spokes="1"/>
  </p:transition>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Title 1"/>
          <p:cNvSpPr>
            <a:spLocks noGrp="1"/>
          </p:cNvSpPr>
          <p:nvPr>
            <p:ph type="title"/>
          </p:nvPr>
        </p:nvSpPr>
        <p:spPr>
          <a:xfrm>
            <a:off x="1981200" y="44450"/>
            <a:ext cx="8229600" cy="431800"/>
          </a:xfrm>
        </p:spPr>
        <p:txBody>
          <a:bodyPr/>
          <a:lstStyle/>
          <a:p>
            <a:r>
              <a:rPr lang="en-US" sz="2800" b="1">
                <a:solidFill>
                  <a:srgbClr val="000000"/>
                </a:solidFill>
                <a:latin typeface="Arial" charset="0"/>
                <a:cs typeface="Arial" charset="0"/>
              </a:rPr>
              <a:t>NỘI DUNG CƠ BẢN LUẬT SĐBS LUẠT XLVPC</a:t>
            </a:r>
            <a:endParaRPr lang="en-US"/>
          </a:p>
        </p:txBody>
      </p:sp>
      <p:sp>
        <p:nvSpPr>
          <p:cNvPr id="3" name="Content Placeholder 2"/>
          <p:cNvSpPr>
            <a:spLocks noGrp="1"/>
          </p:cNvSpPr>
          <p:nvPr>
            <p:ph idx="1"/>
          </p:nvPr>
        </p:nvSpPr>
        <p:spPr>
          <a:xfrm>
            <a:off x="1343026" y="549276"/>
            <a:ext cx="9217025" cy="6308725"/>
          </a:xfrm>
        </p:spPr>
        <p:txBody>
          <a:bodyPr/>
          <a:lstStyle/>
          <a:p>
            <a:pPr indent="0" algn="just">
              <a:lnSpc>
                <a:spcPct val="120000"/>
              </a:lnSpc>
              <a:spcAft>
                <a:spcPts val="600"/>
              </a:spcAft>
              <a:buNone/>
              <a:defRPr/>
            </a:pPr>
            <a:r>
              <a:rPr lang="en-US" sz="2400" b="1" dirty="0">
                <a:latin typeface="Arial" pitchFamily="34" charset="0"/>
                <a:ea typeface="Times New Roman"/>
                <a:cs typeface="Arial" pitchFamily="34" charset="0"/>
              </a:rPr>
              <a:t>- </a:t>
            </a:r>
            <a:r>
              <a:rPr lang="en-US" sz="2400" b="1" dirty="0" err="1">
                <a:latin typeface="Arial" pitchFamily="34" charset="0"/>
                <a:ea typeface="Times New Roman"/>
                <a:cs typeface="Arial" pitchFamily="34" charset="0"/>
              </a:rPr>
              <a:t>Điểm</a:t>
            </a:r>
            <a:r>
              <a:rPr lang="en-US" sz="2400" b="1" dirty="0">
                <a:latin typeface="Arial" pitchFamily="34" charset="0"/>
                <a:ea typeface="Times New Roman"/>
                <a:cs typeface="Arial" pitchFamily="34" charset="0"/>
              </a:rPr>
              <a:t> cK45Đ1 </a:t>
            </a:r>
            <a:r>
              <a:rPr lang="en-US" sz="2400" b="1" dirty="0" err="1">
                <a:latin typeface="Arial" pitchFamily="34" charset="0"/>
                <a:ea typeface="Times New Roman"/>
                <a:cs typeface="Arial" pitchFamily="34" charset="0"/>
              </a:rPr>
              <a:t>Luật</a:t>
            </a:r>
            <a:r>
              <a:rPr lang="en-US" sz="2400" b="1" dirty="0">
                <a:latin typeface="Arial" pitchFamily="34" charset="0"/>
                <a:ea typeface="Times New Roman"/>
                <a:cs typeface="Arial" pitchFamily="34" charset="0"/>
              </a:rPr>
              <a:t> </a:t>
            </a:r>
            <a:r>
              <a:rPr lang="en-US" sz="2400" b="1" dirty="0" err="1">
                <a:latin typeface="Arial" pitchFamily="34" charset="0"/>
                <a:ea typeface="Times New Roman"/>
                <a:cs typeface="Arial" pitchFamily="34" charset="0"/>
              </a:rPr>
              <a:t>số</a:t>
            </a:r>
            <a:r>
              <a:rPr lang="en-US" sz="2400" b="1" dirty="0">
                <a:latin typeface="Arial" pitchFamily="34" charset="0"/>
                <a:ea typeface="Times New Roman"/>
                <a:cs typeface="Arial" pitchFamily="34" charset="0"/>
              </a:rPr>
              <a:t> 67- </a:t>
            </a:r>
            <a:r>
              <a:rPr lang="en-US" sz="2400" b="1" dirty="0" err="1">
                <a:latin typeface="Arial" pitchFamily="34" charset="0"/>
                <a:ea typeface="Times New Roman"/>
                <a:cs typeface="Arial" pitchFamily="34" charset="0"/>
              </a:rPr>
              <a:t>sđbs</a:t>
            </a:r>
            <a:r>
              <a:rPr lang="en-US" sz="2400" b="1" dirty="0">
                <a:latin typeface="Arial" pitchFamily="34" charset="0"/>
                <a:ea typeface="Times New Roman"/>
                <a:cs typeface="Arial" pitchFamily="34" charset="0"/>
              </a:rPr>
              <a:t> </a:t>
            </a:r>
            <a:r>
              <a:rPr lang="en-US" sz="2400" b="1" dirty="0" err="1">
                <a:latin typeface="Arial" pitchFamily="34" charset="0"/>
                <a:ea typeface="Times New Roman"/>
                <a:cs typeface="Arial" pitchFamily="34" charset="0"/>
              </a:rPr>
              <a:t>điểm</a:t>
            </a:r>
            <a:r>
              <a:rPr lang="en-US" sz="2400" b="1" dirty="0">
                <a:latin typeface="Arial" pitchFamily="34" charset="0"/>
                <a:ea typeface="Times New Roman"/>
                <a:cs typeface="Arial" pitchFamily="34" charset="0"/>
              </a:rPr>
              <a:t> c K3 Đ88 </a:t>
            </a:r>
            <a:r>
              <a:rPr lang="en-US" sz="2400" b="1" dirty="0" err="1">
                <a:latin typeface="Arial" pitchFamily="34" charset="0"/>
                <a:ea typeface="Times New Roman"/>
                <a:cs typeface="Arial" pitchFamily="34" charset="0"/>
              </a:rPr>
              <a:t>Luật</a:t>
            </a:r>
            <a:r>
              <a:rPr lang="en-US" sz="2400" b="1" dirty="0">
                <a:latin typeface="Arial" pitchFamily="34" charset="0"/>
                <a:ea typeface="Times New Roman"/>
                <a:cs typeface="Arial" pitchFamily="34" charset="0"/>
              </a:rPr>
              <a:t> </a:t>
            </a:r>
            <a:r>
              <a:rPr lang="en-US" sz="2400" b="1" dirty="0" err="1">
                <a:latin typeface="Arial" pitchFamily="34" charset="0"/>
                <a:ea typeface="Times New Roman"/>
                <a:cs typeface="Arial" pitchFamily="34" charset="0"/>
              </a:rPr>
              <a:t>số</a:t>
            </a:r>
            <a:r>
              <a:rPr lang="en-US" sz="2400" b="1" dirty="0">
                <a:latin typeface="Arial" pitchFamily="34" charset="0"/>
                <a:ea typeface="Times New Roman"/>
                <a:cs typeface="Arial" pitchFamily="34" charset="0"/>
              </a:rPr>
              <a:t> 67: </a:t>
            </a:r>
            <a:r>
              <a:rPr lang="en-US" sz="2100" b="1" dirty="0">
                <a:latin typeface="Arial" pitchFamily="34" charset="0"/>
                <a:ea typeface="Times New Roman"/>
                <a:cs typeface="Arial" pitchFamily="34" charset="0"/>
              </a:rPr>
              <a:t>“</a:t>
            </a:r>
            <a:r>
              <a:rPr lang="en-US" sz="2100" dirty="0" err="1">
                <a:solidFill>
                  <a:prstClr val="black"/>
                </a:solidFill>
                <a:latin typeface="Arial" pitchFamily="34" charset="0"/>
                <a:ea typeface="Times New Roman"/>
                <a:cs typeface="Arial" pitchFamily="34" charset="0"/>
              </a:rPr>
              <a:t>Tổ</a:t>
            </a:r>
            <a:r>
              <a:rPr lang="en-US" sz="2100" dirty="0">
                <a:solidFill>
                  <a:prstClr val="black"/>
                </a:solidFill>
                <a:latin typeface="Arial" pitchFamily="34" charset="0"/>
                <a:ea typeface="Times New Roman"/>
                <a:cs typeface="Arial" pitchFamily="34" charset="0"/>
              </a:rPr>
              <a:t> </a:t>
            </a:r>
            <a:r>
              <a:rPr lang="en-US" sz="2100" dirty="0" err="1">
                <a:solidFill>
                  <a:prstClr val="black"/>
                </a:solidFill>
                <a:latin typeface="Arial" pitchFamily="34" charset="0"/>
                <a:ea typeface="Times New Roman"/>
                <a:cs typeface="Arial" pitchFamily="34" charset="0"/>
              </a:rPr>
              <a:t>chức</a:t>
            </a:r>
            <a:r>
              <a:rPr lang="en-US" sz="2100" dirty="0">
                <a:solidFill>
                  <a:prstClr val="black"/>
                </a:solidFill>
                <a:latin typeface="Arial" pitchFamily="34" charset="0"/>
                <a:ea typeface="Times New Roman"/>
                <a:cs typeface="Arial" pitchFamily="34" charset="0"/>
              </a:rPr>
              <a:t> </a:t>
            </a:r>
            <a:r>
              <a:rPr lang="en-US" sz="2100" dirty="0" err="1">
                <a:solidFill>
                  <a:prstClr val="black"/>
                </a:solidFill>
                <a:latin typeface="Arial" pitchFamily="34" charset="0"/>
                <a:ea typeface="Times New Roman"/>
                <a:cs typeface="Arial" pitchFamily="34" charset="0"/>
              </a:rPr>
              <a:t>tín</a:t>
            </a:r>
            <a:r>
              <a:rPr lang="en-US" sz="2100" dirty="0">
                <a:solidFill>
                  <a:prstClr val="black"/>
                </a:solidFill>
                <a:latin typeface="Arial" pitchFamily="34" charset="0"/>
                <a:ea typeface="Times New Roman"/>
                <a:cs typeface="Arial" pitchFamily="34" charset="0"/>
              </a:rPr>
              <a:t> </a:t>
            </a:r>
            <a:r>
              <a:rPr lang="en-US" sz="2100" dirty="0" err="1">
                <a:solidFill>
                  <a:prstClr val="black"/>
                </a:solidFill>
                <a:latin typeface="Arial" pitchFamily="34" charset="0"/>
                <a:ea typeface="Times New Roman"/>
                <a:cs typeface="Arial" pitchFamily="34" charset="0"/>
              </a:rPr>
              <a:t>dụng</a:t>
            </a:r>
            <a:r>
              <a:rPr lang="en-US" sz="2100" dirty="0">
                <a:solidFill>
                  <a:prstClr val="black"/>
                </a:solidFill>
                <a:latin typeface="Arial" pitchFamily="34" charset="0"/>
                <a:ea typeface="Times New Roman"/>
                <a:cs typeface="Arial" pitchFamily="34" charset="0"/>
              </a:rPr>
              <a:t>, </a:t>
            </a:r>
            <a:r>
              <a:rPr lang="en-US" sz="2100" dirty="0" err="1">
                <a:solidFill>
                  <a:prstClr val="black"/>
                </a:solidFill>
                <a:latin typeface="Arial" pitchFamily="34" charset="0"/>
                <a:ea typeface="Times New Roman"/>
                <a:cs typeface="Arial" pitchFamily="34" charset="0"/>
              </a:rPr>
              <a:t>Kho</a:t>
            </a:r>
            <a:r>
              <a:rPr lang="en-US" sz="2100" dirty="0">
                <a:solidFill>
                  <a:prstClr val="black"/>
                </a:solidFill>
                <a:latin typeface="Arial" pitchFamily="34" charset="0"/>
                <a:ea typeface="Times New Roman"/>
                <a:cs typeface="Arial" pitchFamily="34" charset="0"/>
              </a:rPr>
              <a:t> </a:t>
            </a:r>
            <a:r>
              <a:rPr lang="en-US" sz="2100" dirty="0" err="1">
                <a:solidFill>
                  <a:prstClr val="black"/>
                </a:solidFill>
                <a:latin typeface="Arial" pitchFamily="34" charset="0"/>
                <a:ea typeface="Times New Roman"/>
                <a:cs typeface="Arial" pitchFamily="34" charset="0"/>
              </a:rPr>
              <a:t>bạc</a:t>
            </a:r>
            <a:r>
              <a:rPr lang="en-US" sz="2100" dirty="0">
                <a:solidFill>
                  <a:prstClr val="black"/>
                </a:solidFill>
                <a:latin typeface="Arial" pitchFamily="34" charset="0"/>
                <a:ea typeface="Times New Roman"/>
                <a:cs typeface="Arial" pitchFamily="34" charset="0"/>
              </a:rPr>
              <a:t> NN, chi </a:t>
            </a:r>
            <a:r>
              <a:rPr lang="en-US" sz="2100" dirty="0" err="1">
                <a:solidFill>
                  <a:prstClr val="black"/>
                </a:solidFill>
                <a:latin typeface="Arial" pitchFamily="34" charset="0"/>
                <a:ea typeface="Times New Roman"/>
                <a:cs typeface="Arial" pitchFamily="34" charset="0"/>
              </a:rPr>
              <a:t>nhánh</a:t>
            </a:r>
            <a:r>
              <a:rPr lang="en-US" sz="2100" dirty="0">
                <a:solidFill>
                  <a:prstClr val="black"/>
                </a:solidFill>
                <a:latin typeface="Arial" pitchFamily="34" charset="0"/>
                <a:ea typeface="Times New Roman"/>
                <a:cs typeface="Arial" pitchFamily="34" charset="0"/>
              </a:rPr>
              <a:t> NH </a:t>
            </a:r>
            <a:r>
              <a:rPr lang="en-US" sz="2100" dirty="0" err="1">
                <a:solidFill>
                  <a:prstClr val="black"/>
                </a:solidFill>
                <a:latin typeface="Arial" pitchFamily="34" charset="0"/>
                <a:ea typeface="Times New Roman"/>
                <a:cs typeface="Arial" pitchFamily="34" charset="0"/>
              </a:rPr>
              <a:t>nước</a:t>
            </a:r>
            <a:r>
              <a:rPr lang="en-US" sz="2100" dirty="0">
                <a:solidFill>
                  <a:prstClr val="black"/>
                </a:solidFill>
                <a:latin typeface="Arial" pitchFamily="34" charset="0"/>
                <a:ea typeface="Times New Roman"/>
                <a:cs typeface="Arial" pitchFamily="34" charset="0"/>
              </a:rPr>
              <a:t> </a:t>
            </a:r>
            <a:r>
              <a:rPr lang="en-US" sz="2100" dirty="0" err="1">
                <a:solidFill>
                  <a:prstClr val="black"/>
                </a:solidFill>
                <a:latin typeface="Arial" pitchFamily="34" charset="0"/>
                <a:ea typeface="Times New Roman"/>
                <a:cs typeface="Arial" pitchFamily="34" charset="0"/>
              </a:rPr>
              <a:t>ngoài</a:t>
            </a:r>
            <a:r>
              <a:rPr lang="en-US" sz="2100" dirty="0">
                <a:solidFill>
                  <a:prstClr val="black"/>
                </a:solidFill>
                <a:latin typeface="Arial" pitchFamily="34" charset="0"/>
                <a:ea typeface="Times New Roman"/>
                <a:cs typeface="Arial" pitchFamily="34" charset="0"/>
              </a:rPr>
              <a:t> </a:t>
            </a:r>
            <a:r>
              <a:rPr lang="en-US" sz="2100" dirty="0" err="1">
                <a:solidFill>
                  <a:prstClr val="black"/>
                </a:solidFill>
                <a:latin typeface="Arial" pitchFamily="34" charset="0"/>
                <a:ea typeface="Times New Roman"/>
                <a:cs typeface="Arial" pitchFamily="34" charset="0"/>
              </a:rPr>
              <a:t>nơi</a:t>
            </a:r>
            <a:r>
              <a:rPr lang="en-US" sz="2100" dirty="0">
                <a:solidFill>
                  <a:prstClr val="black"/>
                </a:solidFill>
                <a:latin typeface="Arial" pitchFamily="34" charset="0"/>
                <a:ea typeface="Times New Roman"/>
                <a:cs typeface="Arial" pitchFamily="34" charset="0"/>
              </a:rPr>
              <a:t> </a:t>
            </a:r>
            <a:r>
              <a:rPr lang="en-US" sz="2100" dirty="0" err="1">
                <a:solidFill>
                  <a:prstClr val="black"/>
                </a:solidFill>
                <a:latin typeface="Arial" pitchFamily="34" charset="0"/>
                <a:ea typeface="Times New Roman"/>
                <a:cs typeface="Arial" pitchFamily="34" charset="0"/>
              </a:rPr>
              <a:t>cá</a:t>
            </a:r>
            <a:r>
              <a:rPr lang="en-US" sz="2100" dirty="0">
                <a:solidFill>
                  <a:prstClr val="black"/>
                </a:solidFill>
                <a:latin typeface="Arial" pitchFamily="34" charset="0"/>
                <a:ea typeface="Times New Roman"/>
                <a:cs typeface="Arial" pitchFamily="34" charset="0"/>
              </a:rPr>
              <a:t> </a:t>
            </a:r>
            <a:r>
              <a:rPr lang="en-US" sz="2100" dirty="0" err="1">
                <a:solidFill>
                  <a:prstClr val="black"/>
                </a:solidFill>
                <a:latin typeface="Arial" pitchFamily="34" charset="0"/>
                <a:ea typeface="Times New Roman"/>
                <a:cs typeface="Arial" pitchFamily="34" charset="0"/>
              </a:rPr>
              <a:t>nhân</a:t>
            </a:r>
            <a:r>
              <a:rPr lang="en-US" sz="2100" dirty="0">
                <a:solidFill>
                  <a:prstClr val="black"/>
                </a:solidFill>
                <a:latin typeface="Arial" pitchFamily="34" charset="0"/>
                <a:ea typeface="Times New Roman"/>
                <a:cs typeface="Arial" pitchFamily="34" charset="0"/>
              </a:rPr>
              <a:t>, </a:t>
            </a:r>
            <a:r>
              <a:rPr lang="en-US" sz="2100" dirty="0" err="1">
                <a:solidFill>
                  <a:prstClr val="black"/>
                </a:solidFill>
                <a:latin typeface="Arial" pitchFamily="34" charset="0"/>
                <a:ea typeface="Times New Roman"/>
                <a:cs typeface="Arial" pitchFamily="34" charset="0"/>
              </a:rPr>
              <a:t>tổ</a:t>
            </a:r>
            <a:r>
              <a:rPr lang="en-US" sz="2100" dirty="0">
                <a:solidFill>
                  <a:prstClr val="black"/>
                </a:solidFill>
                <a:latin typeface="Arial" pitchFamily="34" charset="0"/>
                <a:ea typeface="Times New Roman"/>
                <a:cs typeface="Arial" pitchFamily="34" charset="0"/>
              </a:rPr>
              <a:t> </a:t>
            </a:r>
            <a:r>
              <a:rPr lang="en-US" sz="2100" dirty="0" err="1">
                <a:solidFill>
                  <a:prstClr val="black"/>
                </a:solidFill>
                <a:latin typeface="Arial" pitchFamily="34" charset="0"/>
                <a:ea typeface="Times New Roman"/>
                <a:cs typeface="Arial" pitchFamily="34" charset="0"/>
              </a:rPr>
              <a:t>chức</a:t>
            </a:r>
            <a:r>
              <a:rPr lang="en-US" sz="2100" dirty="0">
                <a:solidFill>
                  <a:prstClr val="black"/>
                </a:solidFill>
                <a:latin typeface="Arial" pitchFamily="34" charset="0"/>
                <a:ea typeface="Times New Roman"/>
                <a:cs typeface="Arial" pitchFamily="34" charset="0"/>
              </a:rPr>
              <a:t> </a:t>
            </a:r>
            <a:r>
              <a:rPr lang="en-US" sz="2100" dirty="0" err="1">
                <a:solidFill>
                  <a:prstClr val="black"/>
                </a:solidFill>
                <a:latin typeface="Arial" pitchFamily="34" charset="0"/>
                <a:ea typeface="Times New Roman"/>
                <a:cs typeface="Arial" pitchFamily="34" charset="0"/>
              </a:rPr>
              <a:t>bị</a:t>
            </a:r>
            <a:r>
              <a:rPr lang="en-US" sz="2100" dirty="0">
                <a:solidFill>
                  <a:prstClr val="black"/>
                </a:solidFill>
                <a:latin typeface="Arial" pitchFamily="34" charset="0"/>
                <a:ea typeface="Times New Roman"/>
                <a:cs typeface="Arial" pitchFamily="34" charset="0"/>
              </a:rPr>
              <a:t> </a:t>
            </a:r>
            <a:r>
              <a:rPr lang="en-US" sz="2100" dirty="0" err="1">
                <a:solidFill>
                  <a:prstClr val="black"/>
                </a:solidFill>
                <a:latin typeface="Arial" pitchFamily="34" charset="0"/>
                <a:ea typeface="Times New Roman"/>
                <a:cs typeface="Arial" pitchFamily="34" charset="0"/>
              </a:rPr>
              <a:t>cưỡng</a:t>
            </a:r>
            <a:r>
              <a:rPr lang="en-US" sz="2100" dirty="0">
                <a:solidFill>
                  <a:prstClr val="black"/>
                </a:solidFill>
                <a:latin typeface="Arial" pitchFamily="34" charset="0"/>
                <a:ea typeface="Times New Roman"/>
                <a:cs typeface="Arial" pitchFamily="34" charset="0"/>
              </a:rPr>
              <a:t> </a:t>
            </a:r>
            <a:r>
              <a:rPr lang="en-US" sz="2100" dirty="0" err="1">
                <a:solidFill>
                  <a:prstClr val="black"/>
                </a:solidFill>
                <a:latin typeface="Arial" pitchFamily="34" charset="0"/>
                <a:ea typeface="Times New Roman"/>
                <a:cs typeface="Arial" pitchFamily="34" charset="0"/>
              </a:rPr>
              <a:t>chế</a:t>
            </a:r>
            <a:r>
              <a:rPr lang="en-US" sz="2100" dirty="0">
                <a:solidFill>
                  <a:prstClr val="black"/>
                </a:solidFill>
                <a:latin typeface="Arial" pitchFamily="34" charset="0"/>
                <a:ea typeface="Times New Roman"/>
                <a:cs typeface="Arial" pitchFamily="34" charset="0"/>
              </a:rPr>
              <a:t> </a:t>
            </a:r>
            <a:r>
              <a:rPr lang="en-US" sz="2100" dirty="0" err="1">
                <a:solidFill>
                  <a:prstClr val="black"/>
                </a:solidFill>
                <a:latin typeface="Arial" pitchFamily="34" charset="0"/>
                <a:ea typeface="Times New Roman"/>
                <a:cs typeface="Arial" pitchFamily="34" charset="0"/>
              </a:rPr>
              <a:t>thi</a:t>
            </a:r>
            <a:r>
              <a:rPr lang="en-US" sz="2100" dirty="0">
                <a:solidFill>
                  <a:prstClr val="black"/>
                </a:solidFill>
                <a:latin typeface="Arial" pitchFamily="34" charset="0"/>
                <a:ea typeface="Times New Roman"/>
                <a:cs typeface="Arial" pitchFamily="34" charset="0"/>
              </a:rPr>
              <a:t> </a:t>
            </a:r>
            <a:r>
              <a:rPr lang="en-US" sz="2100" dirty="0" err="1">
                <a:solidFill>
                  <a:prstClr val="black"/>
                </a:solidFill>
                <a:latin typeface="Arial" pitchFamily="34" charset="0"/>
                <a:ea typeface="Times New Roman"/>
                <a:cs typeface="Arial" pitchFamily="34" charset="0"/>
              </a:rPr>
              <a:t>hành</a:t>
            </a:r>
            <a:r>
              <a:rPr lang="en-US" sz="2100" dirty="0">
                <a:solidFill>
                  <a:prstClr val="black"/>
                </a:solidFill>
                <a:latin typeface="Arial" pitchFamily="34" charset="0"/>
                <a:ea typeface="Times New Roman"/>
                <a:cs typeface="Arial" pitchFamily="34" charset="0"/>
              </a:rPr>
              <a:t> </a:t>
            </a:r>
            <a:r>
              <a:rPr lang="en-US" sz="2100" dirty="0" err="1">
                <a:solidFill>
                  <a:prstClr val="black"/>
                </a:solidFill>
                <a:latin typeface="Arial" pitchFamily="34" charset="0"/>
                <a:ea typeface="Times New Roman"/>
                <a:cs typeface="Arial" pitchFamily="34" charset="0"/>
              </a:rPr>
              <a:t>mở</a:t>
            </a:r>
            <a:r>
              <a:rPr lang="en-US" sz="2100" dirty="0">
                <a:solidFill>
                  <a:prstClr val="black"/>
                </a:solidFill>
                <a:latin typeface="Arial" pitchFamily="34" charset="0"/>
                <a:ea typeface="Times New Roman"/>
                <a:cs typeface="Arial" pitchFamily="34" charset="0"/>
              </a:rPr>
              <a:t> </a:t>
            </a:r>
            <a:r>
              <a:rPr lang="en-US" sz="2100" dirty="0" err="1">
                <a:solidFill>
                  <a:prstClr val="black"/>
                </a:solidFill>
                <a:latin typeface="Arial" pitchFamily="34" charset="0"/>
                <a:ea typeface="Times New Roman"/>
                <a:cs typeface="Arial" pitchFamily="34" charset="0"/>
              </a:rPr>
              <a:t>tài</a:t>
            </a:r>
            <a:r>
              <a:rPr lang="en-US" sz="2100" dirty="0">
                <a:solidFill>
                  <a:prstClr val="black"/>
                </a:solidFill>
                <a:latin typeface="Arial" pitchFamily="34" charset="0"/>
                <a:ea typeface="Times New Roman"/>
                <a:cs typeface="Arial" pitchFamily="34" charset="0"/>
              </a:rPr>
              <a:t> </a:t>
            </a:r>
            <a:r>
              <a:rPr lang="en-US" sz="2100" dirty="0" err="1">
                <a:solidFill>
                  <a:prstClr val="black"/>
                </a:solidFill>
                <a:latin typeface="Arial" pitchFamily="34" charset="0"/>
                <a:ea typeface="Times New Roman"/>
                <a:cs typeface="Arial" pitchFamily="34" charset="0"/>
              </a:rPr>
              <a:t>khoản</a:t>
            </a:r>
            <a:r>
              <a:rPr lang="en-US" sz="2100" dirty="0">
                <a:solidFill>
                  <a:prstClr val="black"/>
                </a:solidFill>
                <a:latin typeface="Arial" pitchFamily="34" charset="0"/>
                <a:ea typeface="Times New Roman"/>
                <a:cs typeface="Arial" pitchFamily="34" charset="0"/>
              </a:rPr>
              <a:t> </a:t>
            </a:r>
            <a:r>
              <a:rPr lang="en-US" sz="2100" dirty="0" err="1">
                <a:solidFill>
                  <a:prstClr val="black"/>
                </a:solidFill>
                <a:latin typeface="Arial" pitchFamily="34" charset="0"/>
                <a:ea typeface="Times New Roman"/>
                <a:cs typeface="Arial" pitchFamily="34" charset="0"/>
              </a:rPr>
              <a:t>có</a:t>
            </a:r>
            <a:r>
              <a:rPr lang="en-US" sz="2100" dirty="0">
                <a:solidFill>
                  <a:prstClr val="black"/>
                </a:solidFill>
                <a:latin typeface="Arial" pitchFamily="34" charset="0"/>
                <a:ea typeface="Times New Roman"/>
                <a:cs typeface="Arial" pitchFamily="34" charset="0"/>
              </a:rPr>
              <a:t> </a:t>
            </a:r>
            <a:r>
              <a:rPr lang="en-US" sz="2100" dirty="0" err="1">
                <a:solidFill>
                  <a:prstClr val="black"/>
                </a:solidFill>
                <a:latin typeface="Arial" pitchFamily="34" charset="0"/>
                <a:ea typeface="Times New Roman"/>
                <a:cs typeface="Arial" pitchFamily="34" charset="0"/>
              </a:rPr>
              <a:t>tr</a:t>
            </a:r>
            <a:r>
              <a:rPr lang="en-US" sz="2100" dirty="0">
                <a:solidFill>
                  <a:prstClr val="black"/>
                </a:solidFill>
                <a:latin typeface="Arial" pitchFamily="34" charset="0"/>
                <a:ea typeface="Times New Roman"/>
                <a:cs typeface="Arial" pitchFamily="34" charset="0"/>
              </a:rPr>
              <a:t>/</a:t>
            </a:r>
            <a:r>
              <a:rPr lang="en-US" sz="2100" dirty="0" err="1">
                <a:solidFill>
                  <a:prstClr val="black"/>
                </a:solidFill>
                <a:latin typeface="Arial" pitchFamily="34" charset="0"/>
                <a:ea typeface="Times New Roman"/>
                <a:cs typeface="Arial" pitchFamily="34" charset="0"/>
              </a:rPr>
              <a:t>nh</a:t>
            </a:r>
            <a:r>
              <a:rPr lang="en-US" sz="2100" dirty="0">
                <a:solidFill>
                  <a:prstClr val="black"/>
                </a:solidFill>
                <a:latin typeface="Arial" pitchFamily="34" charset="0"/>
                <a:ea typeface="Times New Roman"/>
                <a:cs typeface="Arial" pitchFamily="34" charset="0"/>
              </a:rPr>
              <a:t> </a:t>
            </a:r>
            <a:r>
              <a:rPr lang="en-US" sz="2100" b="1" dirty="0">
                <a:solidFill>
                  <a:prstClr val="black"/>
                </a:solidFill>
                <a:latin typeface="Arial" pitchFamily="34" charset="0"/>
                <a:ea typeface="Times New Roman"/>
                <a:cs typeface="Arial" pitchFamily="34" charset="0"/>
              </a:rPr>
              <a:t>(i) </a:t>
            </a:r>
            <a:r>
              <a:rPr lang="en-US" sz="2100" b="1" u="sng" dirty="0" err="1">
                <a:solidFill>
                  <a:prstClr val="black"/>
                </a:solidFill>
                <a:latin typeface="Arial" pitchFamily="34" charset="0"/>
                <a:ea typeface="Times New Roman"/>
                <a:cs typeface="Arial" pitchFamily="34" charset="0"/>
              </a:rPr>
              <a:t>cung</a:t>
            </a:r>
            <a:r>
              <a:rPr lang="en-US" sz="2100" b="1" u="sng" dirty="0">
                <a:solidFill>
                  <a:prstClr val="black"/>
                </a:solidFill>
                <a:latin typeface="Arial" pitchFamily="34" charset="0"/>
                <a:ea typeface="Times New Roman"/>
                <a:cs typeface="Arial" pitchFamily="34" charset="0"/>
              </a:rPr>
              <a:t> </a:t>
            </a:r>
            <a:r>
              <a:rPr lang="en-US" sz="2100" b="1" u="sng" dirty="0" err="1">
                <a:solidFill>
                  <a:prstClr val="black"/>
                </a:solidFill>
                <a:latin typeface="Arial" pitchFamily="34" charset="0"/>
                <a:ea typeface="Times New Roman"/>
                <a:cs typeface="Arial" pitchFamily="34" charset="0"/>
              </a:rPr>
              <a:t>cấp</a:t>
            </a:r>
            <a:r>
              <a:rPr lang="en-US" sz="2100" b="1" u="sng" dirty="0">
                <a:solidFill>
                  <a:prstClr val="black"/>
                </a:solidFill>
                <a:latin typeface="Arial" pitchFamily="34" charset="0"/>
                <a:ea typeface="Times New Roman"/>
                <a:cs typeface="Arial" pitchFamily="34" charset="0"/>
              </a:rPr>
              <a:t> </a:t>
            </a:r>
            <a:r>
              <a:rPr lang="en-US" sz="2100" b="1" u="sng" dirty="0" err="1">
                <a:solidFill>
                  <a:prstClr val="black"/>
                </a:solidFill>
                <a:latin typeface="Arial" pitchFamily="34" charset="0"/>
                <a:ea typeface="Times New Roman"/>
                <a:cs typeface="Arial" pitchFamily="34" charset="0"/>
              </a:rPr>
              <a:t>thông</a:t>
            </a:r>
            <a:r>
              <a:rPr lang="en-US" sz="2100" b="1" u="sng" dirty="0">
                <a:solidFill>
                  <a:prstClr val="black"/>
                </a:solidFill>
                <a:latin typeface="Arial" pitchFamily="34" charset="0"/>
                <a:ea typeface="Times New Roman"/>
                <a:cs typeface="Arial" pitchFamily="34" charset="0"/>
              </a:rPr>
              <a:t> tin</a:t>
            </a:r>
            <a:r>
              <a:rPr lang="en-US" sz="2100" dirty="0">
                <a:solidFill>
                  <a:prstClr val="black"/>
                </a:solidFill>
                <a:latin typeface="Arial" pitchFamily="34" charset="0"/>
                <a:ea typeface="Times New Roman"/>
                <a:cs typeface="Arial" pitchFamily="34" charset="0"/>
              </a:rPr>
              <a:t> </a:t>
            </a:r>
            <a:r>
              <a:rPr lang="en-US" sz="2100" dirty="0" err="1">
                <a:solidFill>
                  <a:prstClr val="black"/>
                </a:solidFill>
                <a:latin typeface="Arial" pitchFamily="34" charset="0"/>
                <a:ea typeface="Times New Roman"/>
                <a:cs typeface="Arial" pitchFamily="34" charset="0"/>
              </a:rPr>
              <a:t>về</a:t>
            </a:r>
            <a:r>
              <a:rPr lang="en-US" sz="2100" dirty="0">
                <a:solidFill>
                  <a:prstClr val="black"/>
                </a:solidFill>
                <a:latin typeface="Arial" pitchFamily="34" charset="0"/>
                <a:ea typeface="Times New Roman"/>
                <a:cs typeface="Arial" pitchFamily="34" charset="0"/>
              </a:rPr>
              <a:t> </a:t>
            </a:r>
            <a:r>
              <a:rPr lang="en-US" sz="2100" dirty="0" err="1">
                <a:solidFill>
                  <a:prstClr val="black"/>
                </a:solidFill>
                <a:latin typeface="Arial" pitchFamily="34" charset="0"/>
                <a:ea typeface="Times New Roman"/>
                <a:cs typeface="Arial" pitchFamily="34" charset="0"/>
              </a:rPr>
              <a:t>điều</a:t>
            </a:r>
            <a:r>
              <a:rPr lang="en-US" sz="2100" dirty="0">
                <a:solidFill>
                  <a:prstClr val="black"/>
                </a:solidFill>
                <a:latin typeface="Arial" pitchFamily="34" charset="0"/>
                <a:ea typeface="Times New Roman"/>
                <a:cs typeface="Arial" pitchFamily="34" charset="0"/>
              </a:rPr>
              <a:t> </a:t>
            </a:r>
            <a:r>
              <a:rPr lang="en-US" sz="2100" dirty="0" err="1">
                <a:solidFill>
                  <a:prstClr val="black"/>
                </a:solidFill>
                <a:latin typeface="Arial" pitchFamily="34" charset="0"/>
                <a:ea typeface="Times New Roman"/>
                <a:cs typeface="Arial" pitchFamily="34" charset="0"/>
              </a:rPr>
              <a:t>kiện</a:t>
            </a:r>
            <a:r>
              <a:rPr lang="en-US" sz="2100" dirty="0">
                <a:solidFill>
                  <a:prstClr val="black"/>
                </a:solidFill>
                <a:latin typeface="Arial" pitchFamily="34" charset="0"/>
                <a:ea typeface="Times New Roman"/>
                <a:cs typeface="Arial" pitchFamily="34" charset="0"/>
              </a:rPr>
              <a:t> </a:t>
            </a:r>
            <a:r>
              <a:rPr lang="en-US" sz="2100" dirty="0" err="1">
                <a:solidFill>
                  <a:prstClr val="black"/>
                </a:solidFill>
                <a:latin typeface="Arial" pitchFamily="34" charset="0"/>
                <a:ea typeface="Times New Roman"/>
                <a:cs typeface="Arial" pitchFamily="34" charset="0"/>
              </a:rPr>
              <a:t>thi</a:t>
            </a:r>
            <a:r>
              <a:rPr lang="en-US" sz="2100" dirty="0">
                <a:solidFill>
                  <a:prstClr val="black"/>
                </a:solidFill>
                <a:latin typeface="Arial" pitchFamily="34" charset="0"/>
                <a:ea typeface="Times New Roman"/>
                <a:cs typeface="Arial" pitchFamily="34" charset="0"/>
              </a:rPr>
              <a:t> </a:t>
            </a:r>
            <a:r>
              <a:rPr lang="en-US" sz="2100" dirty="0" err="1">
                <a:solidFill>
                  <a:prstClr val="black"/>
                </a:solidFill>
                <a:latin typeface="Arial" pitchFamily="34" charset="0"/>
                <a:ea typeface="Times New Roman"/>
                <a:cs typeface="Arial" pitchFamily="34" charset="0"/>
              </a:rPr>
              <a:t>hành</a:t>
            </a:r>
            <a:r>
              <a:rPr lang="en-US" sz="2100" dirty="0">
                <a:solidFill>
                  <a:prstClr val="black"/>
                </a:solidFill>
                <a:latin typeface="Arial" pitchFamily="34" charset="0"/>
                <a:ea typeface="Times New Roman"/>
                <a:cs typeface="Arial" pitchFamily="34" charset="0"/>
              </a:rPr>
              <a:t> QĐXPVPHC </a:t>
            </a:r>
            <a:r>
              <a:rPr lang="en-US" sz="2100" dirty="0" err="1">
                <a:solidFill>
                  <a:prstClr val="black"/>
                </a:solidFill>
                <a:latin typeface="Arial" pitchFamily="34" charset="0"/>
                <a:ea typeface="Times New Roman"/>
                <a:cs typeface="Arial" pitchFamily="34" charset="0"/>
              </a:rPr>
              <a:t>của</a:t>
            </a:r>
            <a:r>
              <a:rPr lang="en-US" sz="2100" dirty="0">
                <a:solidFill>
                  <a:prstClr val="black"/>
                </a:solidFill>
                <a:latin typeface="Arial" pitchFamily="34" charset="0"/>
                <a:ea typeface="Times New Roman"/>
                <a:cs typeface="Arial" pitchFamily="34" charset="0"/>
              </a:rPr>
              <a:t> </a:t>
            </a:r>
            <a:r>
              <a:rPr lang="en-US" sz="2100" dirty="0" err="1">
                <a:solidFill>
                  <a:prstClr val="black"/>
                </a:solidFill>
                <a:latin typeface="Arial" pitchFamily="34" charset="0"/>
                <a:ea typeface="Times New Roman"/>
                <a:cs typeface="Arial" pitchFamily="34" charset="0"/>
              </a:rPr>
              <a:t>cá</a:t>
            </a:r>
            <a:r>
              <a:rPr lang="en-US" sz="2100" dirty="0">
                <a:solidFill>
                  <a:prstClr val="black"/>
                </a:solidFill>
                <a:latin typeface="Arial" pitchFamily="34" charset="0"/>
                <a:ea typeface="Times New Roman"/>
                <a:cs typeface="Arial" pitchFamily="34" charset="0"/>
              </a:rPr>
              <a:t> </a:t>
            </a:r>
            <a:r>
              <a:rPr lang="en-US" sz="2100" dirty="0" err="1">
                <a:solidFill>
                  <a:prstClr val="black"/>
                </a:solidFill>
                <a:latin typeface="Arial" pitchFamily="34" charset="0"/>
                <a:ea typeface="Times New Roman"/>
                <a:cs typeface="Arial" pitchFamily="34" charset="0"/>
              </a:rPr>
              <a:t>nhân</a:t>
            </a:r>
            <a:r>
              <a:rPr lang="en-US" sz="2100" dirty="0">
                <a:solidFill>
                  <a:prstClr val="black"/>
                </a:solidFill>
                <a:latin typeface="Arial" pitchFamily="34" charset="0"/>
                <a:ea typeface="Times New Roman"/>
                <a:cs typeface="Arial" pitchFamily="34" charset="0"/>
              </a:rPr>
              <a:t>, </a:t>
            </a:r>
            <a:r>
              <a:rPr lang="en-US" sz="2100" dirty="0" err="1">
                <a:solidFill>
                  <a:prstClr val="black"/>
                </a:solidFill>
                <a:latin typeface="Arial" pitchFamily="34" charset="0"/>
                <a:ea typeface="Times New Roman"/>
                <a:cs typeface="Arial" pitchFamily="34" charset="0"/>
              </a:rPr>
              <a:t>tổ</a:t>
            </a:r>
            <a:r>
              <a:rPr lang="en-US" sz="2100" dirty="0">
                <a:solidFill>
                  <a:prstClr val="black"/>
                </a:solidFill>
                <a:latin typeface="Arial" pitchFamily="34" charset="0"/>
                <a:ea typeface="Times New Roman"/>
                <a:cs typeface="Arial" pitchFamily="34" charset="0"/>
              </a:rPr>
              <a:t> </a:t>
            </a:r>
            <a:r>
              <a:rPr lang="en-US" sz="2100" dirty="0" err="1">
                <a:solidFill>
                  <a:prstClr val="black"/>
                </a:solidFill>
                <a:latin typeface="Arial" pitchFamily="34" charset="0"/>
                <a:ea typeface="Times New Roman"/>
                <a:cs typeface="Arial" pitchFamily="34" charset="0"/>
              </a:rPr>
              <a:t>chức</a:t>
            </a:r>
            <a:r>
              <a:rPr lang="en-US" sz="2100" dirty="0">
                <a:solidFill>
                  <a:prstClr val="black"/>
                </a:solidFill>
                <a:latin typeface="Arial" pitchFamily="34" charset="0"/>
                <a:ea typeface="Times New Roman"/>
                <a:cs typeface="Arial" pitchFamily="34" charset="0"/>
              </a:rPr>
              <a:t> </a:t>
            </a:r>
            <a:r>
              <a:rPr lang="en-US" sz="2100" dirty="0" err="1">
                <a:solidFill>
                  <a:prstClr val="black"/>
                </a:solidFill>
                <a:latin typeface="Arial" pitchFamily="34" charset="0"/>
                <a:ea typeface="Times New Roman"/>
                <a:cs typeface="Arial" pitchFamily="34" charset="0"/>
              </a:rPr>
              <a:t>bị</a:t>
            </a:r>
            <a:r>
              <a:rPr lang="en-US" sz="2100" dirty="0">
                <a:solidFill>
                  <a:prstClr val="black"/>
                </a:solidFill>
                <a:latin typeface="Arial" pitchFamily="34" charset="0"/>
                <a:ea typeface="Times New Roman"/>
                <a:cs typeface="Arial" pitchFamily="34" charset="0"/>
              </a:rPr>
              <a:t> </a:t>
            </a:r>
            <a:r>
              <a:rPr lang="en-US" sz="2100" dirty="0" err="1">
                <a:solidFill>
                  <a:prstClr val="black"/>
                </a:solidFill>
                <a:latin typeface="Arial" pitchFamily="34" charset="0"/>
                <a:ea typeface="Times New Roman"/>
                <a:cs typeface="Arial" pitchFamily="34" charset="0"/>
              </a:rPr>
              <a:t>cưỡng</a:t>
            </a:r>
            <a:r>
              <a:rPr lang="en-US" sz="2100" dirty="0">
                <a:solidFill>
                  <a:prstClr val="black"/>
                </a:solidFill>
                <a:latin typeface="Arial" pitchFamily="34" charset="0"/>
                <a:ea typeface="Times New Roman"/>
                <a:cs typeface="Arial" pitchFamily="34" charset="0"/>
              </a:rPr>
              <a:t> </a:t>
            </a:r>
            <a:r>
              <a:rPr lang="en-US" sz="2100" dirty="0" err="1">
                <a:solidFill>
                  <a:prstClr val="black"/>
                </a:solidFill>
                <a:latin typeface="Arial" pitchFamily="34" charset="0"/>
                <a:ea typeface="Times New Roman"/>
                <a:cs typeface="Arial" pitchFamily="34" charset="0"/>
              </a:rPr>
              <a:t>chế</a:t>
            </a:r>
            <a:r>
              <a:rPr lang="en-US" sz="2100" dirty="0">
                <a:solidFill>
                  <a:prstClr val="black"/>
                </a:solidFill>
                <a:latin typeface="Arial" pitchFamily="34" charset="0"/>
                <a:ea typeface="Times New Roman"/>
                <a:cs typeface="Arial" pitchFamily="34" charset="0"/>
              </a:rPr>
              <a:t> </a:t>
            </a:r>
            <a:r>
              <a:rPr lang="en-US" sz="2100" dirty="0" err="1">
                <a:solidFill>
                  <a:prstClr val="black"/>
                </a:solidFill>
                <a:latin typeface="Arial" pitchFamily="34" charset="0"/>
                <a:ea typeface="Times New Roman"/>
                <a:cs typeface="Arial" pitchFamily="34" charset="0"/>
              </a:rPr>
              <a:t>trong</a:t>
            </a:r>
            <a:r>
              <a:rPr lang="en-US" sz="2100" dirty="0">
                <a:solidFill>
                  <a:prstClr val="black"/>
                </a:solidFill>
                <a:latin typeface="Arial" pitchFamily="34" charset="0"/>
                <a:ea typeface="Times New Roman"/>
                <a:cs typeface="Arial" pitchFamily="34" charset="0"/>
              </a:rPr>
              <a:t> </a:t>
            </a:r>
            <a:r>
              <a:rPr lang="en-US" sz="2100" dirty="0" err="1">
                <a:solidFill>
                  <a:prstClr val="black"/>
                </a:solidFill>
                <a:latin typeface="Arial" pitchFamily="34" charset="0"/>
                <a:ea typeface="Times New Roman"/>
                <a:cs typeface="Arial" pitchFamily="34" charset="0"/>
              </a:rPr>
              <a:t>thời</a:t>
            </a:r>
            <a:r>
              <a:rPr lang="en-US" sz="2100" dirty="0">
                <a:solidFill>
                  <a:prstClr val="black"/>
                </a:solidFill>
                <a:latin typeface="Arial" pitchFamily="34" charset="0"/>
                <a:ea typeface="Times New Roman"/>
                <a:cs typeface="Arial" pitchFamily="34" charset="0"/>
              </a:rPr>
              <a:t> </a:t>
            </a:r>
            <a:r>
              <a:rPr lang="en-US" sz="2100" dirty="0" err="1">
                <a:solidFill>
                  <a:prstClr val="black"/>
                </a:solidFill>
                <a:latin typeface="Arial" pitchFamily="34" charset="0"/>
                <a:ea typeface="Times New Roman"/>
                <a:cs typeface="Arial" pitchFamily="34" charset="0"/>
              </a:rPr>
              <a:t>hạn</a:t>
            </a:r>
            <a:r>
              <a:rPr lang="en-US" sz="2100" dirty="0">
                <a:solidFill>
                  <a:prstClr val="black"/>
                </a:solidFill>
                <a:latin typeface="Arial" pitchFamily="34" charset="0"/>
                <a:ea typeface="Times New Roman"/>
                <a:cs typeface="Arial" pitchFamily="34" charset="0"/>
              </a:rPr>
              <a:t> 02 </a:t>
            </a:r>
            <a:r>
              <a:rPr lang="en-US" sz="2100" dirty="0" err="1">
                <a:solidFill>
                  <a:prstClr val="black"/>
                </a:solidFill>
                <a:latin typeface="Arial" pitchFamily="34" charset="0"/>
                <a:ea typeface="Times New Roman"/>
                <a:cs typeface="Arial" pitchFamily="34" charset="0"/>
              </a:rPr>
              <a:t>ngày</a:t>
            </a:r>
            <a:r>
              <a:rPr lang="en-US" sz="2100" dirty="0">
                <a:solidFill>
                  <a:prstClr val="black"/>
                </a:solidFill>
                <a:latin typeface="Arial" pitchFamily="34" charset="0"/>
                <a:ea typeface="Times New Roman"/>
                <a:cs typeface="Arial" pitchFamily="34" charset="0"/>
              </a:rPr>
              <a:t> </a:t>
            </a:r>
            <a:r>
              <a:rPr lang="en-US" sz="2100" dirty="0" err="1">
                <a:solidFill>
                  <a:prstClr val="black"/>
                </a:solidFill>
                <a:latin typeface="Arial" pitchFamily="34" charset="0"/>
                <a:ea typeface="Times New Roman"/>
                <a:cs typeface="Arial" pitchFamily="34" charset="0"/>
              </a:rPr>
              <a:t>làm</a:t>
            </a:r>
            <a:r>
              <a:rPr lang="en-US" sz="2100" dirty="0">
                <a:solidFill>
                  <a:prstClr val="black"/>
                </a:solidFill>
                <a:latin typeface="Arial" pitchFamily="34" charset="0"/>
                <a:ea typeface="Times New Roman"/>
                <a:cs typeface="Arial" pitchFamily="34" charset="0"/>
              </a:rPr>
              <a:t> </a:t>
            </a:r>
            <a:r>
              <a:rPr lang="en-US" sz="2100" dirty="0" err="1">
                <a:solidFill>
                  <a:prstClr val="black"/>
                </a:solidFill>
                <a:latin typeface="Arial" pitchFamily="34" charset="0"/>
                <a:ea typeface="Times New Roman"/>
                <a:cs typeface="Arial" pitchFamily="34" charset="0"/>
              </a:rPr>
              <a:t>việc</a:t>
            </a:r>
            <a:r>
              <a:rPr lang="en-US" sz="2100" dirty="0">
                <a:solidFill>
                  <a:prstClr val="black"/>
                </a:solidFill>
                <a:latin typeface="Arial" pitchFamily="34" charset="0"/>
                <a:ea typeface="Times New Roman"/>
                <a:cs typeface="Arial" pitchFamily="34" charset="0"/>
              </a:rPr>
              <a:t>, </a:t>
            </a:r>
            <a:r>
              <a:rPr lang="en-US" sz="2100" dirty="0" err="1">
                <a:solidFill>
                  <a:prstClr val="black"/>
                </a:solidFill>
                <a:latin typeface="Arial" pitchFamily="34" charset="0"/>
                <a:ea typeface="Times New Roman"/>
                <a:cs typeface="Arial" pitchFamily="34" charset="0"/>
              </a:rPr>
              <a:t>kể</a:t>
            </a:r>
            <a:r>
              <a:rPr lang="en-US" sz="2100" dirty="0">
                <a:solidFill>
                  <a:prstClr val="black"/>
                </a:solidFill>
                <a:latin typeface="Arial" pitchFamily="34" charset="0"/>
                <a:ea typeface="Times New Roman"/>
                <a:cs typeface="Arial" pitchFamily="34" charset="0"/>
              </a:rPr>
              <a:t> </a:t>
            </a:r>
            <a:r>
              <a:rPr lang="en-US" sz="2100" dirty="0" err="1">
                <a:solidFill>
                  <a:prstClr val="black"/>
                </a:solidFill>
                <a:latin typeface="Arial" pitchFamily="34" charset="0"/>
                <a:ea typeface="Times New Roman"/>
                <a:cs typeface="Arial" pitchFamily="34" charset="0"/>
              </a:rPr>
              <a:t>từ</a:t>
            </a:r>
            <a:r>
              <a:rPr lang="en-US" sz="2100" dirty="0">
                <a:solidFill>
                  <a:prstClr val="black"/>
                </a:solidFill>
                <a:latin typeface="Arial" pitchFamily="34" charset="0"/>
                <a:ea typeface="Times New Roman"/>
                <a:cs typeface="Arial" pitchFamily="34" charset="0"/>
              </a:rPr>
              <a:t> </a:t>
            </a:r>
            <a:r>
              <a:rPr lang="en-US" sz="2100" dirty="0" err="1">
                <a:solidFill>
                  <a:prstClr val="black"/>
                </a:solidFill>
                <a:latin typeface="Arial" pitchFamily="34" charset="0"/>
                <a:ea typeface="Times New Roman"/>
                <a:cs typeface="Arial" pitchFamily="34" charset="0"/>
              </a:rPr>
              <a:t>khi</a:t>
            </a:r>
            <a:r>
              <a:rPr lang="en-US" sz="2100" dirty="0">
                <a:solidFill>
                  <a:prstClr val="black"/>
                </a:solidFill>
                <a:latin typeface="Arial" pitchFamily="34" charset="0"/>
                <a:ea typeface="Times New Roman"/>
                <a:cs typeface="Arial" pitchFamily="34" charset="0"/>
              </a:rPr>
              <a:t> </a:t>
            </a:r>
            <a:r>
              <a:rPr lang="en-US" sz="2100" dirty="0" err="1">
                <a:solidFill>
                  <a:prstClr val="black"/>
                </a:solidFill>
                <a:latin typeface="Arial" pitchFamily="34" charset="0"/>
                <a:ea typeface="Times New Roman"/>
                <a:cs typeface="Arial" pitchFamily="34" charset="0"/>
              </a:rPr>
              <a:t>nhận</a:t>
            </a:r>
            <a:r>
              <a:rPr lang="en-US" sz="2100" dirty="0">
                <a:solidFill>
                  <a:prstClr val="black"/>
                </a:solidFill>
                <a:latin typeface="Arial" pitchFamily="34" charset="0"/>
                <a:ea typeface="Times New Roman"/>
                <a:cs typeface="Arial" pitchFamily="34" charset="0"/>
              </a:rPr>
              <a:t> </a:t>
            </a:r>
            <a:r>
              <a:rPr lang="en-US" sz="2100" dirty="0" err="1">
                <a:solidFill>
                  <a:prstClr val="black"/>
                </a:solidFill>
                <a:latin typeface="Arial" pitchFamily="34" charset="0"/>
                <a:ea typeface="Times New Roman"/>
                <a:cs typeface="Arial" pitchFamily="34" charset="0"/>
              </a:rPr>
              <a:t>được</a:t>
            </a:r>
            <a:r>
              <a:rPr lang="en-US" sz="2100" dirty="0">
                <a:solidFill>
                  <a:prstClr val="black"/>
                </a:solidFill>
                <a:latin typeface="Arial" pitchFamily="34" charset="0"/>
                <a:ea typeface="Times New Roman"/>
                <a:cs typeface="Arial" pitchFamily="34" charset="0"/>
              </a:rPr>
              <a:t> </a:t>
            </a:r>
            <a:r>
              <a:rPr lang="en-US" sz="2100" dirty="0" err="1">
                <a:solidFill>
                  <a:prstClr val="black"/>
                </a:solidFill>
                <a:latin typeface="Arial" pitchFamily="34" charset="0"/>
                <a:ea typeface="Times New Roman"/>
                <a:cs typeface="Arial" pitchFamily="34" charset="0"/>
              </a:rPr>
              <a:t>yêu</a:t>
            </a:r>
            <a:r>
              <a:rPr lang="en-US" sz="2100" dirty="0">
                <a:solidFill>
                  <a:prstClr val="black"/>
                </a:solidFill>
                <a:latin typeface="Arial" pitchFamily="34" charset="0"/>
                <a:ea typeface="Times New Roman"/>
                <a:cs typeface="Arial" pitchFamily="34" charset="0"/>
              </a:rPr>
              <a:t> </a:t>
            </a:r>
            <a:r>
              <a:rPr lang="en-US" sz="2100" dirty="0" err="1">
                <a:solidFill>
                  <a:prstClr val="black"/>
                </a:solidFill>
                <a:latin typeface="Arial" pitchFamily="34" charset="0"/>
                <a:ea typeface="Times New Roman"/>
                <a:cs typeface="Arial" pitchFamily="34" charset="0"/>
              </a:rPr>
              <a:t>cầu</a:t>
            </a:r>
            <a:r>
              <a:rPr lang="en-US" sz="2100" dirty="0">
                <a:solidFill>
                  <a:prstClr val="black"/>
                </a:solidFill>
                <a:latin typeface="Arial" pitchFamily="34" charset="0"/>
                <a:ea typeface="Times New Roman"/>
                <a:cs typeface="Arial" pitchFamily="34" charset="0"/>
              </a:rPr>
              <a:t> </a:t>
            </a:r>
            <a:r>
              <a:rPr lang="en-US" sz="2100" dirty="0" err="1">
                <a:solidFill>
                  <a:prstClr val="black"/>
                </a:solidFill>
                <a:latin typeface="Arial" pitchFamily="34" charset="0"/>
                <a:ea typeface="Times New Roman"/>
                <a:cs typeface="Arial" pitchFamily="34" charset="0"/>
              </a:rPr>
              <a:t>bằng</a:t>
            </a:r>
            <a:r>
              <a:rPr lang="en-US" sz="2100" dirty="0">
                <a:solidFill>
                  <a:prstClr val="black"/>
                </a:solidFill>
                <a:latin typeface="Arial" pitchFamily="34" charset="0"/>
                <a:ea typeface="Times New Roman"/>
                <a:cs typeface="Arial" pitchFamily="34" charset="0"/>
              </a:rPr>
              <a:t> VB </a:t>
            </a:r>
            <a:r>
              <a:rPr lang="en-US" sz="2100" dirty="0" err="1">
                <a:solidFill>
                  <a:prstClr val="black"/>
                </a:solidFill>
                <a:latin typeface="Arial" pitchFamily="34" charset="0"/>
                <a:ea typeface="Times New Roman"/>
                <a:cs typeface="Arial" pitchFamily="34" charset="0"/>
              </a:rPr>
              <a:t>của</a:t>
            </a:r>
            <a:r>
              <a:rPr lang="en-US" sz="2100" dirty="0">
                <a:solidFill>
                  <a:prstClr val="black"/>
                </a:solidFill>
                <a:latin typeface="Arial" pitchFamily="34" charset="0"/>
                <a:ea typeface="Times New Roman"/>
                <a:cs typeface="Arial" pitchFamily="34" charset="0"/>
              </a:rPr>
              <a:t> </a:t>
            </a:r>
            <a:r>
              <a:rPr lang="en-US" sz="2100" dirty="0" err="1">
                <a:solidFill>
                  <a:prstClr val="black"/>
                </a:solidFill>
                <a:latin typeface="Arial" pitchFamily="34" charset="0"/>
                <a:ea typeface="Times New Roman"/>
                <a:cs typeface="Arial" pitchFamily="34" charset="0"/>
              </a:rPr>
              <a:t>người</a:t>
            </a:r>
            <a:r>
              <a:rPr lang="en-US" sz="2100" dirty="0">
                <a:solidFill>
                  <a:prstClr val="black"/>
                </a:solidFill>
                <a:latin typeface="Arial" pitchFamily="34" charset="0"/>
                <a:ea typeface="Times New Roman"/>
                <a:cs typeface="Arial" pitchFamily="34" charset="0"/>
              </a:rPr>
              <a:t> </a:t>
            </a:r>
            <a:r>
              <a:rPr lang="en-US" sz="2100" dirty="0" err="1">
                <a:solidFill>
                  <a:prstClr val="black"/>
                </a:solidFill>
                <a:latin typeface="Arial" pitchFamily="34" charset="0"/>
                <a:ea typeface="Times New Roman"/>
                <a:cs typeface="Arial" pitchFamily="34" charset="0"/>
              </a:rPr>
              <a:t>có</a:t>
            </a:r>
            <a:r>
              <a:rPr lang="en-US" sz="2100" dirty="0">
                <a:solidFill>
                  <a:prstClr val="black"/>
                </a:solidFill>
                <a:latin typeface="Arial" pitchFamily="34" charset="0"/>
                <a:ea typeface="Times New Roman"/>
                <a:cs typeface="Arial" pitchFamily="34" charset="0"/>
              </a:rPr>
              <a:t> </a:t>
            </a:r>
            <a:r>
              <a:rPr lang="en-US" sz="2100" dirty="0" err="1">
                <a:solidFill>
                  <a:prstClr val="black"/>
                </a:solidFill>
                <a:latin typeface="Arial" pitchFamily="34" charset="0"/>
                <a:ea typeface="Times New Roman"/>
                <a:cs typeface="Arial" pitchFamily="34" charset="0"/>
              </a:rPr>
              <a:t>thẩm</a:t>
            </a:r>
            <a:r>
              <a:rPr lang="en-US" sz="2100" dirty="0">
                <a:solidFill>
                  <a:prstClr val="black"/>
                </a:solidFill>
                <a:latin typeface="Arial" pitchFamily="34" charset="0"/>
                <a:ea typeface="Times New Roman"/>
                <a:cs typeface="Arial" pitchFamily="34" charset="0"/>
              </a:rPr>
              <a:t> </a:t>
            </a:r>
            <a:r>
              <a:rPr lang="en-US" sz="2100" dirty="0" err="1">
                <a:solidFill>
                  <a:prstClr val="black"/>
                </a:solidFill>
                <a:latin typeface="Arial" pitchFamily="34" charset="0"/>
                <a:ea typeface="Times New Roman"/>
                <a:cs typeface="Arial" pitchFamily="34" charset="0"/>
              </a:rPr>
              <a:t>quyền</a:t>
            </a:r>
            <a:r>
              <a:rPr lang="en-US" sz="2100" dirty="0">
                <a:solidFill>
                  <a:prstClr val="black"/>
                </a:solidFill>
                <a:latin typeface="Arial" pitchFamily="34" charset="0"/>
                <a:ea typeface="Times New Roman"/>
                <a:cs typeface="Arial" pitchFamily="34" charset="0"/>
              </a:rPr>
              <a:t> </a:t>
            </a:r>
            <a:r>
              <a:rPr lang="en-US" sz="2100" dirty="0" err="1">
                <a:solidFill>
                  <a:prstClr val="black"/>
                </a:solidFill>
                <a:latin typeface="Arial" pitchFamily="34" charset="0"/>
                <a:ea typeface="Times New Roman"/>
                <a:cs typeface="Arial" pitchFamily="34" charset="0"/>
              </a:rPr>
              <a:t>cưỡng</a:t>
            </a:r>
            <a:r>
              <a:rPr lang="en-US" sz="2100" dirty="0">
                <a:solidFill>
                  <a:prstClr val="black"/>
                </a:solidFill>
                <a:latin typeface="Arial" pitchFamily="34" charset="0"/>
                <a:ea typeface="Times New Roman"/>
                <a:cs typeface="Arial" pitchFamily="34" charset="0"/>
              </a:rPr>
              <a:t> </a:t>
            </a:r>
            <a:r>
              <a:rPr lang="en-US" sz="2100" dirty="0" err="1">
                <a:solidFill>
                  <a:prstClr val="black"/>
                </a:solidFill>
                <a:latin typeface="Arial" pitchFamily="34" charset="0"/>
                <a:ea typeface="Times New Roman"/>
                <a:cs typeface="Arial" pitchFamily="34" charset="0"/>
              </a:rPr>
              <a:t>chế</a:t>
            </a:r>
            <a:r>
              <a:rPr lang="en-US" sz="2100" b="1" dirty="0">
                <a:solidFill>
                  <a:prstClr val="black"/>
                </a:solidFill>
                <a:latin typeface="Arial" pitchFamily="34" charset="0"/>
                <a:ea typeface="Times New Roman"/>
                <a:cs typeface="Arial" pitchFamily="34" charset="0"/>
              </a:rPr>
              <a:t>;(ii) </a:t>
            </a:r>
            <a:r>
              <a:rPr lang="en-US" sz="2100" b="1" u="sng" dirty="0" err="1">
                <a:solidFill>
                  <a:prstClr val="black"/>
                </a:solidFill>
                <a:latin typeface="Arial" pitchFamily="34" charset="0"/>
                <a:ea typeface="Times New Roman"/>
                <a:cs typeface="Arial" pitchFamily="34" charset="0"/>
              </a:rPr>
              <a:t>tiến</a:t>
            </a:r>
            <a:r>
              <a:rPr lang="en-US" sz="2100" b="1" u="sng" dirty="0">
                <a:solidFill>
                  <a:prstClr val="black"/>
                </a:solidFill>
                <a:latin typeface="Arial" pitchFamily="34" charset="0"/>
                <a:ea typeface="Times New Roman"/>
                <a:cs typeface="Arial" pitchFamily="34" charset="0"/>
              </a:rPr>
              <a:t> </a:t>
            </a:r>
            <a:r>
              <a:rPr lang="en-US" sz="2100" b="1" u="sng" dirty="0" err="1">
                <a:solidFill>
                  <a:prstClr val="black"/>
                </a:solidFill>
                <a:latin typeface="Arial" pitchFamily="34" charset="0"/>
                <a:ea typeface="Times New Roman"/>
                <a:cs typeface="Arial" pitchFamily="34" charset="0"/>
              </a:rPr>
              <a:t>hành</a:t>
            </a:r>
            <a:r>
              <a:rPr lang="en-US" sz="2100" b="1" u="sng" dirty="0">
                <a:solidFill>
                  <a:prstClr val="black"/>
                </a:solidFill>
                <a:latin typeface="Arial" pitchFamily="34" charset="0"/>
                <a:ea typeface="Times New Roman"/>
                <a:cs typeface="Arial" pitchFamily="34" charset="0"/>
              </a:rPr>
              <a:t> </a:t>
            </a:r>
            <a:r>
              <a:rPr lang="en-US" sz="2100" b="1" u="sng" dirty="0" err="1">
                <a:solidFill>
                  <a:prstClr val="black"/>
                </a:solidFill>
                <a:latin typeface="Arial" pitchFamily="34" charset="0"/>
                <a:ea typeface="Times New Roman"/>
                <a:cs typeface="Arial" pitchFamily="34" charset="0"/>
              </a:rPr>
              <a:t>phong</a:t>
            </a:r>
            <a:r>
              <a:rPr lang="en-US" sz="2100" b="1" u="sng" dirty="0">
                <a:solidFill>
                  <a:prstClr val="black"/>
                </a:solidFill>
                <a:latin typeface="Arial" pitchFamily="34" charset="0"/>
                <a:ea typeface="Times New Roman"/>
                <a:cs typeface="Arial" pitchFamily="34" charset="0"/>
              </a:rPr>
              <a:t> </a:t>
            </a:r>
            <a:r>
              <a:rPr lang="en-US" sz="2100" b="1" u="sng" dirty="0" err="1">
                <a:solidFill>
                  <a:prstClr val="black"/>
                </a:solidFill>
                <a:latin typeface="Arial" pitchFamily="34" charset="0"/>
                <a:ea typeface="Times New Roman"/>
                <a:cs typeface="Arial" pitchFamily="34" charset="0"/>
              </a:rPr>
              <a:t>tỏa</a:t>
            </a:r>
            <a:r>
              <a:rPr lang="en-US" sz="2100" b="1" u="sng" dirty="0">
                <a:solidFill>
                  <a:prstClr val="black"/>
                </a:solidFill>
                <a:latin typeface="Arial" pitchFamily="34" charset="0"/>
                <a:ea typeface="Times New Roman"/>
                <a:cs typeface="Arial" pitchFamily="34" charset="0"/>
              </a:rPr>
              <a:t> </a:t>
            </a:r>
            <a:r>
              <a:rPr lang="en-US" sz="2100" b="1" u="sng" dirty="0" err="1">
                <a:solidFill>
                  <a:prstClr val="black"/>
                </a:solidFill>
                <a:latin typeface="Arial" pitchFamily="34" charset="0"/>
                <a:ea typeface="Times New Roman"/>
                <a:cs typeface="Arial" pitchFamily="34" charset="0"/>
              </a:rPr>
              <a:t>số</a:t>
            </a:r>
            <a:r>
              <a:rPr lang="en-US" sz="2100" b="1" u="sng" dirty="0">
                <a:solidFill>
                  <a:prstClr val="black"/>
                </a:solidFill>
                <a:latin typeface="Arial" pitchFamily="34" charset="0"/>
                <a:ea typeface="Times New Roman"/>
                <a:cs typeface="Arial" pitchFamily="34" charset="0"/>
              </a:rPr>
              <a:t> </a:t>
            </a:r>
            <a:r>
              <a:rPr lang="en-US" sz="2100" b="1" u="sng" dirty="0" err="1">
                <a:solidFill>
                  <a:prstClr val="black"/>
                </a:solidFill>
                <a:latin typeface="Arial" pitchFamily="34" charset="0"/>
                <a:ea typeface="Times New Roman"/>
                <a:cs typeface="Arial" pitchFamily="34" charset="0"/>
              </a:rPr>
              <a:t>tiền</a:t>
            </a:r>
            <a:r>
              <a:rPr lang="en-US" sz="2100" b="1" u="sng" dirty="0">
                <a:solidFill>
                  <a:prstClr val="black"/>
                </a:solidFill>
                <a:latin typeface="Arial" pitchFamily="34" charset="0"/>
                <a:ea typeface="Times New Roman"/>
                <a:cs typeface="Arial" pitchFamily="34" charset="0"/>
              </a:rPr>
              <a:t> </a:t>
            </a:r>
            <a:r>
              <a:rPr lang="en-US" sz="2100" b="1" u="sng" dirty="0" err="1">
                <a:solidFill>
                  <a:prstClr val="black"/>
                </a:solidFill>
                <a:latin typeface="Arial" pitchFamily="34" charset="0"/>
                <a:ea typeface="Times New Roman"/>
                <a:cs typeface="Arial" pitchFamily="34" charset="0"/>
              </a:rPr>
              <a:t>trong</a:t>
            </a:r>
            <a:r>
              <a:rPr lang="en-US" sz="2100" b="1" u="sng" dirty="0">
                <a:solidFill>
                  <a:prstClr val="black"/>
                </a:solidFill>
                <a:latin typeface="Arial" pitchFamily="34" charset="0"/>
                <a:ea typeface="Times New Roman"/>
                <a:cs typeface="Arial" pitchFamily="34" charset="0"/>
              </a:rPr>
              <a:t> </a:t>
            </a:r>
            <a:r>
              <a:rPr lang="en-US" sz="2100" b="1" u="sng" dirty="0" err="1">
                <a:solidFill>
                  <a:prstClr val="black"/>
                </a:solidFill>
                <a:latin typeface="Arial" pitchFamily="34" charset="0"/>
                <a:ea typeface="Times New Roman"/>
                <a:cs typeface="Arial" pitchFamily="34" charset="0"/>
              </a:rPr>
              <a:t>tài</a:t>
            </a:r>
            <a:r>
              <a:rPr lang="en-US" sz="2100" b="1" u="sng" dirty="0">
                <a:solidFill>
                  <a:prstClr val="black"/>
                </a:solidFill>
                <a:latin typeface="Arial" pitchFamily="34" charset="0"/>
                <a:ea typeface="Times New Roman"/>
                <a:cs typeface="Arial" pitchFamily="34" charset="0"/>
              </a:rPr>
              <a:t> </a:t>
            </a:r>
            <a:r>
              <a:rPr lang="en-US" sz="2100" b="1" u="sng" dirty="0" err="1">
                <a:solidFill>
                  <a:prstClr val="black"/>
                </a:solidFill>
                <a:latin typeface="Arial" pitchFamily="34" charset="0"/>
                <a:ea typeface="Times New Roman"/>
                <a:cs typeface="Arial" pitchFamily="34" charset="0"/>
              </a:rPr>
              <a:t>khoản</a:t>
            </a:r>
            <a:r>
              <a:rPr lang="en-US" sz="2100" dirty="0">
                <a:solidFill>
                  <a:prstClr val="black"/>
                </a:solidFill>
                <a:latin typeface="Arial" pitchFamily="34" charset="0"/>
                <a:ea typeface="Times New Roman"/>
                <a:cs typeface="Arial" pitchFamily="34" charset="0"/>
              </a:rPr>
              <a:t> </a:t>
            </a:r>
            <a:r>
              <a:rPr lang="en-US" sz="2100" dirty="0" err="1">
                <a:solidFill>
                  <a:prstClr val="black"/>
                </a:solidFill>
                <a:latin typeface="Arial" pitchFamily="34" charset="0"/>
                <a:ea typeface="Times New Roman"/>
                <a:cs typeface="Arial" pitchFamily="34" charset="0"/>
              </a:rPr>
              <a:t>tương</a:t>
            </a:r>
            <a:r>
              <a:rPr lang="en-US" sz="2100" dirty="0">
                <a:solidFill>
                  <a:prstClr val="black"/>
                </a:solidFill>
                <a:latin typeface="Arial" pitchFamily="34" charset="0"/>
                <a:ea typeface="Times New Roman"/>
                <a:cs typeface="Arial" pitchFamily="34" charset="0"/>
              </a:rPr>
              <a:t> </a:t>
            </a:r>
            <a:r>
              <a:rPr lang="en-US" sz="2100" dirty="0" err="1">
                <a:solidFill>
                  <a:prstClr val="black"/>
                </a:solidFill>
                <a:latin typeface="Arial" pitchFamily="34" charset="0"/>
                <a:ea typeface="Times New Roman"/>
                <a:cs typeface="Arial" pitchFamily="34" charset="0"/>
              </a:rPr>
              <a:t>đương</a:t>
            </a:r>
            <a:r>
              <a:rPr lang="en-US" sz="2100" dirty="0">
                <a:solidFill>
                  <a:prstClr val="black"/>
                </a:solidFill>
                <a:latin typeface="Arial" pitchFamily="34" charset="0"/>
                <a:ea typeface="Times New Roman"/>
                <a:cs typeface="Arial" pitchFamily="34" charset="0"/>
              </a:rPr>
              <a:t> </a:t>
            </a:r>
            <a:r>
              <a:rPr lang="en-US" sz="2100" dirty="0" err="1">
                <a:solidFill>
                  <a:prstClr val="black"/>
                </a:solidFill>
                <a:latin typeface="Arial" pitchFamily="34" charset="0"/>
                <a:ea typeface="Times New Roman"/>
                <a:cs typeface="Arial" pitchFamily="34" charset="0"/>
              </a:rPr>
              <a:t>với</a:t>
            </a:r>
            <a:r>
              <a:rPr lang="en-US" sz="2100" dirty="0">
                <a:solidFill>
                  <a:prstClr val="black"/>
                </a:solidFill>
                <a:latin typeface="Arial" pitchFamily="34" charset="0"/>
                <a:ea typeface="Times New Roman"/>
                <a:cs typeface="Arial" pitchFamily="34" charset="0"/>
              </a:rPr>
              <a:t> </a:t>
            </a:r>
            <a:r>
              <a:rPr lang="en-US" sz="2100" dirty="0" err="1">
                <a:solidFill>
                  <a:prstClr val="black"/>
                </a:solidFill>
                <a:latin typeface="Arial" pitchFamily="34" charset="0"/>
                <a:ea typeface="Times New Roman"/>
                <a:cs typeface="Arial" pitchFamily="34" charset="0"/>
              </a:rPr>
              <a:t>số</a:t>
            </a:r>
            <a:r>
              <a:rPr lang="en-US" sz="2100" dirty="0">
                <a:solidFill>
                  <a:prstClr val="black"/>
                </a:solidFill>
                <a:latin typeface="Arial" pitchFamily="34" charset="0"/>
                <a:ea typeface="Times New Roman"/>
                <a:cs typeface="Arial" pitchFamily="34" charset="0"/>
              </a:rPr>
              <a:t> </a:t>
            </a:r>
            <a:r>
              <a:rPr lang="en-US" sz="2100" dirty="0" err="1">
                <a:solidFill>
                  <a:prstClr val="black"/>
                </a:solidFill>
                <a:latin typeface="Arial" pitchFamily="34" charset="0"/>
                <a:ea typeface="Times New Roman"/>
                <a:cs typeface="Arial" pitchFamily="34" charset="0"/>
              </a:rPr>
              <a:t>tiền</a:t>
            </a:r>
            <a:r>
              <a:rPr lang="en-US" sz="2100" dirty="0">
                <a:solidFill>
                  <a:prstClr val="black"/>
                </a:solidFill>
                <a:latin typeface="Arial" pitchFamily="34" charset="0"/>
                <a:ea typeface="Times New Roman"/>
                <a:cs typeface="Arial" pitchFamily="34" charset="0"/>
              </a:rPr>
              <a:t> </a:t>
            </a:r>
            <a:r>
              <a:rPr lang="en-US" sz="2100" dirty="0" err="1">
                <a:solidFill>
                  <a:prstClr val="black"/>
                </a:solidFill>
                <a:latin typeface="Arial" pitchFamily="34" charset="0"/>
                <a:ea typeface="Times New Roman"/>
                <a:cs typeface="Arial" pitchFamily="34" charset="0"/>
              </a:rPr>
              <a:t>mà</a:t>
            </a:r>
            <a:r>
              <a:rPr lang="en-US" sz="2100" dirty="0">
                <a:solidFill>
                  <a:prstClr val="black"/>
                </a:solidFill>
                <a:latin typeface="Arial" pitchFamily="34" charset="0"/>
                <a:ea typeface="Times New Roman"/>
                <a:cs typeface="Arial" pitchFamily="34" charset="0"/>
              </a:rPr>
              <a:t> </a:t>
            </a:r>
            <a:r>
              <a:rPr lang="en-US" sz="2100" dirty="0" err="1">
                <a:solidFill>
                  <a:prstClr val="black"/>
                </a:solidFill>
                <a:latin typeface="Arial" pitchFamily="34" charset="0"/>
                <a:ea typeface="Times New Roman"/>
                <a:cs typeface="Arial" pitchFamily="34" charset="0"/>
              </a:rPr>
              <a:t>cá</a:t>
            </a:r>
            <a:r>
              <a:rPr lang="en-US" sz="2100" dirty="0">
                <a:solidFill>
                  <a:prstClr val="black"/>
                </a:solidFill>
                <a:latin typeface="Arial" pitchFamily="34" charset="0"/>
                <a:ea typeface="Times New Roman"/>
                <a:cs typeface="Arial" pitchFamily="34" charset="0"/>
              </a:rPr>
              <a:t> </a:t>
            </a:r>
            <a:r>
              <a:rPr lang="en-US" sz="2100" dirty="0" err="1">
                <a:solidFill>
                  <a:prstClr val="black"/>
                </a:solidFill>
                <a:latin typeface="Arial" pitchFamily="34" charset="0"/>
                <a:ea typeface="Times New Roman"/>
                <a:cs typeface="Arial" pitchFamily="34" charset="0"/>
              </a:rPr>
              <a:t>nhân</a:t>
            </a:r>
            <a:r>
              <a:rPr lang="en-US" sz="2100" dirty="0">
                <a:solidFill>
                  <a:prstClr val="black"/>
                </a:solidFill>
                <a:latin typeface="Arial" pitchFamily="34" charset="0"/>
                <a:ea typeface="Times New Roman"/>
                <a:cs typeface="Arial" pitchFamily="34" charset="0"/>
              </a:rPr>
              <a:t>, </a:t>
            </a:r>
            <a:r>
              <a:rPr lang="en-US" sz="2100" dirty="0" err="1">
                <a:solidFill>
                  <a:prstClr val="black"/>
                </a:solidFill>
                <a:latin typeface="Arial" pitchFamily="34" charset="0"/>
                <a:ea typeface="Times New Roman"/>
                <a:cs typeface="Arial" pitchFamily="34" charset="0"/>
              </a:rPr>
              <a:t>tổ</a:t>
            </a:r>
            <a:r>
              <a:rPr lang="en-US" sz="2100" dirty="0">
                <a:solidFill>
                  <a:prstClr val="black"/>
                </a:solidFill>
                <a:latin typeface="Arial" pitchFamily="34" charset="0"/>
                <a:ea typeface="Times New Roman"/>
                <a:cs typeface="Arial" pitchFamily="34" charset="0"/>
              </a:rPr>
              <a:t> </a:t>
            </a:r>
            <a:r>
              <a:rPr lang="en-US" sz="2100" dirty="0" err="1">
                <a:solidFill>
                  <a:prstClr val="black"/>
                </a:solidFill>
                <a:latin typeface="Arial" pitchFamily="34" charset="0"/>
                <a:ea typeface="Times New Roman"/>
                <a:cs typeface="Arial" pitchFamily="34" charset="0"/>
              </a:rPr>
              <a:t>chức</a:t>
            </a:r>
            <a:r>
              <a:rPr lang="en-US" sz="2100" dirty="0">
                <a:solidFill>
                  <a:prstClr val="black"/>
                </a:solidFill>
                <a:latin typeface="Arial" pitchFamily="34" charset="0"/>
                <a:ea typeface="Times New Roman"/>
                <a:cs typeface="Arial" pitchFamily="34" charset="0"/>
              </a:rPr>
              <a:t> </a:t>
            </a:r>
            <a:r>
              <a:rPr lang="en-US" sz="2100" dirty="0" err="1">
                <a:solidFill>
                  <a:prstClr val="black"/>
                </a:solidFill>
                <a:latin typeface="Arial" pitchFamily="34" charset="0"/>
                <a:ea typeface="Times New Roman"/>
                <a:cs typeface="Arial" pitchFamily="34" charset="0"/>
              </a:rPr>
              <a:t>bị</a:t>
            </a:r>
            <a:r>
              <a:rPr lang="en-US" sz="2100" dirty="0">
                <a:solidFill>
                  <a:prstClr val="black"/>
                </a:solidFill>
                <a:latin typeface="Arial" pitchFamily="34" charset="0"/>
                <a:ea typeface="Times New Roman"/>
                <a:cs typeface="Arial" pitchFamily="34" charset="0"/>
              </a:rPr>
              <a:t> </a:t>
            </a:r>
            <a:r>
              <a:rPr lang="en-US" sz="2100" dirty="0" err="1">
                <a:solidFill>
                  <a:prstClr val="black"/>
                </a:solidFill>
                <a:latin typeface="Arial" pitchFamily="34" charset="0"/>
                <a:ea typeface="Times New Roman"/>
                <a:cs typeface="Arial" pitchFamily="34" charset="0"/>
              </a:rPr>
              <a:t>cưỡng</a:t>
            </a:r>
            <a:r>
              <a:rPr lang="en-US" sz="2100" dirty="0">
                <a:solidFill>
                  <a:prstClr val="black"/>
                </a:solidFill>
                <a:latin typeface="Arial" pitchFamily="34" charset="0"/>
                <a:ea typeface="Times New Roman"/>
                <a:cs typeface="Arial" pitchFamily="34" charset="0"/>
              </a:rPr>
              <a:t> </a:t>
            </a:r>
            <a:r>
              <a:rPr lang="en-US" sz="2100" dirty="0" err="1">
                <a:solidFill>
                  <a:prstClr val="black"/>
                </a:solidFill>
                <a:latin typeface="Arial" pitchFamily="34" charset="0"/>
                <a:ea typeface="Times New Roman"/>
                <a:cs typeface="Arial" pitchFamily="34" charset="0"/>
              </a:rPr>
              <a:t>chế</a:t>
            </a:r>
            <a:r>
              <a:rPr lang="en-US" sz="2100" dirty="0">
                <a:solidFill>
                  <a:prstClr val="black"/>
                </a:solidFill>
                <a:latin typeface="Arial" pitchFamily="34" charset="0"/>
                <a:ea typeface="Times New Roman"/>
                <a:cs typeface="Arial" pitchFamily="34" charset="0"/>
              </a:rPr>
              <a:t> </a:t>
            </a:r>
            <a:r>
              <a:rPr lang="en-US" sz="2100" dirty="0" err="1">
                <a:solidFill>
                  <a:prstClr val="black"/>
                </a:solidFill>
                <a:latin typeface="Arial" pitchFamily="34" charset="0"/>
                <a:ea typeface="Times New Roman"/>
                <a:cs typeface="Arial" pitchFamily="34" charset="0"/>
              </a:rPr>
              <a:t>phải</a:t>
            </a:r>
            <a:r>
              <a:rPr lang="en-US" sz="2100" dirty="0">
                <a:solidFill>
                  <a:prstClr val="black"/>
                </a:solidFill>
                <a:latin typeface="Arial" pitchFamily="34" charset="0"/>
                <a:ea typeface="Times New Roman"/>
                <a:cs typeface="Arial" pitchFamily="34" charset="0"/>
              </a:rPr>
              <a:t> </a:t>
            </a:r>
            <a:r>
              <a:rPr lang="en-US" sz="2100" dirty="0" err="1">
                <a:solidFill>
                  <a:prstClr val="black"/>
                </a:solidFill>
                <a:latin typeface="Arial" pitchFamily="34" charset="0"/>
                <a:ea typeface="Times New Roman"/>
                <a:cs typeface="Arial" pitchFamily="34" charset="0"/>
              </a:rPr>
              <a:t>nộp</a:t>
            </a:r>
            <a:r>
              <a:rPr lang="en-US" sz="2100" dirty="0">
                <a:solidFill>
                  <a:prstClr val="black"/>
                </a:solidFill>
                <a:latin typeface="Arial" pitchFamily="34" charset="0"/>
                <a:ea typeface="Times New Roman"/>
                <a:cs typeface="Arial" pitchFamily="34" charset="0"/>
              </a:rPr>
              <a:t> </a:t>
            </a:r>
            <a:r>
              <a:rPr lang="en-US" sz="2100" dirty="0" err="1">
                <a:solidFill>
                  <a:prstClr val="black"/>
                </a:solidFill>
                <a:latin typeface="Arial" pitchFamily="34" charset="0"/>
                <a:ea typeface="Times New Roman"/>
                <a:cs typeface="Arial" pitchFamily="34" charset="0"/>
              </a:rPr>
              <a:t>hoặc</a:t>
            </a:r>
            <a:r>
              <a:rPr lang="en-US" sz="2100" dirty="0">
                <a:solidFill>
                  <a:prstClr val="black"/>
                </a:solidFill>
                <a:latin typeface="Arial" pitchFamily="34" charset="0"/>
                <a:ea typeface="Times New Roman"/>
                <a:cs typeface="Arial" pitchFamily="34" charset="0"/>
              </a:rPr>
              <a:t> </a:t>
            </a:r>
            <a:r>
              <a:rPr lang="en-US" sz="2100" dirty="0" err="1">
                <a:solidFill>
                  <a:prstClr val="black"/>
                </a:solidFill>
                <a:latin typeface="Arial" pitchFamily="34" charset="0"/>
                <a:ea typeface="Times New Roman"/>
                <a:cs typeface="Arial" pitchFamily="34" charset="0"/>
              </a:rPr>
              <a:t>phong</a:t>
            </a:r>
            <a:r>
              <a:rPr lang="en-US" sz="2100" dirty="0">
                <a:solidFill>
                  <a:prstClr val="black"/>
                </a:solidFill>
                <a:latin typeface="Arial" pitchFamily="34" charset="0"/>
                <a:ea typeface="Times New Roman"/>
                <a:cs typeface="Arial" pitchFamily="34" charset="0"/>
              </a:rPr>
              <a:t> </a:t>
            </a:r>
            <a:r>
              <a:rPr lang="en-US" sz="2100" dirty="0" err="1">
                <a:solidFill>
                  <a:prstClr val="black"/>
                </a:solidFill>
                <a:latin typeface="Arial" pitchFamily="34" charset="0"/>
                <a:ea typeface="Times New Roman"/>
                <a:cs typeface="Arial" pitchFamily="34" charset="0"/>
              </a:rPr>
              <a:t>tỏa</a:t>
            </a:r>
            <a:r>
              <a:rPr lang="en-US" sz="2100" dirty="0">
                <a:solidFill>
                  <a:prstClr val="black"/>
                </a:solidFill>
                <a:latin typeface="Arial" pitchFamily="34" charset="0"/>
                <a:ea typeface="Times New Roman"/>
                <a:cs typeface="Arial" pitchFamily="34" charset="0"/>
              </a:rPr>
              <a:t> </a:t>
            </a:r>
            <a:r>
              <a:rPr lang="en-US" sz="2100" dirty="0" err="1">
                <a:solidFill>
                  <a:prstClr val="black"/>
                </a:solidFill>
                <a:latin typeface="Arial" pitchFamily="34" charset="0"/>
                <a:ea typeface="Times New Roman"/>
                <a:cs typeface="Arial" pitchFamily="34" charset="0"/>
              </a:rPr>
              <a:t>toàn</a:t>
            </a:r>
            <a:r>
              <a:rPr lang="en-US" sz="2100" dirty="0">
                <a:solidFill>
                  <a:prstClr val="black"/>
                </a:solidFill>
                <a:latin typeface="Arial" pitchFamily="34" charset="0"/>
                <a:ea typeface="Times New Roman"/>
                <a:cs typeface="Arial" pitchFamily="34" charset="0"/>
              </a:rPr>
              <a:t> </a:t>
            </a:r>
            <a:r>
              <a:rPr lang="en-US" sz="2100" dirty="0" err="1">
                <a:solidFill>
                  <a:prstClr val="black"/>
                </a:solidFill>
                <a:latin typeface="Arial" pitchFamily="34" charset="0"/>
                <a:ea typeface="Times New Roman"/>
                <a:cs typeface="Arial" pitchFamily="34" charset="0"/>
              </a:rPr>
              <a:t>bộ</a:t>
            </a:r>
            <a:r>
              <a:rPr lang="en-US" sz="2100" dirty="0">
                <a:solidFill>
                  <a:prstClr val="black"/>
                </a:solidFill>
                <a:latin typeface="Arial" pitchFamily="34" charset="0"/>
                <a:ea typeface="Times New Roman"/>
                <a:cs typeface="Arial" pitchFamily="34" charset="0"/>
              </a:rPr>
              <a:t> </a:t>
            </a:r>
            <a:r>
              <a:rPr lang="en-US" sz="2100" dirty="0" err="1">
                <a:solidFill>
                  <a:prstClr val="black"/>
                </a:solidFill>
                <a:latin typeface="Arial" pitchFamily="34" charset="0"/>
                <a:ea typeface="Times New Roman"/>
                <a:cs typeface="Arial" pitchFamily="34" charset="0"/>
              </a:rPr>
              <a:t>số</a:t>
            </a:r>
            <a:r>
              <a:rPr lang="en-US" sz="2100" dirty="0">
                <a:solidFill>
                  <a:prstClr val="black"/>
                </a:solidFill>
                <a:latin typeface="Arial" pitchFamily="34" charset="0"/>
                <a:ea typeface="Times New Roman"/>
                <a:cs typeface="Arial" pitchFamily="34" charset="0"/>
              </a:rPr>
              <a:t> </a:t>
            </a:r>
            <a:r>
              <a:rPr lang="en-US" sz="2100" dirty="0" err="1">
                <a:solidFill>
                  <a:prstClr val="black"/>
                </a:solidFill>
                <a:latin typeface="Arial" pitchFamily="34" charset="0"/>
                <a:ea typeface="Times New Roman"/>
                <a:cs typeface="Arial" pitchFamily="34" charset="0"/>
              </a:rPr>
              <a:t>tiền</a:t>
            </a:r>
            <a:r>
              <a:rPr lang="en-US" sz="2100" dirty="0">
                <a:solidFill>
                  <a:prstClr val="black"/>
                </a:solidFill>
                <a:latin typeface="Arial" pitchFamily="34" charset="0"/>
                <a:ea typeface="Times New Roman"/>
                <a:cs typeface="Arial" pitchFamily="34" charset="0"/>
              </a:rPr>
              <a:t> </a:t>
            </a:r>
            <a:r>
              <a:rPr lang="en-US" sz="2100" dirty="0" err="1">
                <a:solidFill>
                  <a:prstClr val="black"/>
                </a:solidFill>
                <a:latin typeface="Arial" pitchFamily="34" charset="0"/>
                <a:ea typeface="Times New Roman"/>
                <a:cs typeface="Arial" pitchFamily="34" charset="0"/>
              </a:rPr>
              <a:t>trong</a:t>
            </a:r>
            <a:r>
              <a:rPr lang="en-US" sz="2100" dirty="0">
                <a:solidFill>
                  <a:prstClr val="black"/>
                </a:solidFill>
                <a:latin typeface="Arial" pitchFamily="34" charset="0"/>
                <a:ea typeface="Times New Roman"/>
                <a:cs typeface="Arial" pitchFamily="34" charset="0"/>
              </a:rPr>
              <a:t> </a:t>
            </a:r>
            <a:r>
              <a:rPr lang="en-US" sz="2100" dirty="0" err="1">
                <a:solidFill>
                  <a:prstClr val="black"/>
                </a:solidFill>
                <a:latin typeface="Arial" pitchFamily="34" charset="0"/>
                <a:ea typeface="Times New Roman"/>
                <a:cs typeface="Arial" pitchFamily="34" charset="0"/>
              </a:rPr>
              <a:t>tài</a:t>
            </a:r>
            <a:r>
              <a:rPr lang="en-US" sz="2100" dirty="0">
                <a:solidFill>
                  <a:prstClr val="black"/>
                </a:solidFill>
                <a:latin typeface="Arial" pitchFamily="34" charset="0"/>
                <a:ea typeface="Times New Roman"/>
                <a:cs typeface="Arial" pitchFamily="34" charset="0"/>
              </a:rPr>
              <a:t> </a:t>
            </a:r>
            <a:r>
              <a:rPr lang="en-US" sz="2100" dirty="0" err="1">
                <a:solidFill>
                  <a:prstClr val="black"/>
                </a:solidFill>
                <a:latin typeface="Arial" pitchFamily="34" charset="0"/>
                <a:ea typeface="Times New Roman"/>
                <a:cs typeface="Arial" pitchFamily="34" charset="0"/>
              </a:rPr>
              <a:t>khoản</a:t>
            </a:r>
            <a:r>
              <a:rPr lang="en-US" sz="2100" dirty="0">
                <a:solidFill>
                  <a:prstClr val="black"/>
                </a:solidFill>
                <a:latin typeface="Arial" pitchFamily="34" charset="0"/>
                <a:ea typeface="Times New Roman"/>
                <a:cs typeface="Arial" pitchFamily="34" charset="0"/>
              </a:rPr>
              <a:t> </a:t>
            </a:r>
            <a:r>
              <a:rPr lang="en-US" sz="2100" dirty="0" err="1">
                <a:solidFill>
                  <a:prstClr val="black"/>
                </a:solidFill>
                <a:latin typeface="Arial" pitchFamily="34" charset="0"/>
                <a:ea typeface="Times New Roman"/>
                <a:cs typeface="Arial" pitchFamily="34" charset="0"/>
              </a:rPr>
              <a:t>trong</a:t>
            </a:r>
            <a:r>
              <a:rPr lang="en-US" sz="2100" dirty="0">
                <a:solidFill>
                  <a:prstClr val="black"/>
                </a:solidFill>
                <a:latin typeface="Arial" pitchFamily="34" charset="0"/>
                <a:ea typeface="Times New Roman"/>
                <a:cs typeface="Arial" pitchFamily="34" charset="0"/>
              </a:rPr>
              <a:t> </a:t>
            </a:r>
            <a:r>
              <a:rPr lang="en-US" sz="2100" dirty="0" err="1">
                <a:solidFill>
                  <a:prstClr val="black"/>
                </a:solidFill>
                <a:latin typeface="Arial" pitchFamily="34" charset="0"/>
                <a:ea typeface="Times New Roman"/>
                <a:cs typeface="Arial" pitchFamily="34" charset="0"/>
              </a:rPr>
              <a:t>trường</a:t>
            </a:r>
            <a:r>
              <a:rPr lang="en-US" sz="2100" dirty="0">
                <a:solidFill>
                  <a:prstClr val="black"/>
                </a:solidFill>
                <a:latin typeface="Arial" pitchFamily="34" charset="0"/>
                <a:ea typeface="Times New Roman"/>
                <a:cs typeface="Arial" pitchFamily="34" charset="0"/>
              </a:rPr>
              <a:t> </a:t>
            </a:r>
            <a:r>
              <a:rPr lang="en-US" sz="2100" dirty="0" err="1">
                <a:solidFill>
                  <a:prstClr val="black"/>
                </a:solidFill>
                <a:latin typeface="Arial" pitchFamily="34" charset="0"/>
                <a:ea typeface="Times New Roman"/>
                <a:cs typeface="Arial" pitchFamily="34" charset="0"/>
              </a:rPr>
              <a:t>hợp</a:t>
            </a:r>
            <a:r>
              <a:rPr lang="en-US" sz="2100" dirty="0">
                <a:solidFill>
                  <a:prstClr val="black"/>
                </a:solidFill>
                <a:latin typeface="Arial" pitchFamily="34" charset="0"/>
                <a:ea typeface="Times New Roman"/>
                <a:cs typeface="Arial" pitchFamily="34" charset="0"/>
              </a:rPr>
              <a:t> </a:t>
            </a:r>
            <a:r>
              <a:rPr lang="en-US" sz="2100" dirty="0" err="1">
                <a:solidFill>
                  <a:prstClr val="black"/>
                </a:solidFill>
                <a:latin typeface="Arial" pitchFamily="34" charset="0"/>
                <a:ea typeface="Times New Roman"/>
                <a:cs typeface="Arial" pitchFamily="34" charset="0"/>
              </a:rPr>
              <a:t>số</a:t>
            </a:r>
            <a:r>
              <a:rPr lang="en-US" sz="2100" dirty="0">
                <a:solidFill>
                  <a:prstClr val="black"/>
                </a:solidFill>
                <a:latin typeface="Arial" pitchFamily="34" charset="0"/>
                <a:ea typeface="Times New Roman"/>
                <a:cs typeface="Arial" pitchFamily="34" charset="0"/>
              </a:rPr>
              <a:t> </a:t>
            </a:r>
            <a:r>
              <a:rPr lang="en-US" sz="2100" dirty="0" err="1">
                <a:solidFill>
                  <a:prstClr val="black"/>
                </a:solidFill>
                <a:latin typeface="Arial" pitchFamily="34" charset="0"/>
                <a:ea typeface="Times New Roman"/>
                <a:cs typeface="Arial" pitchFamily="34" charset="0"/>
              </a:rPr>
              <a:t>dư</a:t>
            </a:r>
            <a:r>
              <a:rPr lang="en-US" sz="2100" dirty="0">
                <a:solidFill>
                  <a:prstClr val="black"/>
                </a:solidFill>
                <a:latin typeface="Arial" pitchFamily="34" charset="0"/>
                <a:ea typeface="Times New Roman"/>
                <a:cs typeface="Arial" pitchFamily="34" charset="0"/>
              </a:rPr>
              <a:t> </a:t>
            </a:r>
            <a:r>
              <a:rPr lang="en-US" sz="2100" dirty="0" err="1">
                <a:solidFill>
                  <a:prstClr val="black"/>
                </a:solidFill>
                <a:latin typeface="Arial" pitchFamily="34" charset="0"/>
                <a:ea typeface="Times New Roman"/>
                <a:cs typeface="Arial" pitchFamily="34" charset="0"/>
              </a:rPr>
              <a:t>trong</a:t>
            </a:r>
            <a:r>
              <a:rPr lang="en-US" sz="2100" dirty="0">
                <a:solidFill>
                  <a:prstClr val="black"/>
                </a:solidFill>
                <a:latin typeface="Arial" pitchFamily="34" charset="0"/>
                <a:ea typeface="Times New Roman"/>
                <a:cs typeface="Arial" pitchFamily="34" charset="0"/>
              </a:rPr>
              <a:t> </a:t>
            </a:r>
            <a:r>
              <a:rPr lang="en-US" sz="2100" dirty="0" err="1">
                <a:solidFill>
                  <a:prstClr val="black"/>
                </a:solidFill>
                <a:latin typeface="Arial" pitchFamily="34" charset="0"/>
                <a:ea typeface="Times New Roman"/>
                <a:cs typeface="Arial" pitchFamily="34" charset="0"/>
              </a:rPr>
              <a:t>tài</a:t>
            </a:r>
            <a:r>
              <a:rPr lang="en-US" sz="2100" dirty="0">
                <a:solidFill>
                  <a:prstClr val="black"/>
                </a:solidFill>
                <a:latin typeface="Arial" pitchFamily="34" charset="0"/>
                <a:ea typeface="Times New Roman"/>
                <a:cs typeface="Arial" pitchFamily="34" charset="0"/>
              </a:rPr>
              <a:t> </a:t>
            </a:r>
            <a:r>
              <a:rPr lang="en-US" sz="2100" dirty="0" err="1">
                <a:solidFill>
                  <a:prstClr val="black"/>
                </a:solidFill>
                <a:latin typeface="Arial" pitchFamily="34" charset="0"/>
                <a:ea typeface="Times New Roman"/>
                <a:cs typeface="Arial" pitchFamily="34" charset="0"/>
              </a:rPr>
              <a:t>khoản</a:t>
            </a:r>
            <a:r>
              <a:rPr lang="en-US" sz="2100" dirty="0">
                <a:solidFill>
                  <a:prstClr val="black"/>
                </a:solidFill>
                <a:latin typeface="Arial" pitchFamily="34" charset="0"/>
                <a:ea typeface="Times New Roman"/>
                <a:cs typeface="Arial" pitchFamily="34" charset="0"/>
              </a:rPr>
              <a:t> </a:t>
            </a:r>
            <a:r>
              <a:rPr lang="en-US" sz="2100" dirty="0" err="1">
                <a:solidFill>
                  <a:prstClr val="black"/>
                </a:solidFill>
                <a:latin typeface="Arial" pitchFamily="34" charset="0"/>
                <a:ea typeface="Times New Roman"/>
                <a:cs typeface="Arial" pitchFamily="34" charset="0"/>
              </a:rPr>
              <a:t>tiền</a:t>
            </a:r>
            <a:r>
              <a:rPr lang="en-US" sz="2100" dirty="0">
                <a:solidFill>
                  <a:prstClr val="black"/>
                </a:solidFill>
                <a:latin typeface="Arial" pitchFamily="34" charset="0"/>
                <a:ea typeface="Times New Roman"/>
                <a:cs typeface="Arial" pitchFamily="34" charset="0"/>
              </a:rPr>
              <a:t> </a:t>
            </a:r>
            <a:r>
              <a:rPr lang="en-US" sz="2100" dirty="0" err="1">
                <a:solidFill>
                  <a:prstClr val="black"/>
                </a:solidFill>
                <a:latin typeface="Arial" pitchFamily="34" charset="0"/>
                <a:ea typeface="Times New Roman"/>
                <a:cs typeface="Arial" pitchFamily="34" charset="0"/>
              </a:rPr>
              <a:t>gửi</a:t>
            </a:r>
            <a:r>
              <a:rPr lang="en-US" sz="2100" dirty="0">
                <a:solidFill>
                  <a:prstClr val="black"/>
                </a:solidFill>
                <a:latin typeface="Arial" pitchFamily="34" charset="0"/>
                <a:ea typeface="Times New Roman"/>
                <a:cs typeface="Arial" pitchFamily="34" charset="0"/>
              </a:rPr>
              <a:t> </a:t>
            </a:r>
            <a:r>
              <a:rPr lang="en-US" sz="2100" dirty="0" err="1">
                <a:solidFill>
                  <a:prstClr val="black"/>
                </a:solidFill>
                <a:latin typeface="Arial" pitchFamily="34" charset="0"/>
                <a:ea typeface="Times New Roman"/>
                <a:cs typeface="Arial" pitchFamily="34" charset="0"/>
              </a:rPr>
              <a:t>ít</a:t>
            </a:r>
            <a:r>
              <a:rPr lang="en-US" sz="2100" dirty="0">
                <a:solidFill>
                  <a:prstClr val="black"/>
                </a:solidFill>
                <a:latin typeface="Arial" pitchFamily="34" charset="0"/>
                <a:ea typeface="Times New Roman"/>
                <a:cs typeface="Arial" pitchFamily="34" charset="0"/>
              </a:rPr>
              <a:t> </a:t>
            </a:r>
            <a:r>
              <a:rPr lang="en-US" sz="2100" dirty="0" err="1">
                <a:solidFill>
                  <a:prstClr val="black"/>
                </a:solidFill>
                <a:latin typeface="Arial" pitchFamily="34" charset="0"/>
                <a:ea typeface="Times New Roman"/>
                <a:cs typeface="Arial" pitchFamily="34" charset="0"/>
              </a:rPr>
              <a:t>hơn</a:t>
            </a:r>
            <a:r>
              <a:rPr lang="en-US" sz="2100" dirty="0">
                <a:solidFill>
                  <a:prstClr val="black"/>
                </a:solidFill>
                <a:latin typeface="Arial" pitchFamily="34" charset="0"/>
                <a:ea typeface="Times New Roman"/>
                <a:cs typeface="Arial" pitchFamily="34" charset="0"/>
              </a:rPr>
              <a:t> </a:t>
            </a:r>
            <a:r>
              <a:rPr lang="en-US" sz="2100" dirty="0" err="1">
                <a:solidFill>
                  <a:prstClr val="black"/>
                </a:solidFill>
                <a:latin typeface="Arial" pitchFamily="34" charset="0"/>
                <a:ea typeface="Times New Roman"/>
                <a:cs typeface="Arial" pitchFamily="34" charset="0"/>
              </a:rPr>
              <a:t>số</a:t>
            </a:r>
            <a:r>
              <a:rPr lang="en-US" sz="2100" dirty="0">
                <a:solidFill>
                  <a:prstClr val="black"/>
                </a:solidFill>
                <a:latin typeface="Arial" pitchFamily="34" charset="0"/>
                <a:ea typeface="Times New Roman"/>
                <a:cs typeface="Arial" pitchFamily="34" charset="0"/>
              </a:rPr>
              <a:t> </a:t>
            </a:r>
            <a:r>
              <a:rPr lang="en-US" sz="2100" dirty="0" err="1">
                <a:solidFill>
                  <a:prstClr val="black"/>
                </a:solidFill>
                <a:latin typeface="Arial" pitchFamily="34" charset="0"/>
                <a:ea typeface="Times New Roman"/>
                <a:cs typeface="Arial" pitchFamily="34" charset="0"/>
              </a:rPr>
              <a:t>tiền</a:t>
            </a:r>
            <a:r>
              <a:rPr lang="en-US" sz="2100" dirty="0">
                <a:solidFill>
                  <a:prstClr val="black"/>
                </a:solidFill>
                <a:latin typeface="Arial" pitchFamily="34" charset="0"/>
                <a:ea typeface="Times New Roman"/>
                <a:cs typeface="Arial" pitchFamily="34" charset="0"/>
              </a:rPr>
              <a:t> </a:t>
            </a:r>
            <a:r>
              <a:rPr lang="en-US" sz="2100" dirty="0" err="1">
                <a:solidFill>
                  <a:prstClr val="black"/>
                </a:solidFill>
                <a:latin typeface="Arial" pitchFamily="34" charset="0"/>
                <a:ea typeface="Times New Roman"/>
                <a:cs typeface="Arial" pitchFamily="34" charset="0"/>
              </a:rPr>
              <a:t>mà</a:t>
            </a:r>
            <a:r>
              <a:rPr lang="en-US" sz="2100" dirty="0">
                <a:solidFill>
                  <a:prstClr val="black"/>
                </a:solidFill>
                <a:latin typeface="Arial" pitchFamily="34" charset="0"/>
                <a:ea typeface="Times New Roman"/>
                <a:cs typeface="Arial" pitchFamily="34" charset="0"/>
              </a:rPr>
              <a:t> </a:t>
            </a:r>
            <a:r>
              <a:rPr lang="en-US" sz="2100" dirty="0" err="1">
                <a:solidFill>
                  <a:prstClr val="black"/>
                </a:solidFill>
                <a:latin typeface="Arial" pitchFamily="34" charset="0"/>
                <a:ea typeface="Times New Roman"/>
                <a:cs typeface="Arial" pitchFamily="34" charset="0"/>
              </a:rPr>
              <a:t>cá</a:t>
            </a:r>
            <a:r>
              <a:rPr lang="en-US" sz="2100" dirty="0">
                <a:solidFill>
                  <a:prstClr val="black"/>
                </a:solidFill>
                <a:latin typeface="Arial" pitchFamily="34" charset="0"/>
                <a:ea typeface="Times New Roman"/>
                <a:cs typeface="Arial" pitchFamily="34" charset="0"/>
              </a:rPr>
              <a:t> </a:t>
            </a:r>
            <a:r>
              <a:rPr lang="en-US" sz="2100" dirty="0" err="1">
                <a:solidFill>
                  <a:prstClr val="black"/>
                </a:solidFill>
                <a:latin typeface="Arial" pitchFamily="34" charset="0"/>
                <a:ea typeface="Times New Roman"/>
                <a:cs typeface="Arial" pitchFamily="34" charset="0"/>
              </a:rPr>
              <a:t>nhân</a:t>
            </a:r>
            <a:r>
              <a:rPr lang="en-US" sz="2100" dirty="0">
                <a:solidFill>
                  <a:prstClr val="black"/>
                </a:solidFill>
                <a:latin typeface="Arial" pitchFamily="34" charset="0"/>
                <a:ea typeface="Times New Roman"/>
                <a:cs typeface="Arial" pitchFamily="34" charset="0"/>
              </a:rPr>
              <a:t>, </a:t>
            </a:r>
            <a:r>
              <a:rPr lang="en-US" sz="2100" dirty="0" err="1">
                <a:solidFill>
                  <a:prstClr val="black"/>
                </a:solidFill>
                <a:latin typeface="Arial" pitchFamily="34" charset="0"/>
                <a:ea typeface="Times New Roman"/>
                <a:cs typeface="Arial" pitchFamily="34" charset="0"/>
              </a:rPr>
              <a:t>tổ</a:t>
            </a:r>
            <a:r>
              <a:rPr lang="en-US" sz="2100" dirty="0">
                <a:solidFill>
                  <a:prstClr val="black"/>
                </a:solidFill>
                <a:latin typeface="Arial" pitchFamily="34" charset="0"/>
                <a:ea typeface="Times New Roman"/>
                <a:cs typeface="Arial" pitchFamily="34" charset="0"/>
              </a:rPr>
              <a:t> </a:t>
            </a:r>
            <a:r>
              <a:rPr lang="en-US" sz="2100" dirty="0" err="1">
                <a:solidFill>
                  <a:prstClr val="black"/>
                </a:solidFill>
                <a:latin typeface="Arial" pitchFamily="34" charset="0"/>
                <a:ea typeface="Times New Roman"/>
                <a:cs typeface="Arial" pitchFamily="34" charset="0"/>
              </a:rPr>
              <a:t>chức</a:t>
            </a:r>
            <a:r>
              <a:rPr lang="en-US" sz="2100" dirty="0">
                <a:solidFill>
                  <a:prstClr val="black"/>
                </a:solidFill>
                <a:latin typeface="Arial" pitchFamily="34" charset="0"/>
                <a:ea typeface="Times New Roman"/>
                <a:cs typeface="Arial" pitchFamily="34" charset="0"/>
              </a:rPr>
              <a:t> </a:t>
            </a:r>
            <a:r>
              <a:rPr lang="en-US" sz="2100" dirty="0" err="1">
                <a:solidFill>
                  <a:prstClr val="black"/>
                </a:solidFill>
                <a:latin typeface="Arial" pitchFamily="34" charset="0"/>
                <a:ea typeface="Times New Roman"/>
                <a:cs typeface="Arial" pitchFamily="34" charset="0"/>
              </a:rPr>
              <a:t>bị</a:t>
            </a:r>
            <a:r>
              <a:rPr lang="en-US" sz="2100" dirty="0">
                <a:solidFill>
                  <a:prstClr val="black"/>
                </a:solidFill>
                <a:latin typeface="Arial" pitchFamily="34" charset="0"/>
                <a:ea typeface="Times New Roman"/>
                <a:cs typeface="Arial" pitchFamily="34" charset="0"/>
              </a:rPr>
              <a:t> </a:t>
            </a:r>
            <a:r>
              <a:rPr lang="en-US" sz="2100" dirty="0" err="1">
                <a:solidFill>
                  <a:prstClr val="black"/>
                </a:solidFill>
                <a:latin typeface="Arial" pitchFamily="34" charset="0"/>
                <a:ea typeface="Times New Roman"/>
                <a:cs typeface="Arial" pitchFamily="34" charset="0"/>
              </a:rPr>
              <a:t>cưỡng</a:t>
            </a:r>
            <a:r>
              <a:rPr lang="en-US" sz="2100" dirty="0">
                <a:solidFill>
                  <a:prstClr val="black"/>
                </a:solidFill>
                <a:latin typeface="Arial" pitchFamily="34" charset="0"/>
                <a:ea typeface="Times New Roman"/>
                <a:cs typeface="Arial" pitchFamily="34" charset="0"/>
              </a:rPr>
              <a:t> </a:t>
            </a:r>
            <a:r>
              <a:rPr lang="en-US" sz="2100" dirty="0" err="1">
                <a:solidFill>
                  <a:prstClr val="black"/>
                </a:solidFill>
                <a:latin typeface="Arial" pitchFamily="34" charset="0"/>
                <a:ea typeface="Times New Roman"/>
                <a:cs typeface="Arial" pitchFamily="34" charset="0"/>
              </a:rPr>
              <a:t>chế</a:t>
            </a:r>
            <a:r>
              <a:rPr lang="en-US" sz="2100" dirty="0">
                <a:solidFill>
                  <a:prstClr val="black"/>
                </a:solidFill>
                <a:latin typeface="Arial" pitchFamily="34" charset="0"/>
                <a:ea typeface="Times New Roman"/>
                <a:cs typeface="Arial" pitchFamily="34" charset="0"/>
              </a:rPr>
              <a:t> </a:t>
            </a:r>
            <a:r>
              <a:rPr lang="en-US" sz="2100" dirty="0" err="1">
                <a:solidFill>
                  <a:prstClr val="black"/>
                </a:solidFill>
                <a:latin typeface="Arial" pitchFamily="34" charset="0"/>
                <a:ea typeface="Times New Roman"/>
                <a:cs typeface="Arial" pitchFamily="34" charset="0"/>
              </a:rPr>
              <a:t>phải</a:t>
            </a:r>
            <a:r>
              <a:rPr lang="en-US" sz="2100" dirty="0">
                <a:solidFill>
                  <a:prstClr val="black"/>
                </a:solidFill>
                <a:latin typeface="Arial" pitchFamily="34" charset="0"/>
                <a:ea typeface="Times New Roman"/>
                <a:cs typeface="Arial" pitchFamily="34" charset="0"/>
              </a:rPr>
              <a:t> </a:t>
            </a:r>
            <a:r>
              <a:rPr lang="en-US" sz="2100" dirty="0" err="1">
                <a:solidFill>
                  <a:prstClr val="black"/>
                </a:solidFill>
                <a:latin typeface="Arial" pitchFamily="34" charset="0"/>
                <a:ea typeface="Times New Roman"/>
                <a:cs typeface="Arial" pitchFamily="34" charset="0"/>
              </a:rPr>
              <a:t>nộp</a:t>
            </a:r>
            <a:r>
              <a:rPr lang="en-US" sz="2100" b="1" dirty="0">
                <a:solidFill>
                  <a:prstClr val="black"/>
                </a:solidFill>
                <a:latin typeface="Arial" pitchFamily="34" charset="0"/>
                <a:ea typeface="Times New Roman"/>
                <a:cs typeface="Arial" pitchFamily="34" charset="0"/>
              </a:rPr>
              <a:t>;(iii) </a:t>
            </a:r>
            <a:r>
              <a:rPr lang="en-US" sz="2100" b="1" u="sng" dirty="0" err="1">
                <a:solidFill>
                  <a:prstClr val="black"/>
                </a:solidFill>
                <a:latin typeface="Arial" pitchFamily="34" charset="0"/>
                <a:ea typeface="Times New Roman"/>
                <a:cs typeface="Arial" pitchFamily="34" charset="0"/>
              </a:rPr>
              <a:t>thực</a:t>
            </a:r>
            <a:r>
              <a:rPr lang="en-US" sz="2100" b="1" u="sng" dirty="0">
                <a:solidFill>
                  <a:prstClr val="black"/>
                </a:solidFill>
                <a:latin typeface="Arial" pitchFamily="34" charset="0"/>
                <a:ea typeface="Times New Roman"/>
                <a:cs typeface="Arial" pitchFamily="34" charset="0"/>
              </a:rPr>
              <a:t> </a:t>
            </a:r>
            <a:r>
              <a:rPr lang="en-US" sz="2100" b="1" u="sng" dirty="0" err="1">
                <a:solidFill>
                  <a:prstClr val="black"/>
                </a:solidFill>
                <a:latin typeface="Arial" pitchFamily="34" charset="0"/>
                <a:ea typeface="Times New Roman"/>
                <a:cs typeface="Arial" pitchFamily="34" charset="0"/>
              </a:rPr>
              <a:t>hiện</a:t>
            </a:r>
            <a:r>
              <a:rPr lang="en-US" sz="2100" b="1" u="sng" dirty="0">
                <a:solidFill>
                  <a:prstClr val="black"/>
                </a:solidFill>
                <a:latin typeface="Arial" pitchFamily="34" charset="0"/>
                <a:ea typeface="Times New Roman"/>
                <a:cs typeface="Arial" pitchFamily="34" charset="0"/>
              </a:rPr>
              <a:t> </a:t>
            </a:r>
            <a:r>
              <a:rPr lang="en-US" sz="2100" b="1" u="sng" dirty="0" err="1">
                <a:solidFill>
                  <a:prstClr val="black"/>
                </a:solidFill>
                <a:latin typeface="Arial" pitchFamily="34" charset="0"/>
                <a:ea typeface="Times New Roman"/>
                <a:cs typeface="Arial" pitchFamily="34" charset="0"/>
              </a:rPr>
              <a:t>việc</a:t>
            </a:r>
            <a:r>
              <a:rPr lang="en-US" sz="2100" b="1" u="sng" dirty="0">
                <a:solidFill>
                  <a:prstClr val="black"/>
                </a:solidFill>
                <a:latin typeface="Arial" pitchFamily="34" charset="0"/>
                <a:ea typeface="Times New Roman"/>
                <a:cs typeface="Arial" pitchFamily="34" charset="0"/>
              </a:rPr>
              <a:t> </a:t>
            </a:r>
            <a:r>
              <a:rPr lang="en-US" sz="2100" b="1" u="sng" dirty="0" err="1">
                <a:solidFill>
                  <a:prstClr val="black"/>
                </a:solidFill>
                <a:latin typeface="Arial" pitchFamily="34" charset="0"/>
                <a:ea typeface="Times New Roman"/>
                <a:cs typeface="Arial" pitchFamily="34" charset="0"/>
              </a:rPr>
              <a:t>trích</a:t>
            </a:r>
            <a:r>
              <a:rPr lang="en-US" sz="2100" b="1" u="sng" dirty="0">
                <a:solidFill>
                  <a:prstClr val="black"/>
                </a:solidFill>
                <a:latin typeface="Arial" pitchFamily="34" charset="0"/>
                <a:ea typeface="Times New Roman"/>
                <a:cs typeface="Arial" pitchFamily="34" charset="0"/>
              </a:rPr>
              <a:t> </a:t>
            </a:r>
            <a:r>
              <a:rPr lang="en-US" sz="2100" b="1" u="sng" dirty="0" err="1">
                <a:solidFill>
                  <a:prstClr val="black"/>
                </a:solidFill>
                <a:latin typeface="Arial" pitchFamily="34" charset="0"/>
                <a:ea typeface="Times New Roman"/>
                <a:cs typeface="Arial" pitchFamily="34" charset="0"/>
              </a:rPr>
              <a:t>chuyển</a:t>
            </a:r>
            <a:r>
              <a:rPr lang="en-US" sz="2100" b="1" u="sng" dirty="0">
                <a:solidFill>
                  <a:prstClr val="black"/>
                </a:solidFill>
                <a:latin typeface="Arial" pitchFamily="34" charset="0"/>
                <a:ea typeface="Times New Roman"/>
                <a:cs typeface="Arial" pitchFamily="34" charset="0"/>
              </a:rPr>
              <a:t> </a:t>
            </a:r>
            <a:r>
              <a:rPr lang="en-US" sz="2100" b="1" u="sng" dirty="0" err="1">
                <a:solidFill>
                  <a:prstClr val="black"/>
                </a:solidFill>
                <a:latin typeface="Arial" pitchFamily="34" charset="0"/>
                <a:ea typeface="Times New Roman"/>
                <a:cs typeface="Arial" pitchFamily="34" charset="0"/>
              </a:rPr>
              <a:t>số</a:t>
            </a:r>
            <a:r>
              <a:rPr lang="en-US" sz="2100" b="1" u="sng" dirty="0">
                <a:solidFill>
                  <a:prstClr val="black"/>
                </a:solidFill>
                <a:latin typeface="Arial" pitchFamily="34" charset="0"/>
                <a:ea typeface="Times New Roman"/>
                <a:cs typeface="Arial" pitchFamily="34" charset="0"/>
              </a:rPr>
              <a:t> </a:t>
            </a:r>
            <a:r>
              <a:rPr lang="en-US" sz="2100" b="1" u="sng" dirty="0" err="1">
                <a:solidFill>
                  <a:prstClr val="black"/>
                </a:solidFill>
                <a:latin typeface="Arial" pitchFamily="34" charset="0"/>
                <a:ea typeface="Times New Roman"/>
                <a:cs typeface="Arial" pitchFamily="34" charset="0"/>
              </a:rPr>
              <a:t>tiền</a:t>
            </a:r>
            <a:r>
              <a:rPr lang="en-US" sz="2100" b="1" u="sng" dirty="0">
                <a:solidFill>
                  <a:prstClr val="black"/>
                </a:solidFill>
                <a:latin typeface="Arial" pitchFamily="34" charset="0"/>
                <a:ea typeface="Times New Roman"/>
                <a:cs typeface="Arial" pitchFamily="34" charset="0"/>
              </a:rPr>
              <a:t> </a:t>
            </a:r>
            <a:r>
              <a:rPr lang="en-US" sz="2100" b="1" u="sng" dirty="0" err="1">
                <a:solidFill>
                  <a:prstClr val="black"/>
                </a:solidFill>
                <a:latin typeface="Arial" pitchFamily="34" charset="0"/>
                <a:ea typeface="Times New Roman"/>
                <a:cs typeface="Arial" pitchFamily="34" charset="0"/>
              </a:rPr>
              <a:t>phải</a:t>
            </a:r>
            <a:r>
              <a:rPr lang="en-US" sz="2100" b="1" u="sng" dirty="0">
                <a:solidFill>
                  <a:prstClr val="black"/>
                </a:solidFill>
                <a:latin typeface="Arial" pitchFamily="34" charset="0"/>
                <a:ea typeface="Times New Roman"/>
                <a:cs typeface="Arial" pitchFamily="34" charset="0"/>
              </a:rPr>
              <a:t> </a:t>
            </a:r>
            <a:r>
              <a:rPr lang="en-US" sz="2100" b="1" u="sng" dirty="0" err="1">
                <a:solidFill>
                  <a:prstClr val="black"/>
                </a:solidFill>
                <a:latin typeface="Arial" pitchFamily="34" charset="0"/>
                <a:ea typeface="Times New Roman"/>
                <a:cs typeface="Arial" pitchFamily="34" charset="0"/>
              </a:rPr>
              <a:t>nộp</a:t>
            </a:r>
            <a:r>
              <a:rPr lang="en-US" sz="2100" b="1" u="sng" dirty="0">
                <a:solidFill>
                  <a:prstClr val="black"/>
                </a:solidFill>
                <a:latin typeface="Arial" pitchFamily="34" charset="0"/>
                <a:ea typeface="Times New Roman"/>
                <a:cs typeface="Arial" pitchFamily="34" charset="0"/>
              </a:rPr>
              <a:t> </a:t>
            </a:r>
            <a:r>
              <a:rPr lang="en-US" sz="2100" dirty="0" err="1">
                <a:solidFill>
                  <a:prstClr val="black"/>
                </a:solidFill>
                <a:latin typeface="Arial" pitchFamily="34" charset="0"/>
                <a:ea typeface="Times New Roman"/>
                <a:cs typeface="Arial" pitchFamily="34" charset="0"/>
              </a:rPr>
              <a:t>theo</a:t>
            </a:r>
            <a:r>
              <a:rPr lang="en-US" sz="2100" dirty="0">
                <a:solidFill>
                  <a:prstClr val="black"/>
                </a:solidFill>
                <a:latin typeface="Arial" pitchFamily="34" charset="0"/>
                <a:ea typeface="Times New Roman"/>
                <a:cs typeface="Arial" pitchFamily="34" charset="0"/>
              </a:rPr>
              <a:t> </a:t>
            </a:r>
            <a:r>
              <a:rPr lang="en-US" sz="2100" dirty="0" err="1">
                <a:solidFill>
                  <a:prstClr val="black"/>
                </a:solidFill>
                <a:latin typeface="Arial" pitchFamily="34" charset="0"/>
                <a:ea typeface="Times New Roman"/>
                <a:cs typeface="Arial" pitchFamily="34" charset="0"/>
              </a:rPr>
              <a:t>yêu</a:t>
            </a:r>
            <a:r>
              <a:rPr lang="en-US" sz="2100" dirty="0">
                <a:solidFill>
                  <a:prstClr val="black"/>
                </a:solidFill>
                <a:latin typeface="Arial" pitchFamily="34" charset="0"/>
                <a:ea typeface="Times New Roman"/>
                <a:cs typeface="Arial" pitchFamily="34" charset="0"/>
              </a:rPr>
              <a:t> </a:t>
            </a:r>
            <a:r>
              <a:rPr lang="en-US" sz="2100" dirty="0" err="1">
                <a:solidFill>
                  <a:prstClr val="black"/>
                </a:solidFill>
                <a:latin typeface="Arial" pitchFamily="34" charset="0"/>
                <a:ea typeface="Times New Roman"/>
                <a:cs typeface="Arial" pitchFamily="34" charset="0"/>
              </a:rPr>
              <a:t>cầu</a:t>
            </a:r>
            <a:r>
              <a:rPr lang="en-US" sz="2100" dirty="0">
                <a:solidFill>
                  <a:prstClr val="black"/>
                </a:solidFill>
                <a:latin typeface="Arial" pitchFamily="34" charset="0"/>
                <a:ea typeface="Times New Roman"/>
                <a:cs typeface="Arial" pitchFamily="34" charset="0"/>
              </a:rPr>
              <a:t> </a:t>
            </a:r>
            <a:r>
              <a:rPr lang="en-US" sz="2100" dirty="0" err="1">
                <a:solidFill>
                  <a:prstClr val="black"/>
                </a:solidFill>
                <a:latin typeface="Arial" pitchFamily="34" charset="0"/>
                <a:ea typeface="Times New Roman"/>
                <a:cs typeface="Arial" pitchFamily="34" charset="0"/>
              </a:rPr>
              <a:t>của</a:t>
            </a:r>
            <a:r>
              <a:rPr lang="en-US" sz="2100" dirty="0">
                <a:solidFill>
                  <a:prstClr val="black"/>
                </a:solidFill>
                <a:latin typeface="Arial" pitchFamily="34" charset="0"/>
                <a:ea typeface="Times New Roman"/>
                <a:cs typeface="Arial" pitchFamily="34" charset="0"/>
              </a:rPr>
              <a:t> </a:t>
            </a:r>
            <a:r>
              <a:rPr lang="en-US" sz="2100" dirty="0" err="1">
                <a:solidFill>
                  <a:prstClr val="black"/>
                </a:solidFill>
                <a:latin typeface="Arial" pitchFamily="34" charset="0"/>
                <a:ea typeface="Times New Roman"/>
                <a:cs typeface="Arial" pitchFamily="34" charset="0"/>
              </a:rPr>
              <a:t>người</a:t>
            </a:r>
            <a:r>
              <a:rPr lang="en-US" sz="2100" dirty="0">
                <a:solidFill>
                  <a:prstClr val="black"/>
                </a:solidFill>
                <a:latin typeface="Arial" pitchFamily="34" charset="0"/>
                <a:ea typeface="Times New Roman"/>
                <a:cs typeface="Arial" pitchFamily="34" charset="0"/>
              </a:rPr>
              <a:t> </a:t>
            </a:r>
            <a:r>
              <a:rPr lang="en-US" sz="2100" dirty="0" err="1">
                <a:solidFill>
                  <a:prstClr val="black"/>
                </a:solidFill>
                <a:latin typeface="Arial" pitchFamily="34" charset="0"/>
                <a:ea typeface="Times New Roman"/>
                <a:cs typeface="Arial" pitchFamily="34" charset="0"/>
              </a:rPr>
              <a:t>có</a:t>
            </a:r>
            <a:r>
              <a:rPr lang="en-US" sz="2100" dirty="0">
                <a:solidFill>
                  <a:prstClr val="black"/>
                </a:solidFill>
                <a:latin typeface="Arial" pitchFamily="34" charset="0"/>
                <a:ea typeface="Times New Roman"/>
                <a:cs typeface="Arial" pitchFamily="34" charset="0"/>
              </a:rPr>
              <a:t> </a:t>
            </a:r>
            <a:r>
              <a:rPr lang="en-US" sz="2100" dirty="0" err="1">
                <a:solidFill>
                  <a:prstClr val="black"/>
                </a:solidFill>
                <a:latin typeface="Arial" pitchFamily="34" charset="0"/>
                <a:ea typeface="Times New Roman"/>
                <a:cs typeface="Arial" pitchFamily="34" charset="0"/>
              </a:rPr>
              <a:t>thẩm</a:t>
            </a:r>
            <a:r>
              <a:rPr lang="en-US" sz="2100" dirty="0">
                <a:solidFill>
                  <a:prstClr val="black"/>
                </a:solidFill>
                <a:latin typeface="Arial" pitchFamily="34" charset="0"/>
                <a:ea typeface="Times New Roman"/>
                <a:cs typeface="Arial" pitchFamily="34" charset="0"/>
              </a:rPr>
              <a:t> </a:t>
            </a:r>
            <a:r>
              <a:rPr lang="en-US" sz="2100" dirty="0" err="1">
                <a:solidFill>
                  <a:prstClr val="black"/>
                </a:solidFill>
                <a:latin typeface="Arial" pitchFamily="34" charset="0"/>
                <a:ea typeface="Times New Roman"/>
                <a:cs typeface="Arial" pitchFamily="34" charset="0"/>
              </a:rPr>
              <a:t>quyền</a:t>
            </a:r>
            <a:r>
              <a:rPr lang="en-US" sz="2100" dirty="0">
                <a:solidFill>
                  <a:prstClr val="black"/>
                </a:solidFill>
                <a:latin typeface="Arial" pitchFamily="34" charset="0"/>
                <a:ea typeface="Times New Roman"/>
                <a:cs typeface="Arial" pitchFamily="34" charset="0"/>
              </a:rPr>
              <a:t> </a:t>
            </a:r>
            <a:r>
              <a:rPr lang="en-US" sz="2100" dirty="0" err="1">
                <a:solidFill>
                  <a:prstClr val="black"/>
                </a:solidFill>
                <a:latin typeface="Arial" pitchFamily="34" charset="0"/>
                <a:ea typeface="Times New Roman"/>
                <a:cs typeface="Arial" pitchFamily="34" charset="0"/>
              </a:rPr>
              <a:t>ra</a:t>
            </a:r>
            <a:r>
              <a:rPr lang="en-US" sz="2100" dirty="0">
                <a:solidFill>
                  <a:prstClr val="black"/>
                </a:solidFill>
                <a:latin typeface="Arial" pitchFamily="34" charset="0"/>
                <a:ea typeface="Times New Roman"/>
                <a:cs typeface="Arial" pitchFamily="34" charset="0"/>
              </a:rPr>
              <a:t> </a:t>
            </a:r>
            <a:r>
              <a:rPr lang="en-US" sz="2100" dirty="0" err="1">
                <a:solidFill>
                  <a:prstClr val="black"/>
                </a:solidFill>
                <a:latin typeface="Arial" pitchFamily="34" charset="0"/>
                <a:ea typeface="Times New Roman"/>
                <a:cs typeface="Arial" pitchFamily="34" charset="0"/>
              </a:rPr>
              <a:t>quyết</a:t>
            </a:r>
            <a:r>
              <a:rPr lang="en-US" sz="2100" dirty="0">
                <a:solidFill>
                  <a:prstClr val="black"/>
                </a:solidFill>
                <a:latin typeface="Arial" pitchFamily="34" charset="0"/>
                <a:ea typeface="Times New Roman"/>
                <a:cs typeface="Arial" pitchFamily="34" charset="0"/>
              </a:rPr>
              <a:t> </a:t>
            </a:r>
            <a:r>
              <a:rPr lang="en-US" sz="2100" dirty="0" err="1">
                <a:solidFill>
                  <a:prstClr val="black"/>
                </a:solidFill>
                <a:latin typeface="Arial" pitchFamily="34" charset="0"/>
                <a:ea typeface="Times New Roman"/>
                <a:cs typeface="Arial" pitchFamily="34" charset="0"/>
              </a:rPr>
              <a:t>định</a:t>
            </a:r>
            <a:r>
              <a:rPr lang="en-US" sz="2100" dirty="0">
                <a:solidFill>
                  <a:prstClr val="black"/>
                </a:solidFill>
                <a:latin typeface="Arial" pitchFamily="34" charset="0"/>
                <a:ea typeface="Times New Roman"/>
                <a:cs typeface="Arial" pitchFamily="34" charset="0"/>
              </a:rPr>
              <a:t> </a:t>
            </a:r>
            <a:r>
              <a:rPr lang="en-US" sz="2100" dirty="0" err="1">
                <a:solidFill>
                  <a:prstClr val="black"/>
                </a:solidFill>
                <a:latin typeface="Arial" pitchFamily="34" charset="0"/>
                <a:ea typeface="Times New Roman"/>
                <a:cs typeface="Arial" pitchFamily="34" charset="0"/>
              </a:rPr>
              <a:t>cưỡng</a:t>
            </a:r>
            <a:r>
              <a:rPr lang="en-US" sz="2100" dirty="0">
                <a:solidFill>
                  <a:prstClr val="black"/>
                </a:solidFill>
                <a:latin typeface="Arial" pitchFamily="34" charset="0"/>
                <a:ea typeface="Times New Roman"/>
                <a:cs typeface="Arial" pitchFamily="34" charset="0"/>
              </a:rPr>
              <a:t> </a:t>
            </a:r>
            <a:r>
              <a:rPr lang="en-US" sz="2100" dirty="0" err="1">
                <a:solidFill>
                  <a:prstClr val="black"/>
                </a:solidFill>
                <a:latin typeface="Arial" pitchFamily="34" charset="0"/>
                <a:ea typeface="Times New Roman"/>
                <a:cs typeface="Arial" pitchFamily="34" charset="0"/>
              </a:rPr>
              <a:t>chế</a:t>
            </a:r>
            <a:r>
              <a:rPr lang="en-US" sz="2100" dirty="0">
                <a:solidFill>
                  <a:prstClr val="black"/>
                </a:solidFill>
                <a:latin typeface="Arial" pitchFamily="34" charset="0"/>
                <a:ea typeface="Times New Roman"/>
                <a:cs typeface="Arial" pitchFamily="34" charset="0"/>
              </a:rPr>
              <a:t>. </a:t>
            </a:r>
            <a:r>
              <a:rPr lang="en-US" sz="2100" dirty="0" err="1">
                <a:solidFill>
                  <a:prstClr val="black"/>
                </a:solidFill>
                <a:latin typeface="Arial" pitchFamily="34" charset="0"/>
                <a:ea typeface="Times New Roman"/>
                <a:cs typeface="Arial" pitchFamily="34" charset="0"/>
              </a:rPr>
              <a:t>Trong</a:t>
            </a:r>
            <a:r>
              <a:rPr lang="en-US" sz="2100" dirty="0">
                <a:solidFill>
                  <a:prstClr val="black"/>
                </a:solidFill>
                <a:latin typeface="Arial" pitchFamily="34" charset="0"/>
                <a:ea typeface="Times New Roman"/>
                <a:cs typeface="Arial" pitchFamily="34" charset="0"/>
              </a:rPr>
              <a:t> </a:t>
            </a:r>
            <a:r>
              <a:rPr lang="en-US" sz="2100" dirty="0" err="1">
                <a:solidFill>
                  <a:prstClr val="black"/>
                </a:solidFill>
                <a:latin typeface="Arial" pitchFamily="34" charset="0"/>
                <a:ea typeface="Times New Roman"/>
                <a:cs typeface="Arial" pitchFamily="34" charset="0"/>
              </a:rPr>
              <a:t>thời</a:t>
            </a:r>
            <a:r>
              <a:rPr lang="en-US" sz="2100" dirty="0">
                <a:solidFill>
                  <a:prstClr val="black"/>
                </a:solidFill>
                <a:latin typeface="Arial" pitchFamily="34" charset="0"/>
                <a:ea typeface="Times New Roman"/>
                <a:cs typeface="Arial" pitchFamily="34" charset="0"/>
              </a:rPr>
              <a:t> </a:t>
            </a:r>
            <a:r>
              <a:rPr lang="en-US" sz="2100" dirty="0" err="1">
                <a:solidFill>
                  <a:prstClr val="black"/>
                </a:solidFill>
                <a:latin typeface="Arial" pitchFamily="34" charset="0"/>
                <a:ea typeface="Times New Roman"/>
                <a:cs typeface="Arial" pitchFamily="34" charset="0"/>
              </a:rPr>
              <a:t>hạn</a:t>
            </a:r>
            <a:r>
              <a:rPr lang="en-US" sz="2100" dirty="0">
                <a:solidFill>
                  <a:prstClr val="black"/>
                </a:solidFill>
                <a:latin typeface="Arial" pitchFamily="34" charset="0"/>
                <a:ea typeface="Times New Roman"/>
                <a:cs typeface="Arial" pitchFamily="34" charset="0"/>
              </a:rPr>
              <a:t> 05 </a:t>
            </a:r>
            <a:r>
              <a:rPr lang="en-US" sz="2100" dirty="0" err="1">
                <a:solidFill>
                  <a:prstClr val="black"/>
                </a:solidFill>
                <a:latin typeface="Arial" pitchFamily="34" charset="0"/>
                <a:ea typeface="Times New Roman"/>
                <a:cs typeface="Arial" pitchFamily="34" charset="0"/>
              </a:rPr>
              <a:t>ngày</a:t>
            </a:r>
            <a:r>
              <a:rPr lang="en-US" sz="2100" dirty="0">
                <a:solidFill>
                  <a:prstClr val="black"/>
                </a:solidFill>
                <a:latin typeface="Arial" pitchFamily="34" charset="0"/>
                <a:ea typeface="Times New Roman"/>
                <a:cs typeface="Arial" pitchFamily="34" charset="0"/>
              </a:rPr>
              <a:t> </a:t>
            </a:r>
            <a:r>
              <a:rPr lang="en-US" sz="2100" dirty="0" err="1">
                <a:solidFill>
                  <a:prstClr val="black"/>
                </a:solidFill>
                <a:latin typeface="Arial" pitchFamily="34" charset="0"/>
                <a:ea typeface="Times New Roman"/>
                <a:cs typeface="Arial" pitchFamily="34" charset="0"/>
              </a:rPr>
              <a:t>làm</a:t>
            </a:r>
            <a:r>
              <a:rPr lang="en-US" sz="2100" dirty="0">
                <a:solidFill>
                  <a:prstClr val="black"/>
                </a:solidFill>
                <a:latin typeface="Arial" pitchFamily="34" charset="0"/>
                <a:ea typeface="Times New Roman"/>
                <a:cs typeface="Arial" pitchFamily="34" charset="0"/>
              </a:rPr>
              <a:t> </a:t>
            </a:r>
            <a:r>
              <a:rPr lang="en-US" sz="2100" dirty="0" err="1">
                <a:solidFill>
                  <a:prstClr val="black"/>
                </a:solidFill>
                <a:latin typeface="Arial" pitchFamily="34" charset="0"/>
                <a:ea typeface="Times New Roman"/>
                <a:cs typeface="Arial" pitchFamily="34" charset="0"/>
              </a:rPr>
              <a:t>việc</a:t>
            </a:r>
            <a:r>
              <a:rPr lang="en-US" sz="2100" dirty="0">
                <a:solidFill>
                  <a:prstClr val="black"/>
                </a:solidFill>
                <a:latin typeface="Arial" pitchFamily="34" charset="0"/>
                <a:ea typeface="Times New Roman"/>
                <a:cs typeface="Arial" pitchFamily="34" charset="0"/>
              </a:rPr>
              <a:t> </a:t>
            </a:r>
            <a:r>
              <a:rPr lang="en-US" sz="2100" dirty="0" err="1">
                <a:solidFill>
                  <a:prstClr val="black"/>
                </a:solidFill>
                <a:latin typeface="Arial" pitchFamily="34" charset="0"/>
                <a:ea typeface="Times New Roman"/>
                <a:cs typeface="Arial" pitchFamily="34" charset="0"/>
              </a:rPr>
              <a:t>trước</a:t>
            </a:r>
            <a:r>
              <a:rPr lang="en-US" sz="2100" dirty="0">
                <a:solidFill>
                  <a:prstClr val="black"/>
                </a:solidFill>
                <a:latin typeface="Arial" pitchFamily="34" charset="0"/>
                <a:ea typeface="Times New Roman"/>
                <a:cs typeface="Arial" pitchFamily="34" charset="0"/>
              </a:rPr>
              <a:t> </a:t>
            </a:r>
            <a:r>
              <a:rPr lang="en-US" sz="2100" dirty="0" err="1">
                <a:solidFill>
                  <a:prstClr val="black"/>
                </a:solidFill>
                <a:latin typeface="Arial" pitchFamily="34" charset="0"/>
                <a:ea typeface="Times New Roman"/>
                <a:cs typeface="Arial" pitchFamily="34" charset="0"/>
              </a:rPr>
              <a:t>khi</a:t>
            </a:r>
            <a:r>
              <a:rPr lang="en-US" sz="2100" dirty="0">
                <a:solidFill>
                  <a:prstClr val="black"/>
                </a:solidFill>
                <a:latin typeface="Arial" pitchFamily="34" charset="0"/>
                <a:ea typeface="Times New Roman"/>
                <a:cs typeface="Arial" pitchFamily="34" charset="0"/>
              </a:rPr>
              <a:t> </a:t>
            </a:r>
            <a:r>
              <a:rPr lang="en-US" sz="2100" dirty="0" err="1">
                <a:solidFill>
                  <a:prstClr val="black"/>
                </a:solidFill>
                <a:latin typeface="Arial" pitchFamily="34" charset="0"/>
                <a:ea typeface="Times New Roman"/>
                <a:cs typeface="Arial" pitchFamily="34" charset="0"/>
              </a:rPr>
              <a:t>trích</a:t>
            </a:r>
            <a:r>
              <a:rPr lang="en-US" sz="2100" dirty="0">
                <a:solidFill>
                  <a:prstClr val="black"/>
                </a:solidFill>
                <a:latin typeface="Arial" pitchFamily="34" charset="0"/>
                <a:ea typeface="Times New Roman"/>
                <a:cs typeface="Arial" pitchFamily="34" charset="0"/>
              </a:rPr>
              <a:t> </a:t>
            </a:r>
            <a:r>
              <a:rPr lang="en-US" sz="2100" dirty="0" err="1">
                <a:solidFill>
                  <a:prstClr val="black"/>
                </a:solidFill>
                <a:latin typeface="Arial" pitchFamily="34" charset="0"/>
                <a:ea typeface="Times New Roman"/>
                <a:cs typeface="Arial" pitchFamily="34" charset="0"/>
              </a:rPr>
              <a:t>chuyển</a:t>
            </a:r>
            <a:r>
              <a:rPr lang="en-US" sz="2100" dirty="0">
                <a:solidFill>
                  <a:prstClr val="black"/>
                </a:solidFill>
                <a:latin typeface="Arial" pitchFamily="34" charset="0"/>
                <a:ea typeface="Times New Roman"/>
                <a:cs typeface="Arial" pitchFamily="34" charset="0"/>
              </a:rPr>
              <a:t>, </a:t>
            </a:r>
            <a:r>
              <a:rPr lang="en-US" sz="2100" dirty="0" err="1">
                <a:solidFill>
                  <a:prstClr val="black"/>
                </a:solidFill>
                <a:latin typeface="Arial" pitchFamily="34" charset="0"/>
                <a:ea typeface="Times New Roman"/>
                <a:cs typeface="Arial" pitchFamily="34" charset="0"/>
              </a:rPr>
              <a:t>tổ</a:t>
            </a:r>
            <a:r>
              <a:rPr lang="en-US" sz="2100" dirty="0">
                <a:solidFill>
                  <a:prstClr val="black"/>
                </a:solidFill>
                <a:latin typeface="Arial" pitchFamily="34" charset="0"/>
                <a:ea typeface="Times New Roman"/>
                <a:cs typeface="Arial" pitchFamily="34" charset="0"/>
              </a:rPr>
              <a:t> </a:t>
            </a:r>
            <a:r>
              <a:rPr lang="en-US" sz="2100" dirty="0" err="1">
                <a:solidFill>
                  <a:prstClr val="black"/>
                </a:solidFill>
                <a:latin typeface="Arial" pitchFamily="34" charset="0"/>
                <a:ea typeface="Times New Roman"/>
                <a:cs typeface="Arial" pitchFamily="34" charset="0"/>
              </a:rPr>
              <a:t>chức</a:t>
            </a:r>
            <a:r>
              <a:rPr lang="en-US" sz="2100" dirty="0">
                <a:solidFill>
                  <a:prstClr val="black"/>
                </a:solidFill>
                <a:latin typeface="Arial" pitchFamily="34" charset="0"/>
                <a:ea typeface="Times New Roman"/>
                <a:cs typeface="Arial" pitchFamily="34" charset="0"/>
              </a:rPr>
              <a:t>, </a:t>
            </a:r>
            <a:r>
              <a:rPr lang="en-US" sz="2100" dirty="0" err="1">
                <a:solidFill>
                  <a:prstClr val="black"/>
                </a:solidFill>
                <a:latin typeface="Arial" pitchFamily="34" charset="0"/>
                <a:ea typeface="Times New Roman"/>
                <a:cs typeface="Arial" pitchFamily="34" charset="0"/>
              </a:rPr>
              <a:t>tín</a:t>
            </a:r>
            <a:r>
              <a:rPr lang="en-US" sz="2100" dirty="0">
                <a:solidFill>
                  <a:prstClr val="black"/>
                </a:solidFill>
                <a:latin typeface="Arial" pitchFamily="34" charset="0"/>
                <a:ea typeface="Times New Roman"/>
                <a:cs typeface="Arial" pitchFamily="34" charset="0"/>
              </a:rPr>
              <a:t> </a:t>
            </a:r>
            <a:r>
              <a:rPr lang="en-US" sz="2100" dirty="0" err="1">
                <a:solidFill>
                  <a:prstClr val="black"/>
                </a:solidFill>
                <a:latin typeface="Arial" pitchFamily="34" charset="0"/>
                <a:ea typeface="Times New Roman"/>
                <a:cs typeface="Arial" pitchFamily="34" charset="0"/>
              </a:rPr>
              <a:t>dụng</a:t>
            </a:r>
            <a:r>
              <a:rPr lang="en-US" sz="2100" dirty="0">
                <a:solidFill>
                  <a:prstClr val="black"/>
                </a:solidFill>
                <a:latin typeface="Arial" pitchFamily="34" charset="0"/>
                <a:ea typeface="Times New Roman"/>
                <a:cs typeface="Arial" pitchFamily="34" charset="0"/>
              </a:rPr>
              <a:t>, </a:t>
            </a:r>
            <a:r>
              <a:rPr lang="en-US" sz="2100" dirty="0" err="1">
                <a:solidFill>
                  <a:prstClr val="black"/>
                </a:solidFill>
                <a:latin typeface="Arial" pitchFamily="34" charset="0"/>
                <a:ea typeface="Times New Roman"/>
                <a:cs typeface="Arial" pitchFamily="34" charset="0"/>
              </a:rPr>
              <a:t>Kho</a:t>
            </a:r>
            <a:r>
              <a:rPr lang="en-US" sz="2100" dirty="0">
                <a:solidFill>
                  <a:prstClr val="black"/>
                </a:solidFill>
                <a:latin typeface="Arial" pitchFamily="34" charset="0"/>
                <a:ea typeface="Times New Roman"/>
                <a:cs typeface="Arial" pitchFamily="34" charset="0"/>
              </a:rPr>
              <a:t> </a:t>
            </a:r>
            <a:r>
              <a:rPr lang="en-US" sz="2100" dirty="0" err="1">
                <a:solidFill>
                  <a:prstClr val="black"/>
                </a:solidFill>
                <a:latin typeface="Arial" pitchFamily="34" charset="0"/>
                <a:ea typeface="Times New Roman"/>
                <a:cs typeface="Arial" pitchFamily="34" charset="0"/>
              </a:rPr>
              <a:t>bạc</a:t>
            </a:r>
            <a:r>
              <a:rPr lang="en-US" sz="2100" dirty="0">
                <a:solidFill>
                  <a:prstClr val="black"/>
                </a:solidFill>
                <a:latin typeface="Arial" pitchFamily="34" charset="0"/>
                <a:ea typeface="Times New Roman"/>
                <a:cs typeface="Arial" pitchFamily="34" charset="0"/>
              </a:rPr>
              <a:t> NN, chi </a:t>
            </a:r>
            <a:r>
              <a:rPr lang="en-US" sz="2100" dirty="0" err="1">
                <a:solidFill>
                  <a:prstClr val="black"/>
                </a:solidFill>
                <a:latin typeface="Arial" pitchFamily="34" charset="0"/>
                <a:ea typeface="Times New Roman"/>
                <a:cs typeface="Arial" pitchFamily="34" charset="0"/>
              </a:rPr>
              <a:t>nhánh</a:t>
            </a:r>
            <a:r>
              <a:rPr lang="en-US" sz="2100" dirty="0">
                <a:solidFill>
                  <a:prstClr val="black"/>
                </a:solidFill>
                <a:latin typeface="Arial" pitchFamily="34" charset="0"/>
                <a:ea typeface="Times New Roman"/>
                <a:cs typeface="Arial" pitchFamily="34" charset="0"/>
              </a:rPr>
              <a:t> </a:t>
            </a:r>
            <a:r>
              <a:rPr lang="en-US" sz="2100" dirty="0" err="1">
                <a:solidFill>
                  <a:prstClr val="black"/>
                </a:solidFill>
                <a:latin typeface="Arial" pitchFamily="34" charset="0"/>
                <a:ea typeface="Times New Roman"/>
                <a:cs typeface="Arial" pitchFamily="34" charset="0"/>
              </a:rPr>
              <a:t>ngân</a:t>
            </a:r>
            <a:r>
              <a:rPr lang="en-US" sz="2100" dirty="0">
                <a:solidFill>
                  <a:prstClr val="black"/>
                </a:solidFill>
                <a:latin typeface="Arial" pitchFamily="34" charset="0"/>
                <a:ea typeface="Times New Roman"/>
                <a:cs typeface="Arial" pitchFamily="34" charset="0"/>
              </a:rPr>
              <a:t> </a:t>
            </a:r>
            <a:r>
              <a:rPr lang="en-US" sz="2100" dirty="0" err="1">
                <a:solidFill>
                  <a:prstClr val="black"/>
                </a:solidFill>
                <a:latin typeface="Arial" pitchFamily="34" charset="0"/>
                <a:ea typeface="Times New Roman"/>
                <a:cs typeface="Arial" pitchFamily="34" charset="0"/>
              </a:rPr>
              <a:t>hàng</a:t>
            </a:r>
            <a:r>
              <a:rPr lang="en-US" sz="2100" dirty="0">
                <a:solidFill>
                  <a:prstClr val="black"/>
                </a:solidFill>
                <a:latin typeface="Arial" pitchFamily="34" charset="0"/>
                <a:ea typeface="Times New Roman"/>
                <a:cs typeface="Arial" pitchFamily="34" charset="0"/>
              </a:rPr>
              <a:t> </a:t>
            </a:r>
            <a:r>
              <a:rPr lang="en-US" sz="2100" dirty="0" err="1">
                <a:solidFill>
                  <a:prstClr val="black"/>
                </a:solidFill>
                <a:latin typeface="Arial" pitchFamily="34" charset="0"/>
                <a:ea typeface="Times New Roman"/>
                <a:cs typeface="Arial" pitchFamily="34" charset="0"/>
              </a:rPr>
              <a:t>nước</a:t>
            </a:r>
            <a:r>
              <a:rPr lang="en-US" sz="2100" dirty="0">
                <a:solidFill>
                  <a:prstClr val="black"/>
                </a:solidFill>
                <a:latin typeface="Arial" pitchFamily="34" charset="0"/>
                <a:ea typeface="Times New Roman"/>
                <a:cs typeface="Arial" pitchFamily="34" charset="0"/>
              </a:rPr>
              <a:t> </a:t>
            </a:r>
            <a:r>
              <a:rPr lang="en-US" sz="2100" dirty="0" err="1">
                <a:solidFill>
                  <a:prstClr val="black"/>
                </a:solidFill>
                <a:latin typeface="Arial" pitchFamily="34" charset="0"/>
                <a:ea typeface="Times New Roman"/>
                <a:cs typeface="Arial" pitchFamily="34" charset="0"/>
              </a:rPr>
              <a:t>ngoài</a:t>
            </a:r>
            <a:r>
              <a:rPr lang="en-US" sz="2100" dirty="0">
                <a:solidFill>
                  <a:prstClr val="black"/>
                </a:solidFill>
                <a:latin typeface="Arial" pitchFamily="34" charset="0"/>
                <a:ea typeface="Times New Roman"/>
                <a:cs typeface="Arial" pitchFamily="34" charset="0"/>
              </a:rPr>
              <a:t> </a:t>
            </a:r>
            <a:r>
              <a:rPr lang="en-US" sz="2100" dirty="0" err="1">
                <a:solidFill>
                  <a:prstClr val="black"/>
                </a:solidFill>
                <a:latin typeface="Arial" pitchFamily="34" charset="0"/>
                <a:ea typeface="Times New Roman"/>
                <a:cs typeface="Arial" pitchFamily="34" charset="0"/>
              </a:rPr>
              <a:t>có</a:t>
            </a:r>
            <a:r>
              <a:rPr lang="en-US" sz="2100" dirty="0">
                <a:solidFill>
                  <a:prstClr val="black"/>
                </a:solidFill>
                <a:latin typeface="Arial" pitchFamily="34" charset="0"/>
                <a:ea typeface="Times New Roman"/>
                <a:cs typeface="Arial" pitchFamily="34" charset="0"/>
              </a:rPr>
              <a:t> </a:t>
            </a:r>
            <a:r>
              <a:rPr lang="en-US" sz="2100" dirty="0" err="1">
                <a:solidFill>
                  <a:prstClr val="black"/>
                </a:solidFill>
                <a:latin typeface="Arial" pitchFamily="34" charset="0"/>
                <a:ea typeface="Times New Roman"/>
                <a:cs typeface="Arial" pitchFamily="34" charset="0"/>
              </a:rPr>
              <a:t>trách</a:t>
            </a:r>
            <a:r>
              <a:rPr lang="en-US" sz="2100" dirty="0">
                <a:solidFill>
                  <a:prstClr val="black"/>
                </a:solidFill>
                <a:latin typeface="Arial" pitchFamily="34" charset="0"/>
                <a:ea typeface="Times New Roman"/>
                <a:cs typeface="Arial" pitchFamily="34" charset="0"/>
              </a:rPr>
              <a:t> </a:t>
            </a:r>
            <a:r>
              <a:rPr lang="en-US" sz="2100" dirty="0" err="1">
                <a:solidFill>
                  <a:prstClr val="black"/>
                </a:solidFill>
                <a:latin typeface="Arial" pitchFamily="34" charset="0"/>
                <a:ea typeface="Times New Roman"/>
                <a:cs typeface="Arial" pitchFamily="34" charset="0"/>
              </a:rPr>
              <a:t>nhiệm</a:t>
            </a:r>
            <a:r>
              <a:rPr lang="en-US" sz="2100" dirty="0">
                <a:solidFill>
                  <a:prstClr val="black"/>
                </a:solidFill>
                <a:latin typeface="Arial" pitchFamily="34" charset="0"/>
                <a:ea typeface="Times New Roman"/>
                <a:cs typeface="Arial" pitchFamily="34" charset="0"/>
              </a:rPr>
              <a:t> </a:t>
            </a:r>
            <a:r>
              <a:rPr lang="en-US" sz="2100" dirty="0" err="1">
                <a:solidFill>
                  <a:prstClr val="black"/>
                </a:solidFill>
                <a:latin typeface="Arial" pitchFamily="34" charset="0"/>
                <a:ea typeface="Times New Roman"/>
                <a:cs typeface="Arial" pitchFamily="34" charset="0"/>
              </a:rPr>
              <a:t>thông</a:t>
            </a:r>
            <a:r>
              <a:rPr lang="en-US" sz="2100" dirty="0">
                <a:solidFill>
                  <a:prstClr val="black"/>
                </a:solidFill>
                <a:latin typeface="Arial" pitchFamily="34" charset="0"/>
                <a:ea typeface="Times New Roman"/>
                <a:cs typeface="Arial" pitchFamily="34" charset="0"/>
              </a:rPr>
              <a:t> </a:t>
            </a:r>
            <a:r>
              <a:rPr lang="en-US" sz="2100" dirty="0" err="1">
                <a:solidFill>
                  <a:prstClr val="black"/>
                </a:solidFill>
                <a:latin typeface="Arial" pitchFamily="34" charset="0"/>
                <a:ea typeface="Times New Roman"/>
                <a:cs typeface="Arial" pitchFamily="34" charset="0"/>
              </a:rPr>
              <a:t>báo</a:t>
            </a:r>
            <a:r>
              <a:rPr lang="en-US" sz="2100" dirty="0">
                <a:solidFill>
                  <a:prstClr val="black"/>
                </a:solidFill>
                <a:latin typeface="Arial" pitchFamily="34" charset="0"/>
                <a:ea typeface="Times New Roman"/>
                <a:cs typeface="Arial" pitchFamily="34" charset="0"/>
              </a:rPr>
              <a:t> </a:t>
            </a:r>
            <a:r>
              <a:rPr lang="en-US" sz="2100" dirty="0" err="1">
                <a:solidFill>
                  <a:prstClr val="black"/>
                </a:solidFill>
                <a:latin typeface="Arial" pitchFamily="34" charset="0"/>
                <a:ea typeface="Times New Roman"/>
                <a:cs typeface="Arial" pitchFamily="34" charset="0"/>
              </a:rPr>
              <a:t>cho</a:t>
            </a:r>
            <a:r>
              <a:rPr lang="en-US" sz="2100" dirty="0">
                <a:solidFill>
                  <a:prstClr val="black"/>
                </a:solidFill>
                <a:latin typeface="Arial" pitchFamily="34" charset="0"/>
                <a:ea typeface="Times New Roman"/>
                <a:cs typeface="Arial" pitchFamily="34" charset="0"/>
              </a:rPr>
              <a:t> </a:t>
            </a:r>
            <a:r>
              <a:rPr lang="en-US" sz="2100" dirty="0" err="1">
                <a:solidFill>
                  <a:prstClr val="black"/>
                </a:solidFill>
                <a:latin typeface="Arial" pitchFamily="34" charset="0"/>
                <a:ea typeface="Times New Roman"/>
                <a:cs typeface="Arial" pitchFamily="34" charset="0"/>
              </a:rPr>
              <a:t>cá</a:t>
            </a:r>
            <a:r>
              <a:rPr lang="en-US" sz="2100" dirty="0">
                <a:solidFill>
                  <a:prstClr val="black"/>
                </a:solidFill>
                <a:latin typeface="Arial" pitchFamily="34" charset="0"/>
                <a:ea typeface="Times New Roman"/>
                <a:cs typeface="Arial" pitchFamily="34" charset="0"/>
              </a:rPr>
              <a:t> </a:t>
            </a:r>
            <a:r>
              <a:rPr lang="en-US" sz="2100" dirty="0" err="1">
                <a:solidFill>
                  <a:prstClr val="black"/>
                </a:solidFill>
                <a:latin typeface="Arial" pitchFamily="34" charset="0"/>
                <a:ea typeface="Times New Roman"/>
                <a:cs typeface="Arial" pitchFamily="34" charset="0"/>
              </a:rPr>
              <a:t>nhân</a:t>
            </a:r>
            <a:r>
              <a:rPr lang="en-US" sz="2100" dirty="0">
                <a:solidFill>
                  <a:prstClr val="black"/>
                </a:solidFill>
                <a:latin typeface="Arial" pitchFamily="34" charset="0"/>
                <a:ea typeface="Times New Roman"/>
                <a:cs typeface="Arial" pitchFamily="34" charset="0"/>
              </a:rPr>
              <a:t>, </a:t>
            </a:r>
            <a:r>
              <a:rPr lang="en-US" sz="2100" dirty="0" err="1">
                <a:solidFill>
                  <a:prstClr val="black"/>
                </a:solidFill>
                <a:latin typeface="Arial" pitchFamily="34" charset="0"/>
                <a:ea typeface="Times New Roman"/>
                <a:cs typeface="Arial" pitchFamily="34" charset="0"/>
              </a:rPr>
              <a:t>tổ</a:t>
            </a:r>
            <a:r>
              <a:rPr lang="en-US" sz="2100" dirty="0">
                <a:solidFill>
                  <a:prstClr val="black"/>
                </a:solidFill>
                <a:latin typeface="Arial" pitchFamily="34" charset="0"/>
                <a:ea typeface="Times New Roman"/>
                <a:cs typeface="Arial" pitchFamily="34" charset="0"/>
              </a:rPr>
              <a:t> </a:t>
            </a:r>
            <a:r>
              <a:rPr lang="en-US" sz="2100" dirty="0" err="1">
                <a:solidFill>
                  <a:prstClr val="black"/>
                </a:solidFill>
                <a:latin typeface="Arial" pitchFamily="34" charset="0"/>
                <a:ea typeface="Times New Roman"/>
                <a:cs typeface="Arial" pitchFamily="34" charset="0"/>
              </a:rPr>
              <a:t>chức</a:t>
            </a:r>
            <a:r>
              <a:rPr lang="en-US" sz="2100" dirty="0">
                <a:solidFill>
                  <a:prstClr val="black"/>
                </a:solidFill>
                <a:latin typeface="Arial" pitchFamily="34" charset="0"/>
                <a:ea typeface="Times New Roman"/>
                <a:cs typeface="Arial" pitchFamily="34" charset="0"/>
              </a:rPr>
              <a:t> </a:t>
            </a:r>
            <a:r>
              <a:rPr lang="en-US" sz="2100" dirty="0" err="1">
                <a:solidFill>
                  <a:prstClr val="black"/>
                </a:solidFill>
                <a:latin typeface="Arial" pitchFamily="34" charset="0"/>
                <a:ea typeface="Times New Roman"/>
                <a:cs typeface="Arial" pitchFamily="34" charset="0"/>
              </a:rPr>
              <a:t>bị</a:t>
            </a:r>
            <a:r>
              <a:rPr lang="en-US" sz="2100" dirty="0">
                <a:solidFill>
                  <a:prstClr val="black"/>
                </a:solidFill>
                <a:latin typeface="Arial" pitchFamily="34" charset="0"/>
                <a:ea typeface="Times New Roman"/>
                <a:cs typeface="Arial" pitchFamily="34" charset="0"/>
              </a:rPr>
              <a:t> </a:t>
            </a:r>
            <a:r>
              <a:rPr lang="en-US" sz="2100" dirty="0" err="1">
                <a:solidFill>
                  <a:prstClr val="black"/>
                </a:solidFill>
                <a:latin typeface="Arial" pitchFamily="34" charset="0"/>
                <a:ea typeface="Times New Roman"/>
                <a:cs typeface="Arial" pitchFamily="34" charset="0"/>
              </a:rPr>
              <a:t>cưỡng</a:t>
            </a:r>
            <a:r>
              <a:rPr lang="en-US" sz="2100" dirty="0">
                <a:solidFill>
                  <a:prstClr val="black"/>
                </a:solidFill>
                <a:latin typeface="Arial" pitchFamily="34" charset="0"/>
                <a:ea typeface="Times New Roman"/>
                <a:cs typeface="Arial" pitchFamily="34" charset="0"/>
              </a:rPr>
              <a:t> </a:t>
            </a:r>
            <a:r>
              <a:rPr lang="en-US" sz="2100" dirty="0" err="1">
                <a:solidFill>
                  <a:prstClr val="black"/>
                </a:solidFill>
                <a:latin typeface="Arial" pitchFamily="34" charset="0"/>
                <a:ea typeface="Times New Roman"/>
                <a:cs typeface="Arial" pitchFamily="34" charset="0"/>
              </a:rPr>
              <a:t>chế</a:t>
            </a:r>
            <a:r>
              <a:rPr lang="en-US" sz="2100" dirty="0">
                <a:solidFill>
                  <a:prstClr val="black"/>
                </a:solidFill>
                <a:latin typeface="Arial" pitchFamily="34" charset="0"/>
                <a:ea typeface="Times New Roman"/>
                <a:cs typeface="Arial" pitchFamily="34" charset="0"/>
              </a:rPr>
              <a:t> </a:t>
            </a:r>
            <a:r>
              <a:rPr lang="en-US" sz="2100" dirty="0" err="1">
                <a:solidFill>
                  <a:prstClr val="black"/>
                </a:solidFill>
                <a:latin typeface="Arial" pitchFamily="34" charset="0"/>
                <a:ea typeface="Times New Roman"/>
                <a:cs typeface="Arial" pitchFamily="34" charset="0"/>
              </a:rPr>
              <a:t>biết</a:t>
            </a:r>
            <a:r>
              <a:rPr lang="en-US" sz="2100" dirty="0">
                <a:solidFill>
                  <a:prstClr val="black"/>
                </a:solidFill>
                <a:latin typeface="Arial" pitchFamily="34" charset="0"/>
                <a:ea typeface="Times New Roman"/>
                <a:cs typeface="Arial" pitchFamily="34" charset="0"/>
              </a:rPr>
              <a:t> </a:t>
            </a:r>
            <a:r>
              <a:rPr lang="en-US" sz="2100" dirty="0" err="1">
                <a:solidFill>
                  <a:prstClr val="black"/>
                </a:solidFill>
                <a:latin typeface="Arial" pitchFamily="34" charset="0"/>
                <a:ea typeface="Times New Roman"/>
                <a:cs typeface="Arial" pitchFamily="34" charset="0"/>
              </a:rPr>
              <a:t>việc</a:t>
            </a:r>
            <a:r>
              <a:rPr lang="en-US" sz="2100" dirty="0">
                <a:solidFill>
                  <a:prstClr val="black"/>
                </a:solidFill>
                <a:latin typeface="Arial" pitchFamily="34" charset="0"/>
                <a:ea typeface="Times New Roman"/>
                <a:cs typeface="Arial" pitchFamily="34" charset="0"/>
              </a:rPr>
              <a:t> </a:t>
            </a:r>
            <a:r>
              <a:rPr lang="en-US" sz="2100" dirty="0" err="1">
                <a:solidFill>
                  <a:prstClr val="black"/>
                </a:solidFill>
                <a:latin typeface="Arial" pitchFamily="34" charset="0"/>
                <a:ea typeface="Times New Roman"/>
                <a:cs typeface="Arial" pitchFamily="34" charset="0"/>
              </a:rPr>
              <a:t>trích</a:t>
            </a:r>
            <a:r>
              <a:rPr lang="en-US" sz="2100" dirty="0">
                <a:solidFill>
                  <a:prstClr val="black"/>
                </a:solidFill>
                <a:latin typeface="Arial" pitchFamily="34" charset="0"/>
                <a:ea typeface="Times New Roman"/>
                <a:cs typeface="Arial" pitchFamily="34" charset="0"/>
              </a:rPr>
              <a:t> </a:t>
            </a:r>
            <a:r>
              <a:rPr lang="en-US" sz="2100" dirty="0" err="1">
                <a:solidFill>
                  <a:prstClr val="black"/>
                </a:solidFill>
                <a:latin typeface="Arial" pitchFamily="34" charset="0"/>
                <a:ea typeface="Times New Roman"/>
                <a:cs typeface="Arial" pitchFamily="34" charset="0"/>
              </a:rPr>
              <a:t>chuyển</a:t>
            </a:r>
            <a:r>
              <a:rPr lang="en-US" sz="2100" dirty="0">
                <a:solidFill>
                  <a:prstClr val="black"/>
                </a:solidFill>
                <a:latin typeface="Arial" pitchFamily="34" charset="0"/>
                <a:ea typeface="Times New Roman"/>
                <a:cs typeface="Arial" pitchFamily="34" charset="0"/>
              </a:rPr>
              <a:t>; </a:t>
            </a:r>
            <a:r>
              <a:rPr lang="en-US" sz="2100" b="1" u="sng" dirty="0" err="1">
                <a:solidFill>
                  <a:prstClr val="black"/>
                </a:solidFill>
                <a:latin typeface="Arial" pitchFamily="34" charset="0"/>
                <a:ea typeface="Times New Roman"/>
                <a:cs typeface="Arial" pitchFamily="34" charset="0"/>
              </a:rPr>
              <a:t>việc</a:t>
            </a:r>
            <a:r>
              <a:rPr lang="en-US" sz="2100" b="1" u="sng" dirty="0">
                <a:solidFill>
                  <a:prstClr val="black"/>
                </a:solidFill>
                <a:latin typeface="Arial" pitchFamily="34" charset="0"/>
                <a:ea typeface="Times New Roman"/>
                <a:cs typeface="Arial" pitchFamily="34" charset="0"/>
              </a:rPr>
              <a:t> </a:t>
            </a:r>
            <a:r>
              <a:rPr lang="en-US" sz="2100" b="1" u="sng" dirty="0" err="1">
                <a:solidFill>
                  <a:prstClr val="black"/>
                </a:solidFill>
                <a:latin typeface="Arial" pitchFamily="34" charset="0"/>
                <a:ea typeface="Times New Roman"/>
                <a:cs typeface="Arial" pitchFamily="34" charset="0"/>
              </a:rPr>
              <a:t>trích</a:t>
            </a:r>
            <a:r>
              <a:rPr lang="en-US" sz="2100" b="1" u="sng" dirty="0">
                <a:solidFill>
                  <a:prstClr val="black"/>
                </a:solidFill>
                <a:latin typeface="Arial" pitchFamily="34" charset="0"/>
                <a:ea typeface="Times New Roman"/>
                <a:cs typeface="Arial" pitchFamily="34" charset="0"/>
              </a:rPr>
              <a:t> </a:t>
            </a:r>
            <a:r>
              <a:rPr lang="en-US" sz="2100" b="1" u="sng" dirty="0" err="1">
                <a:solidFill>
                  <a:prstClr val="black"/>
                </a:solidFill>
                <a:latin typeface="Arial" pitchFamily="34" charset="0"/>
                <a:ea typeface="Times New Roman"/>
                <a:cs typeface="Arial" pitchFamily="34" charset="0"/>
              </a:rPr>
              <a:t>chuyển</a:t>
            </a:r>
            <a:r>
              <a:rPr lang="en-US" sz="2100" b="1" u="sng" dirty="0">
                <a:solidFill>
                  <a:prstClr val="black"/>
                </a:solidFill>
                <a:latin typeface="Arial" pitchFamily="34" charset="0"/>
                <a:ea typeface="Times New Roman"/>
                <a:cs typeface="Arial" pitchFamily="34" charset="0"/>
              </a:rPr>
              <a:t> </a:t>
            </a:r>
            <a:r>
              <a:rPr lang="en-US" sz="2100" b="1" u="sng" dirty="0" err="1">
                <a:solidFill>
                  <a:prstClr val="black"/>
                </a:solidFill>
                <a:latin typeface="Arial" pitchFamily="34" charset="0"/>
                <a:ea typeface="Times New Roman"/>
                <a:cs typeface="Arial" pitchFamily="34" charset="0"/>
              </a:rPr>
              <a:t>không</a:t>
            </a:r>
            <a:r>
              <a:rPr lang="en-US" sz="2100" b="1" u="sng" dirty="0">
                <a:solidFill>
                  <a:prstClr val="black"/>
                </a:solidFill>
                <a:latin typeface="Arial" pitchFamily="34" charset="0"/>
                <a:ea typeface="Times New Roman"/>
                <a:cs typeface="Arial" pitchFamily="34" charset="0"/>
              </a:rPr>
              <a:t> </a:t>
            </a:r>
            <a:r>
              <a:rPr lang="en-US" sz="2100" b="1" u="sng" dirty="0" err="1">
                <a:solidFill>
                  <a:prstClr val="black"/>
                </a:solidFill>
                <a:latin typeface="Arial" pitchFamily="34" charset="0"/>
                <a:ea typeface="Times New Roman"/>
                <a:cs typeface="Arial" pitchFamily="34" charset="0"/>
              </a:rPr>
              <a:t>cần</a:t>
            </a:r>
            <a:r>
              <a:rPr lang="en-US" sz="2100" b="1" u="sng" dirty="0">
                <a:solidFill>
                  <a:prstClr val="black"/>
                </a:solidFill>
                <a:latin typeface="Arial" pitchFamily="34" charset="0"/>
                <a:ea typeface="Times New Roman"/>
                <a:cs typeface="Arial" pitchFamily="34" charset="0"/>
              </a:rPr>
              <a:t> </a:t>
            </a:r>
            <a:r>
              <a:rPr lang="en-US" sz="2100" b="1" u="sng" dirty="0" err="1">
                <a:solidFill>
                  <a:prstClr val="black"/>
                </a:solidFill>
                <a:latin typeface="Arial" pitchFamily="34" charset="0"/>
                <a:ea typeface="Times New Roman"/>
                <a:cs typeface="Arial" pitchFamily="34" charset="0"/>
              </a:rPr>
              <a:t>sự</a:t>
            </a:r>
            <a:r>
              <a:rPr lang="en-US" sz="2100" b="1" u="sng" dirty="0">
                <a:solidFill>
                  <a:prstClr val="black"/>
                </a:solidFill>
                <a:latin typeface="Arial" pitchFamily="34" charset="0"/>
                <a:ea typeface="Times New Roman"/>
                <a:cs typeface="Arial" pitchFamily="34" charset="0"/>
              </a:rPr>
              <a:t> </a:t>
            </a:r>
            <a:r>
              <a:rPr lang="en-US" sz="2100" b="1" u="sng" dirty="0" err="1">
                <a:solidFill>
                  <a:prstClr val="black"/>
                </a:solidFill>
                <a:latin typeface="Arial" pitchFamily="34" charset="0"/>
                <a:ea typeface="Times New Roman"/>
                <a:cs typeface="Arial" pitchFamily="34" charset="0"/>
              </a:rPr>
              <a:t>đồng</a:t>
            </a:r>
            <a:r>
              <a:rPr lang="en-US" sz="2100" b="1" u="sng" dirty="0">
                <a:solidFill>
                  <a:prstClr val="black"/>
                </a:solidFill>
                <a:latin typeface="Arial" pitchFamily="34" charset="0"/>
                <a:ea typeface="Times New Roman"/>
                <a:cs typeface="Arial" pitchFamily="34" charset="0"/>
              </a:rPr>
              <a:t> ý </a:t>
            </a:r>
            <a:r>
              <a:rPr lang="en-US" sz="2100" b="1" u="sng" dirty="0" err="1">
                <a:solidFill>
                  <a:prstClr val="black"/>
                </a:solidFill>
                <a:latin typeface="Arial" pitchFamily="34" charset="0"/>
                <a:ea typeface="Times New Roman"/>
                <a:cs typeface="Arial" pitchFamily="34" charset="0"/>
              </a:rPr>
              <a:t>của</a:t>
            </a:r>
            <a:r>
              <a:rPr lang="en-US" sz="2100" b="1" u="sng" dirty="0">
                <a:solidFill>
                  <a:prstClr val="black"/>
                </a:solidFill>
                <a:latin typeface="Arial" pitchFamily="34" charset="0"/>
                <a:ea typeface="Times New Roman"/>
                <a:cs typeface="Arial" pitchFamily="34" charset="0"/>
              </a:rPr>
              <a:t> </a:t>
            </a:r>
            <a:r>
              <a:rPr lang="en-US" sz="2100" b="1" u="sng" dirty="0" err="1">
                <a:solidFill>
                  <a:prstClr val="black"/>
                </a:solidFill>
                <a:latin typeface="Arial" pitchFamily="34" charset="0"/>
                <a:ea typeface="Times New Roman"/>
                <a:cs typeface="Arial" pitchFamily="34" charset="0"/>
              </a:rPr>
              <a:t>cá</a:t>
            </a:r>
            <a:r>
              <a:rPr lang="en-US" sz="2100" b="1" u="sng" dirty="0">
                <a:solidFill>
                  <a:prstClr val="black"/>
                </a:solidFill>
                <a:latin typeface="Arial" pitchFamily="34" charset="0"/>
                <a:ea typeface="Times New Roman"/>
                <a:cs typeface="Arial" pitchFamily="34" charset="0"/>
              </a:rPr>
              <a:t> </a:t>
            </a:r>
            <a:r>
              <a:rPr lang="en-US" sz="2100" b="1" u="sng" dirty="0" err="1">
                <a:solidFill>
                  <a:prstClr val="black"/>
                </a:solidFill>
                <a:latin typeface="Arial" pitchFamily="34" charset="0"/>
                <a:ea typeface="Times New Roman"/>
                <a:cs typeface="Arial" pitchFamily="34" charset="0"/>
              </a:rPr>
              <a:t>nhân</a:t>
            </a:r>
            <a:r>
              <a:rPr lang="en-US" sz="2100" b="1" u="sng" dirty="0">
                <a:solidFill>
                  <a:prstClr val="black"/>
                </a:solidFill>
                <a:latin typeface="Arial" pitchFamily="34" charset="0"/>
                <a:ea typeface="Times New Roman"/>
                <a:cs typeface="Arial" pitchFamily="34" charset="0"/>
              </a:rPr>
              <a:t>, </a:t>
            </a:r>
            <a:r>
              <a:rPr lang="en-US" sz="2100" b="1" u="sng" dirty="0" err="1">
                <a:solidFill>
                  <a:prstClr val="black"/>
                </a:solidFill>
                <a:latin typeface="Arial" pitchFamily="34" charset="0"/>
                <a:ea typeface="Times New Roman"/>
                <a:cs typeface="Arial" pitchFamily="34" charset="0"/>
              </a:rPr>
              <a:t>tổ</a:t>
            </a:r>
            <a:r>
              <a:rPr lang="en-US" sz="2100" b="1" u="sng" dirty="0">
                <a:solidFill>
                  <a:prstClr val="black"/>
                </a:solidFill>
                <a:latin typeface="Arial" pitchFamily="34" charset="0"/>
                <a:ea typeface="Times New Roman"/>
                <a:cs typeface="Arial" pitchFamily="34" charset="0"/>
              </a:rPr>
              <a:t> </a:t>
            </a:r>
            <a:r>
              <a:rPr lang="en-US" sz="2100" b="1" u="sng" dirty="0" err="1">
                <a:solidFill>
                  <a:prstClr val="black"/>
                </a:solidFill>
                <a:latin typeface="Arial" pitchFamily="34" charset="0"/>
                <a:ea typeface="Times New Roman"/>
                <a:cs typeface="Arial" pitchFamily="34" charset="0"/>
              </a:rPr>
              <a:t>chức</a:t>
            </a:r>
            <a:r>
              <a:rPr lang="en-US" sz="2100" b="1" u="sng" dirty="0">
                <a:solidFill>
                  <a:prstClr val="black"/>
                </a:solidFill>
                <a:latin typeface="Arial" pitchFamily="34" charset="0"/>
                <a:ea typeface="Times New Roman"/>
                <a:cs typeface="Arial" pitchFamily="34" charset="0"/>
              </a:rPr>
              <a:t> </a:t>
            </a:r>
            <a:r>
              <a:rPr lang="en-US" sz="2100" b="1" u="sng" dirty="0" err="1">
                <a:solidFill>
                  <a:prstClr val="black"/>
                </a:solidFill>
                <a:latin typeface="Arial" pitchFamily="34" charset="0"/>
                <a:ea typeface="Times New Roman"/>
                <a:cs typeface="Arial" pitchFamily="34" charset="0"/>
              </a:rPr>
              <a:t>bị</a:t>
            </a:r>
            <a:r>
              <a:rPr lang="en-US" sz="2100" b="1" u="sng" dirty="0">
                <a:solidFill>
                  <a:prstClr val="black"/>
                </a:solidFill>
                <a:latin typeface="Arial" pitchFamily="34" charset="0"/>
                <a:ea typeface="Times New Roman"/>
                <a:cs typeface="Arial" pitchFamily="34" charset="0"/>
              </a:rPr>
              <a:t> </a:t>
            </a:r>
            <a:r>
              <a:rPr lang="en-US" sz="2100" b="1" u="sng" dirty="0" err="1">
                <a:solidFill>
                  <a:prstClr val="black"/>
                </a:solidFill>
                <a:latin typeface="Arial" pitchFamily="34" charset="0"/>
                <a:ea typeface="Times New Roman"/>
                <a:cs typeface="Arial" pitchFamily="34" charset="0"/>
              </a:rPr>
              <a:t>cưỡng</a:t>
            </a:r>
            <a:r>
              <a:rPr lang="en-US" sz="2100" b="1" u="sng" dirty="0">
                <a:solidFill>
                  <a:prstClr val="black"/>
                </a:solidFill>
                <a:latin typeface="Arial" pitchFamily="34" charset="0"/>
                <a:ea typeface="Times New Roman"/>
                <a:cs typeface="Arial" pitchFamily="34" charset="0"/>
              </a:rPr>
              <a:t> </a:t>
            </a:r>
            <a:r>
              <a:rPr lang="en-US" sz="2100" b="1" u="sng" dirty="0" err="1">
                <a:solidFill>
                  <a:prstClr val="black"/>
                </a:solidFill>
                <a:latin typeface="Arial" pitchFamily="34" charset="0"/>
                <a:ea typeface="Times New Roman"/>
                <a:cs typeface="Arial" pitchFamily="34" charset="0"/>
              </a:rPr>
              <a:t>chế</a:t>
            </a:r>
            <a:r>
              <a:rPr lang="en-US" sz="2100" dirty="0">
                <a:solidFill>
                  <a:prstClr val="black"/>
                </a:solidFill>
                <a:latin typeface="Arial" pitchFamily="34" charset="0"/>
                <a:ea typeface="Times New Roman"/>
                <a:cs typeface="Arial" pitchFamily="34" charset="0"/>
              </a:rPr>
              <a:t>. CP </a:t>
            </a:r>
            <a:r>
              <a:rPr lang="en-US" sz="2100" dirty="0" err="1">
                <a:solidFill>
                  <a:prstClr val="black"/>
                </a:solidFill>
                <a:latin typeface="Arial" pitchFamily="34" charset="0"/>
                <a:ea typeface="Times New Roman"/>
                <a:cs typeface="Arial" pitchFamily="34" charset="0"/>
              </a:rPr>
              <a:t>quy</a:t>
            </a:r>
            <a:r>
              <a:rPr lang="en-US" sz="2100" dirty="0">
                <a:solidFill>
                  <a:prstClr val="black"/>
                </a:solidFill>
                <a:latin typeface="Arial" pitchFamily="34" charset="0"/>
                <a:ea typeface="Times New Roman"/>
                <a:cs typeface="Arial" pitchFamily="34" charset="0"/>
              </a:rPr>
              <a:t> </a:t>
            </a:r>
            <a:r>
              <a:rPr lang="en-US" sz="2100" dirty="0" err="1">
                <a:solidFill>
                  <a:prstClr val="black"/>
                </a:solidFill>
                <a:latin typeface="Arial" pitchFamily="34" charset="0"/>
                <a:ea typeface="Times New Roman"/>
                <a:cs typeface="Arial" pitchFamily="34" charset="0"/>
              </a:rPr>
              <a:t>định</a:t>
            </a:r>
            <a:r>
              <a:rPr lang="en-US" sz="2100" dirty="0">
                <a:solidFill>
                  <a:prstClr val="black"/>
                </a:solidFill>
                <a:latin typeface="Arial" pitchFamily="34" charset="0"/>
                <a:ea typeface="Times New Roman"/>
                <a:cs typeface="Arial" pitchFamily="34" charset="0"/>
              </a:rPr>
              <a:t> chi </a:t>
            </a:r>
            <a:r>
              <a:rPr lang="en-US" sz="2100" dirty="0" err="1">
                <a:solidFill>
                  <a:prstClr val="black"/>
                </a:solidFill>
                <a:latin typeface="Arial" pitchFamily="34" charset="0"/>
                <a:ea typeface="Times New Roman"/>
                <a:cs typeface="Arial" pitchFamily="34" charset="0"/>
              </a:rPr>
              <a:t>tiết</a:t>
            </a:r>
            <a:r>
              <a:rPr lang="en-US" sz="2100" dirty="0">
                <a:solidFill>
                  <a:prstClr val="black"/>
                </a:solidFill>
                <a:latin typeface="Arial" pitchFamily="34" charset="0"/>
                <a:ea typeface="Times New Roman"/>
                <a:cs typeface="Arial" pitchFamily="34" charset="0"/>
              </a:rPr>
              <a:t> </a:t>
            </a:r>
            <a:r>
              <a:rPr lang="en-US" sz="2100" dirty="0" err="1">
                <a:solidFill>
                  <a:prstClr val="black"/>
                </a:solidFill>
                <a:latin typeface="Arial" pitchFamily="34" charset="0"/>
                <a:ea typeface="Times New Roman"/>
                <a:cs typeface="Arial" pitchFamily="34" charset="0"/>
              </a:rPr>
              <a:t>điểm</a:t>
            </a:r>
            <a:r>
              <a:rPr lang="en-US" sz="2100" dirty="0">
                <a:solidFill>
                  <a:prstClr val="black"/>
                </a:solidFill>
                <a:latin typeface="Arial" pitchFamily="34" charset="0"/>
                <a:ea typeface="Times New Roman"/>
                <a:cs typeface="Arial" pitchFamily="34" charset="0"/>
              </a:rPr>
              <a:t> </a:t>
            </a:r>
            <a:r>
              <a:rPr lang="en-US" sz="2100" dirty="0" err="1">
                <a:solidFill>
                  <a:prstClr val="black"/>
                </a:solidFill>
                <a:latin typeface="Arial" pitchFamily="34" charset="0"/>
                <a:ea typeface="Times New Roman"/>
                <a:cs typeface="Arial" pitchFamily="34" charset="0"/>
              </a:rPr>
              <a:t>này</a:t>
            </a:r>
            <a:r>
              <a:rPr lang="en-US" sz="2100" dirty="0">
                <a:solidFill>
                  <a:prstClr val="black"/>
                </a:solidFill>
                <a:latin typeface="Arial" pitchFamily="34" charset="0"/>
                <a:ea typeface="Times New Roman"/>
                <a:cs typeface="Arial" pitchFamily="34" charset="0"/>
              </a:rPr>
              <a:t>.”.</a:t>
            </a:r>
          </a:p>
          <a:p>
            <a:pPr>
              <a:defRPr/>
            </a:pPr>
            <a:endParaRPr lang="en-US" dirty="0"/>
          </a:p>
        </p:txBody>
      </p:sp>
      <p:sp>
        <p:nvSpPr>
          <p:cNvPr id="4" name="Date Placeholder 3"/>
          <p:cNvSpPr>
            <a:spLocks noGrp="1"/>
          </p:cNvSpPr>
          <p:nvPr>
            <p:ph type="dt" sz="quarter" idx="10"/>
          </p:nvPr>
        </p:nvSpPr>
        <p:spPr/>
        <p:txBody>
          <a:bodyPr/>
          <a:lstStyle/>
          <a:p>
            <a:pPr>
              <a:defRPr/>
            </a:pPr>
            <a:fld id="{578C433B-FD3D-483B-AB6E-AF55ACBFF1C4}" type="datetime1">
              <a:rPr lang="en-US" smtClean="0"/>
              <a:pPr>
                <a:defRPr/>
              </a:pPr>
              <a:t>2/27/2023</a:t>
            </a:fld>
            <a:endParaRPr lang="en-US" dirty="0"/>
          </a:p>
        </p:txBody>
      </p:sp>
      <p:sp>
        <p:nvSpPr>
          <p:cNvPr id="5" name="Slide Number Placeholder 4"/>
          <p:cNvSpPr>
            <a:spLocks noGrp="1"/>
          </p:cNvSpPr>
          <p:nvPr>
            <p:ph type="sldNum" sz="quarter" idx="12"/>
          </p:nvPr>
        </p:nvSpPr>
        <p:spPr/>
        <p:txBody>
          <a:bodyPr/>
          <a:lstStyle/>
          <a:p>
            <a:pPr>
              <a:defRPr/>
            </a:pPr>
            <a:fld id="{3E40789F-E965-4BB1-BCD2-E1E8EE87A2C6}" type="slidenum">
              <a:rPr lang="en-US" smtClean="0"/>
              <a:pPr>
                <a:defRPr/>
              </a:pPr>
              <a:t>35</a:t>
            </a:fld>
            <a:endParaRPr lang="en-US" dirty="0"/>
          </a:p>
        </p:txBody>
      </p:sp>
    </p:spTree>
  </p:cSld>
  <p:clrMapOvr>
    <a:masterClrMapping/>
  </p:clrMapOvr>
  <p:transition spd="slow">
    <p:wheel spokes="1"/>
  </p:transition>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Title 1"/>
          <p:cNvSpPr>
            <a:spLocks noGrp="1"/>
          </p:cNvSpPr>
          <p:nvPr>
            <p:ph type="title"/>
          </p:nvPr>
        </p:nvSpPr>
        <p:spPr>
          <a:xfrm>
            <a:off x="1992313" y="1"/>
            <a:ext cx="8229600" cy="549275"/>
          </a:xfrm>
        </p:spPr>
        <p:txBody>
          <a:bodyPr/>
          <a:lstStyle/>
          <a:p>
            <a:pPr eaLnBrk="1" hangingPunct="1"/>
            <a:r>
              <a:rPr lang="en-US" sz="2800" b="1">
                <a:solidFill>
                  <a:srgbClr val="000000"/>
                </a:solidFill>
                <a:latin typeface="Arial" charset="0"/>
                <a:cs typeface="Arial" charset="0"/>
              </a:rPr>
              <a:t>NỘI DUNG CƠ BẢN LUẬT SĐBS LUẠT XLVPHC</a:t>
            </a:r>
            <a:endParaRPr lang="en-US" sz="3600" b="1"/>
          </a:p>
        </p:txBody>
      </p:sp>
      <p:sp>
        <p:nvSpPr>
          <p:cNvPr id="19459" name="Content Placeholder 2"/>
          <p:cNvSpPr>
            <a:spLocks noGrp="1"/>
          </p:cNvSpPr>
          <p:nvPr>
            <p:ph idx="1"/>
          </p:nvPr>
        </p:nvSpPr>
        <p:spPr>
          <a:xfrm>
            <a:off x="1774825" y="620714"/>
            <a:ext cx="8642350" cy="6237287"/>
          </a:xfrm>
        </p:spPr>
        <p:txBody>
          <a:bodyPr/>
          <a:lstStyle/>
          <a:p>
            <a:pPr marL="0" indent="0" eaLnBrk="1" hangingPunct="1">
              <a:lnSpc>
                <a:spcPts val="3000"/>
              </a:lnSpc>
              <a:spcBef>
                <a:spcPts val="0"/>
              </a:spcBef>
              <a:buNone/>
              <a:defRPr/>
            </a:pPr>
            <a:r>
              <a:rPr lang="de-DE" sz="2400" spc="-10" dirty="0">
                <a:latin typeface="Arial" pitchFamily="34" charset="0"/>
                <a:ea typeface="Calibri"/>
                <a:cs typeface="Arial" pitchFamily="34" charset="0"/>
              </a:rPr>
              <a:t>	</a:t>
            </a:r>
            <a:r>
              <a:rPr lang="de-DE" sz="2200" b="1" spc="-10" dirty="0">
                <a:solidFill>
                  <a:srgbClr val="0000CC"/>
                </a:solidFill>
                <a:latin typeface="Arial" pitchFamily="34" charset="0"/>
                <a:ea typeface="Calibri"/>
                <a:cs typeface="Arial" pitchFamily="34" charset="0"/>
              </a:rPr>
              <a:t>Đ119 Luật số 15 quy định </a:t>
            </a:r>
            <a:r>
              <a:rPr lang="en-US" sz="2200" b="1" kern="0" dirty="0" err="1">
                <a:solidFill>
                  <a:srgbClr val="0000CC"/>
                </a:solidFill>
                <a:latin typeface="Arial" pitchFamily="34" charset="0"/>
                <a:cs typeface="Arial" pitchFamily="34" charset="0"/>
              </a:rPr>
              <a:t>có</a:t>
            </a:r>
            <a:r>
              <a:rPr lang="en-US" sz="2200" b="1" kern="0" dirty="0">
                <a:solidFill>
                  <a:srgbClr val="0000CC"/>
                </a:solidFill>
                <a:latin typeface="Arial" pitchFamily="34" charset="0"/>
                <a:cs typeface="Arial" pitchFamily="34" charset="0"/>
              </a:rPr>
              <a:t> 09 </a:t>
            </a:r>
            <a:r>
              <a:rPr lang="en-US" sz="2200" b="1" kern="0" dirty="0" err="1">
                <a:solidFill>
                  <a:srgbClr val="0000CC"/>
                </a:solidFill>
                <a:latin typeface="Arial" pitchFamily="34" charset="0"/>
                <a:cs typeface="Arial" pitchFamily="34" charset="0"/>
              </a:rPr>
              <a:t>biện</a:t>
            </a:r>
            <a:r>
              <a:rPr lang="en-US" sz="2200" b="1" kern="0" dirty="0">
                <a:solidFill>
                  <a:srgbClr val="0000CC"/>
                </a:solidFill>
                <a:latin typeface="Arial" pitchFamily="34" charset="0"/>
                <a:cs typeface="Arial" pitchFamily="34" charset="0"/>
              </a:rPr>
              <a:t> </a:t>
            </a:r>
            <a:r>
              <a:rPr lang="en-US" sz="2200" b="1" kern="0" dirty="0" err="1">
                <a:solidFill>
                  <a:srgbClr val="0000CC"/>
                </a:solidFill>
                <a:latin typeface="Arial" pitchFamily="34" charset="0"/>
                <a:cs typeface="Arial" pitchFamily="34" charset="0"/>
              </a:rPr>
              <a:t>pháp</a:t>
            </a:r>
            <a:r>
              <a:rPr lang="en-US" sz="2200" b="1" kern="0" dirty="0">
                <a:solidFill>
                  <a:srgbClr val="0000CC"/>
                </a:solidFill>
                <a:latin typeface="Arial" pitchFamily="34" charset="0"/>
                <a:cs typeface="Arial" pitchFamily="34" charset="0"/>
              </a:rPr>
              <a:t> </a:t>
            </a:r>
            <a:r>
              <a:rPr lang="en-US" sz="2200" b="1" kern="0" dirty="0" err="1">
                <a:solidFill>
                  <a:srgbClr val="0000CC"/>
                </a:solidFill>
                <a:latin typeface="Arial" pitchFamily="34" charset="0"/>
                <a:cs typeface="Arial" pitchFamily="34" charset="0"/>
              </a:rPr>
              <a:t>ngăn</a:t>
            </a:r>
            <a:r>
              <a:rPr lang="en-US" sz="2200" b="1" kern="0" dirty="0">
                <a:solidFill>
                  <a:srgbClr val="0000CC"/>
                </a:solidFill>
                <a:latin typeface="Arial" pitchFamily="34" charset="0"/>
                <a:cs typeface="Arial" pitchFamily="34" charset="0"/>
              </a:rPr>
              <a:t> </a:t>
            </a:r>
            <a:r>
              <a:rPr lang="en-US" sz="2200" b="1" kern="0" dirty="0" err="1">
                <a:solidFill>
                  <a:srgbClr val="0000CC"/>
                </a:solidFill>
                <a:latin typeface="Arial" pitchFamily="34" charset="0"/>
                <a:cs typeface="Arial" pitchFamily="34" charset="0"/>
              </a:rPr>
              <a:t>chặn</a:t>
            </a:r>
            <a:r>
              <a:rPr lang="en-US" sz="2200" b="1" kern="0" dirty="0">
                <a:solidFill>
                  <a:srgbClr val="0000CC"/>
                </a:solidFill>
                <a:latin typeface="Arial" pitchFamily="34" charset="0"/>
                <a:cs typeface="Arial" pitchFamily="34" charset="0"/>
              </a:rPr>
              <a:t> </a:t>
            </a:r>
            <a:r>
              <a:rPr lang="en-US" sz="2200" b="1" kern="0" dirty="0" err="1">
                <a:solidFill>
                  <a:srgbClr val="0000CC"/>
                </a:solidFill>
                <a:latin typeface="Arial" pitchFamily="34" charset="0"/>
                <a:cs typeface="Arial" pitchFamily="34" charset="0"/>
              </a:rPr>
              <a:t>và</a:t>
            </a:r>
            <a:r>
              <a:rPr lang="en-US" sz="2200" b="1" kern="0" dirty="0">
                <a:solidFill>
                  <a:srgbClr val="0000CC"/>
                </a:solidFill>
                <a:latin typeface="Arial" pitchFamily="34" charset="0"/>
                <a:cs typeface="Arial" pitchFamily="34" charset="0"/>
              </a:rPr>
              <a:t> </a:t>
            </a:r>
            <a:r>
              <a:rPr lang="en-US" sz="2200" b="1" kern="0" dirty="0" err="1">
                <a:solidFill>
                  <a:srgbClr val="0000CC"/>
                </a:solidFill>
                <a:latin typeface="Arial" pitchFamily="34" charset="0"/>
                <a:cs typeface="Arial" pitchFamily="34" charset="0"/>
              </a:rPr>
              <a:t>bảo</a:t>
            </a:r>
            <a:r>
              <a:rPr lang="en-US" sz="2200" b="1" kern="0" dirty="0">
                <a:solidFill>
                  <a:srgbClr val="0000CC"/>
                </a:solidFill>
                <a:latin typeface="Arial" pitchFamily="34" charset="0"/>
                <a:cs typeface="Arial" pitchFamily="34" charset="0"/>
              </a:rPr>
              <a:t> </a:t>
            </a:r>
            <a:r>
              <a:rPr lang="en-US" sz="2200" b="1" kern="0" dirty="0" err="1">
                <a:solidFill>
                  <a:srgbClr val="0000CC"/>
                </a:solidFill>
                <a:latin typeface="Arial" pitchFamily="34" charset="0"/>
                <a:cs typeface="Arial" pitchFamily="34" charset="0"/>
              </a:rPr>
              <a:t>đảm</a:t>
            </a:r>
            <a:r>
              <a:rPr lang="en-US" sz="2200" b="1" kern="0" dirty="0">
                <a:solidFill>
                  <a:srgbClr val="0000CC"/>
                </a:solidFill>
                <a:latin typeface="Arial" pitchFamily="34" charset="0"/>
                <a:cs typeface="Arial" pitchFamily="34" charset="0"/>
              </a:rPr>
              <a:t> </a:t>
            </a:r>
            <a:r>
              <a:rPr lang="en-US" sz="2200" b="1" kern="0" dirty="0" err="1">
                <a:solidFill>
                  <a:srgbClr val="0000CC"/>
                </a:solidFill>
                <a:latin typeface="Arial" pitchFamily="34" charset="0"/>
                <a:cs typeface="Arial" pitchFamily="34" charset="0"/>
              </a:rPr>
              <a:t>áp</a:t>
            </a:r>
            <a:r>
              <a:rPr lang="en-US" sz="2200" b="1" kern="0" dirty="0">
                <a:solidFill>
                  <a:srgbClr val="0000CC"/>
                </a:solidFill>
                <a:latin typeface="Arial" pitchFamily="34" charset="0"/>
                <a:cs typeface="Arial" pitchFamily="34" charset="0"/>
              </a:rPr>
              <a:t> </a:t>
            </a:r>
            <a:r>
              <a:rPr lang="en-US" sz="2200" b="1" kern="0" dirty="0" err="1">
                <a:solidFill>
                  <a:srgbClr val="0000CC"/>
                </a:solidFill>
                <a:latin typeface="Arial" pitchFamily="34" charset="0"/>
                <a:cs typeface="Arial" pitchFamily="34" charset="0"/>
              </a:rPr>
              <a:t>dụng</a:t>
            </a:r>
            <a:r>
              <a:rPr lang="en-US" sz="2200" b="1" kern="0" dirty="0">
                <a:solidFill>
                  <a:srgbClr val="0000CC"/>
                </a:solidFill>
                <a:latin typeface="Arial" pitchFamily="34" charset="0"/>
                <a:cs typeface="Arial" pitchFamily="34" charset="0"/>
              </a:rPr>
              <a:t> </a:t>
            </a:r>
            <a:r>
              <a:rPr lang="en-US" sz="2200" b="1" kern="0" dirty="0" err="1">
                <a:solidFill>
                  <a:srgbClr val="0000CC"/>
                </a:solidFill>
                <a:latin typeface="Arial" pitchFamily="34" charset="0"/>
                <a:cs typeface="Arial" pitchFamily="34" charset="0"/>
              </a:rPr>
              <a:t>trong</a:t>
            </a:r>
            <a:r>
              <a:rPr lang="en-US" sz="2200" b="1" kern="0" dirty="0">
                <a:solidFill>
                  <a:srgbClr val="0000CC"/>
                </a:solidFill>
                <a:latin typeface="Arial" pitchFamily="34" charset="0"/>
                <a:cs typeface="Arial" pitchFamily="34" charset="0"/>
              </a:rPr>
              <a:t> XLVPHC, </a:t>
            </a:r>
            <a:r>
              <a:rPr lang="en-US" sz="2200" b="1" kern="0" dirty="0" err="1">
                <a:solidFill>
                  <a:srgbClr val="0000CC"/>
                </a:solidFill>
                <a:latin typeface="Arial" pitchFamily="34" charset="0"/>
                <a:cs typeface="Arial" pitchFamily="34" charset="0"/>
              </a:rPr>
              <a:t>đó</a:t>
            </a:r>
            <a:r>
              <a:rPr lang="en-US" sz="2200" b="1" kern="0" dirty="0">
                <a:solidFill>
                  <a:srgbClr val="0000CC"/>
                </a:solidFill>
                <a:latin typeface="Arial" pitchFamily="34" charset="0"/>
                <a:cs typeface="Arial" pitchFamily="34" charset="0"/>
              </a:rPr>
              <a:t> </a:t>
            </a:r>
            <a:r>
              <a:rPr lang="en-US" sz="2200" b="1" kern="0" dirty="0" err="1">
                <a:solidFill>
                  <a:srgbClr val="0000CC"/>
                </a:solidFill>
                <a:latin typeface="Arial" pitchFamily="34" charset="0"/>
                <a:cs typeface="Arial" pitchFamily="34" charset="0"/>
              </a:rPr>
              <a:t>là</a:t>
            </a:r>
            <a:r>
              <a:rPr lang="en-US" sz="2200" b="1" kern="0" dirty="0">
                <a:solidFill>
                  <a:srgbClr val="0000CC"/>
                </a:solidFill>
                <a:latin typeface="Arial" pitchFamily="34" charset="0"/>
                <a:cs typeface="Arial" pitchFamily="34" charset="0"/>
              </a:rPr>
              <a:t>: </a:t>
            </a:r>
          </a:p>
          <a:p>
            <a:pPr marL="457200" lvl="1" indent="0">
              <a:lnSpc>
                <a:spcPts val="3000"/>
              </a:lnSpc>
              <a:spcBef>
                <a:spcPts val="0"/>
              </a:spcBef>
              <a:buNone/>
              <a:defRPr/>
            </a:pPr>
            <a:r>
              <a:rPr lang="en-US" sz="2200" b="1" kern="0" dirty="0" err="1">
                <a:solidFill>
                  <a:srgbClr val="FF0000"/>
                </a:solidFill>
                <a:latin typeface="Arial" pitchFamily="34" charset="0"/>
                <a:cs typeface="Arial" pitchFamily="34" charset="0"/>
              </a:rPr>
              <a:t>1.T</a:t>
            </a:r>
            <a:r>
              <a:rPr lang="vi-VN" sz="2200" b="1" kern="0" dirty="0">
                <a:solidFill>
                  <a:srgbClr val="FF0000"/>
                </a:solidFill>
                <a:cs typeface="Arial" pitchFamily="34" charset="0"/>
              </a:rPr>
              <a:t>ạm giữ người;</a:t>
            </a:r>
            <a:endParaRPr lang="en-US" sz="2200" b="1" kern="0" dirty="0">
              <a:solidFill>
                <a:srgbClr val="FF0000"/>
              </a:solidFill>
              <a:latin typeface="Arial" pitchFamily="34" charset="0"/>
              <a:cs typeface="Arial" pitchFamily="34" charset="0"/>
            </a:endParaRPr>
          </a:p>
          <a:p>
            <a:pPr marL="457200" lvl="1" indent="0">
              <a:lnSpc>
                <a:spcPts val="3000"/>
              </a:lnSpc>
              <a:spcBef>
                <a:spcPts val="0"/>
              </a:spcBef>
              <a:buNone/>
              <a:defRPr/>
            </a:pPr>
            <a:r>
              <a:rPr lang="en-US" sz="2200" b="1" kern="0" dirty="0">
                <a:solidFill>
                  <a:srgbClr val="FF0000"/>
                </a:solidFill>
                <a:latin typeface="Arial" pitchFamily="34" charset="0"/>
                <a:cs typeface="Arial" pitchFamily="34" charset="0"/>
              </a:rPr>
              <a:t>2. Á</a:t>
            </a:r>
            <a:r>
              <a:rPr lang="vi-VN" sz="2200" b="1" kern="0" dirty="0">
                <a:solidFill>
                  <a:srgbClr val="FF0000"/>
                </a:solidFill>
                <a:cs typeface="Arial" pitchFamily="34" charset="0"/>
              </a:rPr>
              <a:t>p giải người vi phạm; </a:t>
            </a:r>
            <a:endParaRPr lang="en-US" sz="2200" b="1" kern="0" dirty="0">
              <a:solidFill>
                <a:srgbClr val="FF0000"/>
              </a:solidFill>
              <a:latin typeface="Arial" pitchFamily="34" charset="0"/>
              <a:cs typeface="Arial" pitchFamily="34" charset="0"/>
            </a:endParaRPr>
          </a:p>
          <a:p>
            <a:pPr marL="457200" lvl="1" indent="0">
              <a:lnSpc>
                <a:spcPts val="3000"/>
              </a:lnSpc>
              <a:spcBef>
                <a:spcPts val="0"/>
              </a:spcBef>
              <a:buNone/>
              <a:defRPr/>
            </a:pPr>
            <a:r>
              <a:rPr lang="en-US" sz="2200" b="1" kern="0" dirty="0">
                <a:solidFill>
                  <a:srgbClr val="FF0000"/>
                </a:solidFill>
                <a:latin typeface="Arial" pitchFamily="34" charset="0"/>
                <a:cs typeface="Arial" pitchFamily="34" charset="0"/>
              </a:rPr>
              <a:t>3. T</a:t>
            </a:r>
            <a:r>
              <a:rPr lang="vi-VN" sz="2200" b="1" kern="0" dirty="0">
                <a:solidFill>
                  <a:srgbClr val="FF0000"/>
                </a:solidFill>
                <a:cs typeface="Arial" pitchFamily="34" charset="0"/>
              </a:rPr>
              <a:t>ạm giữ </a:t>
            </a:r>
            <a:r>
              <a:rPr lang="en-US" sz="2200" b="1" kern="0" dirty="0">
                <a:solidFill>
                  <a:srgbClr val="FF0000"/>
                </a:solidFill>
                <a:cs typeface="Arial" pitchFamily="34" charset="0"/>
              </a:rPr>
              <a:t>TV</a:t>
            </a:r>
            <a:r>
              <a:rPr lang="vi-VN" sz="2200" b="1" kern="0" dirty="0">
                <a:solidFill>
                  <a:srgbClr val="FF0000"/>
                </a:solidFill>
                <a:cs typeface="Arial" pitchFamily="34" charset="0"/>
              </a:rPr>
              <a:t>, </a:t>
            </a:r>
            <a:r>
              <a:rPr lang="en-US" sz="2200" b="1" kern="0" dirty="0">
                <a:solidFill>
                  <a:srgbClr val="FF0000"/>
                </a:solidFill>
                <a:cs typeface="Arial" pitchFamily="34" charset="0"/>
              </a:rPr>
              <a:t>PT VPHC</a:t>
            </a:r>
            <a:r>
              <a:rPr lang="vi-VN" sz="2200" b="1" kern="0" dirty="0">
                <a:solidFill>
                  <a:srgbClr val="FF0000"/>
                </a:solidFill>
                <a:cs typeface="Arial" pitchFamily="34" charset="0"/>
              </a:rPr>
              <a:t>, giấy phép, chứng chỉ hành nghề; </a:t>
            </a:r>
            <a:endParaRPr lang="en-US" sz="2200" b="1" kern="0" dirty="0">
              <a:solidFill>
                <a:srgbClr val="FF0000"/>
              </a:solidFill>
              <a:latin typeface="Arial" pitchFamily="34" charset="0"/>
              <a:cs typeface="Arial" pitchFamily="34" charset="0"/>
            </a:endParaRPr>
          </a:p>
          <a:p>
            <a:pPr marL="457200" lvl="1" indent="0">
              <a:lnSpc>
                <a:spcPts val="3000"/>
              </a:lnSpc>
              <a:spcBef>
                <a:spcPts val="0"/>
              </a:spcBef>
              <a:buNone/>
              <a:defRPr/>
            </a:pPr>
            <a:r>
              <a:rPr lang="en-US" sz="2200" b="1" kern="0" dirty="0">
                <a:solidFill>
                  <a:srgbClr val="FF0000"/>
                </a:solidFill>
                <a:latin typeface="Arial" pitchFamily="34" charset="0"/>
                <a:cs typeface="Arial" pitchFamily="34" charset="0"/>
              </a:rPr>
              <a:t>4.  K</a:t>
            </a:r>
            <a:r>
              <a:rPr lang="vi-VN" sz="2200" b="1" kern="0" dirty="0">
                <a:solidFill>
                  <a:srgbClr val="FF0000"/>
                </a:solidFill>
                <a:cs typeface="Arial" pitchFamily="34" charset="0"/>
              </a:rPr>
              <a:t>hám người; </a:t>
            </a:r>
            <a:endParaRPr lang="en-US" sz="2200" b="1" kern="0" dirty="0">
              <a:solidFill>
                <a:srgbClr val="FF0000"/>
              </a:solidFill>
              <a:latin typeface="Arial" pitchFamily="34" charset="0"/>
              <a:cs typeface="Arial" pitchFamily="34" charset="0"/>
            </a:endParaRPr>
          </a:p>
          <a:p>
            <a:pPr marL="457200" lvl="1" indent="0">
              <a:lnSpc>
                <a:spcPts val="3000"/>
              </a:lnSpc>
              <a:spcBef>
                <a:spcPts val="0"/>
              </a:spcBef>
              <a:buNone/>
              <a:defRPr/>
            </a:pPr>
            <a:r>
              <a:rPr lang="en-US" sz="2200" b="1" kern="0" dirty="0">
                <a:solidFill>
                  <a:srgbClr val="FF0000"/>
                </a:solidFill>
                <a:latin typeface="Arial" pitchFamily="34" charset="0"/>
                <a:cs typeface="Arial" pitchFamily="34" charset="0"/>
              </a:rPr>
              <a:t>5. K</a:t>
            </a:r>
            <a:r>
              <a:rPr lang="vi-VN" sz="2200" b="1" kern="0" dirty="0">
                <a:solidFill>
                  <a:srgbClr val="FF0000"/>
                </a:solidFill>
                <a:cs typeface="Arial" pitchFamily="34" charset="0"/>
              </a:rPr>
              <a:t>hám phương tiện vận tải, đồ vật; </a:t>
            </a:r>
            <a:endParaRPr lang="en-US" sz="2200" b="1" kern="0" dirty="0">
              <a:solidFill>
                <a:srgbClr val="FF0000"/>
              </a:solidFill>
              <a:latin typeface="Arial" pitchFamily="34" charset="0"/>
              <a:cs typeface="Arial" pitchFamily="34" charset="0"/>
            </a:endParaRPr>
          </a:p>
          <a:p>
            <a:pPr marL="457200" lvl="1" indent="0">
              <a:lnSpc>
                <a:spcPts val="3000"/>
              </a:lnSpc>
              <a:spcBef>
                <a:spcPts val="0"/>
              </a:spcBef>
              <a:buNone/>
              <a:defRPr/>
            </a:pPr>
            <a:r>
              <a:rPr lang="en-US" sz="2200" b="1" kern="0" dirty="0">
                <a:solidFill>
                  <a:srgbClr val="FF0000"/>
                </a:solidFill>
                <a:latin typeface="Arial" pitchFamily="34" charset="0"/>
                <a:cs typeface="Arial" pitchFamily="34" charset="0"/>
              </a:rPr>
              <a:t>6. K</a:t>
            </a:r>
            <a:r>
              <a:rPr lang="vi-VN" sz="2200" b="1" kern="0" dirty="0">
                <a:solidFill>
                  <a:srgbClr val="FF0000"/>
                </a:solidFill>
                <a:cs typeface="Arial" pitchFamily="34" charset="0"/>
              </a:rPr>
              <a:t>hám nơi cất giấu tang vật, phương tiện </a:t>
            </a:r>
            <a:r>
              <a:rPr lang="en-US" sz="2200" b="1" kern="0" dirty="0">
                <a:solidFill>
                  <a:srgbClr val="FF0000"/>
                </a:solidFill>
                <a:cs typeface="Arial" pitchFamily="34" charset="0"/>
              </a:rPr>
              <a:t>VPHC</a:t>
            </a:r>
            <a:r>
              <a:rPr lang="vi-VN" sz="2200" b="1" kern="0" dirty="0">
                <a:solidFill>
                  <a:srgbClr val="FF0000"/>
                </a:solidFill>
                <a:cs typeface="Arial" pitchFamily="34" charset="0"/>
              </a:rPr>
              <a:t>; </a:t>
            </a:r>
            <a:endParaRPr lang="en-US" sz="2200" b="1" kern="0" dirty="0">
              <a:solidFill>
                <a:srgbClr val="FF0000"/>
              </a:solidFill>
              <a:latin typeface="Arial" pitchFamily="34" charset="0"/>
              <a:cs typeface="Arial" pitchFamily="34" charset="0"/>
            </a:endParaRPr>
          </a:p>
          <a:p>
            <a:pPr marL="457200" lvl="1" indent="0">
              <a:lnSpc>
                <a:spcPts val="3000"/>
              </a:lnSpc>
              <a:spcBef>
                <a:spcPts val="0"/>
              </a:spcBef>
              <a:buNone/>
              <a:defRPr/>
            </a:pPr>
            <a:r>
              <a:rPr lang="en-US" sz="2200" b="1" kern="0" dirty="0">
                <a:solidFill>
                  <a:srgbClr val="FF0000"/>
                </a:solidFill>
                <a:latin typeface="Arial" pitchFamily="34" charset="0"/>
                <a:cs typeface="Arial" pitchFamily="34" charset="0"/>
              </a:rPr>
              <a:t>7.  Q</a:t>
            </a:r>
            <a:r>
              <a:rPr lang="vi-VN" sz="2200" b="1" kern="0" dirty="0">
                <a:solidFill>
                  <a:srgbClr val="FF0000"/>
                </a:solidFill>
                <a:cs typeface="Arial" pitchFamily="34" charset="0"/>
              </a:rPr>
              <a:t>uản lý người nước ngoài vi phạm pháp luật Việt Nam trong khoảng thời gian làm thủ tục trục xuất</a:t>
            </a:r>
            <a:r>
              <a:rPr lang="en-US" sz="2200" b="1" kern="0" dirty="0">
                <a:solidFill>
                  <a:srgbClr val="FF0000"/>
                </a:solidFill>
                <a:latin typeface="Arial" pitchFamily="34" charset="0"/>
                <a:cs typeface="Arial" pitchFamily="34" charset="0"/>
              </a:rPr>
              <a:t>.</a:t>
            </a:r>
          </a:p>
          <a:p>
            <a:pPr marL="457200" lvl="1" indent="0">
              <a:lnSpc>
                <a:spcPts val="3000"/>
              </a:lnSpc>
              <a:spcBef>
                <a:spcPts val="0"/>
              </a:spcBef>
              <a:buNone/>
              <a:defRPr/>
            </a:pPr>
            <a:r>
              <a:rPr lang="en-US" sz="2200" kern="0" dirty="0">
                <a:solidFill>
                  <a:srgbClr val="0000CC"/>
                </a:solidFill>
                <a:latin typeface="Arial" pitchFamily="34" charset="0"/>
                <a:cs typeface="Arial" pitchFamily="34" charset="0"/>
              </a:rPr>
              <a:t>8. G</a:t>
            </a:r>
            <a:r>
              <a:rPr lang="vi-VN" sz="2200" kern="0" dirty="0">
                <a:solidFill>
                  <a:srgbClr val="0000CC"/>
                </a:solidFill>
                <a:cs typeface="Arial" pitchFamily="34" charset="0"/>
              </a:rPr>
              <a:t>iao cho gia đình, tổ chức quản lý người đang được làm thủ tục áp dụng biện pháp xử lý hành chính; </a:t>
            </a:r>
            <a:endParaRPr lang="en-US" sz="2200" kern="0" dirty="0">
              <a:solidFill>
                <a:srgbClr val="0000CC"/>
              </a:solidFill>
              <a:latin typeface="Arial" pitchFamily="34" charset="0"/>
              <a:cs typeface="Arial" pitchFamily="34" charset="0"/>
            </a:endParaRPr>
          </a:p>
          <a:p>
            <a:pPr marL="457200" lvl="1" indent="0">
              <a:lnSpc>
                <a:spcPts val="3000"/>
              </a:lnSpc>
              <a:spcBef>
                <a:spcPts val="0"/>
              </a:spcBef>
              <a:buNone/>
              <a:defRPr/>
            </a:pPr>
            <a:r>
              <a:rPr lang="en-US" sz="2200" kern="0" dirty="0">
                <a:solidFill>
                  <a:srgbClr val="0000CC"/>
                </a:solidFill>
                <a:latin typeface="Arial" pitchFamily="34" charset="0"/>
                <a:cs typeface="Arial" pitchFamily="34" charset="0"/>
              </a:rPr>
              <a:t>9. T</a:t>
            </a:r>
            <a:r>
              <a:rPr lang="vi-VN" sz="2200" kern="0" dirty="0">
                <a:solidFill>
                  <a:srgbClr val="0000CC"/>
                </a:solidFill>
                <a:cs typeface="Arial" pitchFamily="34" charset="0"/>
              </a:rPr>
              <a:t>ruy tìm đối tượng phải chấp hành quyết định đưa vào trường giáo dưỡng, đưa vào cơ sở giáo dục bắt buộc, đưa vào cơ sở cai nghiện bắt buộc trong trường hợp bỏ trốn</a:t>
            </a:r>
            <a:r>
              <a:rPr lang="en-US" sz="2200" kern="0" dirty="0">
                <a:solidFill>
                  <a:srgbClr val="0000CC"/>
                </a:solidFill>
                <a:latin typeface="Arial" pitchFamily="34" charset="0"/>
                <a:cs typeface="Arial" pitchFamily="34" charset="0"/>
              </a:rPr>
              <a:t>.</a:t>
            </a:r>
          </a:p>
          <a:p>
            <a:pPr marL="0" indent="0" algn="just" eaLnBrk="1" hangingPunct="1">
              <a:lnSpc>
                <a:spcPts val="3000"/>
              </a:lnSpc>
              <a:spcBef>
                <a:spcPts val="0"/>
              </a:spcBef>
              <a:buNone/>
              <a:defRPr/>
            </a:pPr>
            <a:r>
              <a:rPr lang="en-US" sz="2400" spc="-20" dirty="0">
                <a:latin typeface="Arial" pitchFamily="34" charset="0"/>
                <a:ea typeface="Calibri"/>
                <a:cs typeface="Arial" pitchFamily="34" charset="0"/>
              </a:rPr>
              <a:t>	</a:t>
            </a:r>
            <a:endParaRPr lang="en-US" sz="2200" dirty="0">
              <a:latin typeface="Arial" pitchFamily="34" charset="0"/>
              <a:cs typeface="Arial" pitchFamily="34" charset="0"/>
            </a:endParaRPr>
          </a:p>
        </p:txBody>
      </p:sp>
      <p:sp>
        <p:nvSpPr>
          <p:cNvPr id="41988" name="Rectangle 4"/>
          <p:cNvSpPr>
            <a:spLocks noGrp="1" noChangeArrowheads="1"/>
          </p:cNvSpPr>
          <p:nvPr>
            <p:ph type="dt"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Arial" charset="0"/>
                <a:cs typeface="Arial" charset="0"/>
              </a:defRPr>
            </a:lvl1pPr>
            <a:lvl2pPr marL="742950" indent="-285750" eaLnBrk="0" hangingPunct="0">
              <a:defRPr sz="2400">
                <a:solidFill>
                  <a:schemeClr val="tx1"/>
                </a:solidFill>
                <a:latin typeface="Arial" charset="0"/>
                <a:cs typeface="Arial" charset="0"/>
              </a:defRPr>
            </a:lvl2pPr>
            <a:lvl3pPr marL="1143000" indent="-228600" eaLnBrk="0" hangingPunct="0">
              <a:defRPr sz="2400">
                <a:solidFill>
                  <a:schemeClr val="tx1"/>
                </a:solidFill>
                <a:latin typeface="Arial" charset="0"/>
                <a:cs typeface="Arial" charset="0"/>
              </a:defRPr>
            </a:lvl3pPr>
            <a:lvl4pPr marL="1600200" indent="-228600" eaLnBrk="0" hangingPunct="0">
              <a:defRPr sz="2400">
                <a:solidFill>
                  <a:schemeClr val="tx1"/>
                </a:solidFill>
                <a:latin typeface="Arial" charset="0"/>
                <a:cs typeface="Arial" charset="0"/>
              </a:defRPr>
            </a:lvl4pPr>
            <a:lvl5pPr marL="2057400" indent="-228600" eaLnBrk="0" hangingPunct="0">
              <a:defRPr sz="2400">
                <a:solidFill>
                  <a:schemeClr val="tx1"/>
                </a:solidFill>
                <a:latin typeface="Arial" charset="0"/>
                <a:cs typeface="Arial" charset="0"/>
              </a:defRPr>
            </a:lvl5pPr>
            <a:lvl6pPr marL="2514600" indent="-228600" eaLnBrk="0" fontAlgn="base" hangingPunct="0">
              <a:spcBef>
                <a:spcPct val="0"/>
              </a:spcBef>
              <a:spcAft>
                <a:spcPct val="0"/>
              </a:spcAft>
              <a:defRPr sz="2400">
                <a:solidFill>
                  <a:schemeClr val="tx1"/>
                </a:solidFill>
                <a:latin typeface="Arial" charset="0"/>
                <a:cs typeface="Arial" charset="0"/>
              </a:defRPr>
            </a:lvl6pPr>
            <a:lvl7pPr marL="2971800" indent="-228600" eaLnBrk="0" fontAlgn="base" hangingPunct="0">
              <a:spcBef>
                <a:spcPct val="0"/>
              </a:spcBef>
              <a:spcAft>
                <a:spcPct val="0"/>
              </a:spcAft>
              <a:defRPr sz="2400">
                <a:solidFill>
                  <a:schemeClr val="tx1"/>
                </a:solidFill>
                <a:latin typeface="Arial" charset="0"/>
                <a:cs typeface="Arial" charset="0"/>
              </a:defRPr>
            </a:lvl7pPr>
            <a:lvl8pPr marL="3429000" indent="-228600" eaLnBrk="0" fontAlgn="base" hangingPunct="0">
              <a:spcBef>
                <a:spcPct val="0"/>
              </a:spcBef>
              <a:spcAft>
                <a:spcPct val="0"/>
              </a:spcAft>
              <a:defRPr sz="2400">
                <a:solidFill>
                  <a:schemeClr val="tx1"/>
                </a:solidFill>
                <a:latin typeface="Arial" charset="0"/>
                <a:cs typeface="Arial" charset="0"/>
              </a:defRPr>
            </a:lvl8pPr>
            <a:lvl9pPr marL="3886200" indent="-228600" eaLnBrk="0" fontAlgn="base" hangingPunct="0">
              <a:spcBef>
                <a:spcPct val="0"/>
              </a:spcBef>
              <a:spcAft>
                <a:spcPct val="0"/>
              </a:spcAft>
              <a:defRPr sz="2400">
                <a:solidFill>
                  <a:schemeClr val="tx1"/>
                </a:solidFill>
                <a:latin typeface="Arial" charset="0"/>
                <a:cs typeface="Arial" charset="0"/>
              </a:defRPr>
            </a:lvl9pPr>
          </a:lstStyle>
          <a:p>
            <a:pPr eaLnBrk="1" hangingPunct="1"/>
            <a:fld id="{F425EA08-D45D-455B-9BF3-94F68CFB712F}" type="datetime1">
              <a:rPr lang="en-US" sz="1400"/>
              <a:pPr eaLnBrk="1" hangingPunct="1"/>
              <a:t>2/27/2023</a:t>
            </a:fld>
            <a:endParaRPr lang="en-US" sz="1400"/>
          </a:p>
        </p:txBody>
      </p:sp>
      <p:sp>
        <p:nvSpPr>
          <p:cNvPr id="41989" name="Rectangle 6"/>
          <p:cNvSpPr>
            <a:spLocks noGrp="1" noChangeArrowheads="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Arial" charset="0"/>
                <a:cs typeface="Arial" charset="0"/>
              </a:defRPr>
            </a:lvl1pPr>
            <a:lvl2pPr marL="742950" indent="-285750" eaLnBrk="0" hangingPunct="0">
              <a:defRPr sz="2400">
                <a:solidFill>
                  <a:schemeClr val="tx1"/>
                </a:solidFill>
                <a:latin typeface="Arial" charset="0"/>
                <a:cs typeface="Arial" charset="0"/>
              </a:defRPr>
            </a:lvl2pPr>
            <a:lvl3pPr marL="1143000" indent="-228600" eaLnBrk="0" hangingPunct="0">
              <a:defRPr sz="2400">
                <a:solidFill>
                  <a:schemeClr val="tx1"/>
                </a:solidFill>
                <a:latin typeface="Arial" charset="0"/>
                <a:cs typeface="Arial" charset="0"/>
              </a:defRPr>
            </a:lvl3pPr>
            <a:lvl4pPr marL="1600200" indent="-228600" eaLnBrk="0" hangingPunct="0">
              <a:defRPr sz="2400">
                <a:solidFill>
                  <a:schemeClr val="tx1"/>
                </a:solidFill>
                <a:latin typeface="Arial" charset="0"/>
                <a:cs typeface="Arial" charset="0"/>
              </a:defRPr>
            </a:lvl4pPr>
            <a:lvl5pPr marL="2057400" indent="-228600" eaLnBrk="0" hangingPunct="0">
              <a:defRPr sz="2400">
                <a:solidFill>
                  <a:schemeClr val="tx1"/>
                </a:solidFill>
                <a:latin typeface="Arial" charset="0"/>
                <a:cs typeface="Arial" charset="0"/>
              </a:defRPr>
            </a:lvl5pPr>
            <a:lvl6pPr marL="2514600" indent="-228600" eaLnBrk="0" fontAlgn="base" hangingPunct="0">
              <a:spcBef>
                <a:spcPct val="0"/>
              </a:spcBef>
              <a:spcAft>
                <a:spcPct val="0"/>
              </a:spcAft>
              <a:defRPr sz="2400">
                <a:solidFill>
                  <a:schemeClr val="tx1"/>
                </a:solidFill>
                <a:latin typeface="Arial" charset="0"/>
                <a:cs typeface="Arial" charset="0"/>
              </a:defRPr>
            </a:lvl6pPr>
            <a:lvl7pPr marL="2971800" indent="-228600" eaLnBrk="0" fontAlgn="base" hangingPunct="0">
              <a:spcBef>
                <a:spcPct val="0"/>
              </a:spcBef>
              <a:spcAft>
                <a:spcPct val="0"/>
              </a:spcAft>
              <a:defRPr sz="2400">
                <a:solidFill>
                  <a:schemeClr val="tx1"/>
                </a:solidFill>
                <a:latin typeface="Arial" charset="0"/>
                <a:cs typeface="Arial" charset="0"/>
              </a:defRPr>
            </a:lvl7pPr>
            <a:lvl8pPr marL="3429000" indent="-228600" eaLnBrk="0" fontAlgn="base" hangingPunct="0">
              <a:spcBef>
                <a:spcPct val="0"/>
              </a:spcBef>
              <a:spcAft>
                <a:spcPct val="0"/>
              </a:spcAft>
              <a:defRPr sz="2400">
                <a:solidFill>
                  <a:schemeClr val="tx1"/>
                </a:solidFill>
                <a:latin typeface="Arial" charset="0"/>
                <a:cs typeface="Arial" charset="0"/>
              </a:defRPr>
            </a:lvl8pPr>
            <a:lvl9pPr marL="3886200" indent="-228600" eaLnBrk="0" fontAlgn="base" hangingPunct="0">
              <a:spcBef>
                <a:spcPct val="0"/>
              </a:spcBef>
              <a:spcAft>
                <a:spcPct val="0"/>
              </a:spcAft>
              <a:defRPr sz="2400">
                <a:solidFill>
                  <a:schemeClr val="tx1"/>
                </a:solidFill>
                <a:latin typeface="Arial" charset="0"/>
                <a:cs typeface="Arial" charset="0"/>
              </a:defRPr>
            </a:lvl9pPr>
          </a:lstStyle>
          <a:p>
            <a:pPr eaLnBrk="1" hangingPunct="1"/>
            <a:fld id="{8B5BFBE5-884E-42ED-B6CB-298D16498E01}" type="slidenum">
              <a:rPr lang="en-US" sz="1400"/>
              <a:pPr eaLnBrk="1" hangingPunct="1"/>
              <a:t>36</a:t>
            </a:fld>
            <a:endParaRPr lang="en-US" sz="1400"/>
          </a:p>
        </p:txBody>
      </p:sp>
    </p:spTree>
  </p:cSld>
  <p:clrMapOvr>
    <a:masterClrMapping/>
  </p:clrMapOvr>
  <p:transition spd="slow">
    <p:wheel spokes="1"/>
  </p:transition>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Title 1"/>
          <p:cNvSpPr>
            <a:spLocks noGrp="1"/>
          </p:cNvSpPr>
          <p:nvPr>
            <p:ph type="title"/>
          </p:nvPr>
        </p:nvSpPr>
        <p:spPr>
          <a:xfrm>
            <a:off x="1981200" y="1"/>
            <a:ext cx="8229600" cy="620713"/>
          </a:xfrm>
        </p:spPr>
        <p:txBody>
          <a:bodyPr/>
          <a:lstStyle/>
          <a:p>
            <a:r>
              <a:rPr lang="en-US" sz="2800" b="1">
                <a:solidFill>
                  <a:srgbClr val="000000"/>
                </a:solidFill>
                <a:latin typeface="Arial" charset="0"/>
                <a:cs typeface="Arial" charset="0"/>
              </a:rPr>
              <a:t>NỘI DUNG CƠ BẢN LUẬT SĐBS LUẠT XLVPHC</a:t>
            </a:r>
            <a:endParaRPr lang="en-US"/>
          </a:p>
        </p:txBody>
      </p:sp>
      <p:sp>
        <p:nvSpPr>
          <p:cNvPr id="3" name="Content Placeholder 2"/>
          <p:cNvSpPr>
            <a:spLocks noGrp="1"/>
          </p:cNvSpPr>
          <p:nvPr>
            <p:ph idx="1"/>
          </p:nvPr>
        </p:nvSpPr>
        <p:spPr>
          <a:xfrm>
            <a:off x="1631504" y="764704"/>
            <a:ext cx="8856984" cy="5976664"/>
          </a:xfrm>
        </p:spPr>
        <p:txBody>
          <a:bodyPr/>
          <a:lstStyle/>
          <a:p>
            <a:pPr marL="0" indent="0" algn="just" eaLnBrk="1" hangingPunct="1">
              <a:lnSpc>
                <a:spcPts val="3000"/>
              </a:lnSpc>
              <a:spcBef>
                <a:spcPts val="0"/>
              </a:spcBef>
              <a:buNone/>
              <a:defRPr/>
            </a:pPr>
            <a:r>
              <a:rPr lang="en-US" sz="2200" spc="-20" dirty="0">
                <a:solidFill>
                  <a:prstClr val="black"/>
                </a:solidFill>
                <a:latin typeface="Arial" pitchFamily="34" charset="0"/>
                <a:ea typeface="Calibri"/>
                <a:cs typeface="Arial" pitchFamily="34" charset="0"/>
              </a:rPr>
              <a:t>	</a:t>
            </a:r>
            <a:r>
              <a:rPr lang="en-US" sz="2400" b="1" spc="-20" dirty="0" err="1">
                <a:solidFill>
                  <a:srgbClr val="0000CC"/>
                </a:solidFill>
                <a:latin typeface="Arial" pitchFamily="34" charset="0"/>
                <a:ea typeface="Calibri"/>
                <a:cs typeface="Arial" pitchFamily="34" charset="0"/>
              </a:rPr>
              <a:t>Nội</a:t>
            </a:r>
            <a:r>
              <a:rPr lang="en-US" sz="2400" b="1" spc="-20" dirty="0">
                <a:solidFill>
                  <a:srgbClr val="0000CC"/>
                </a:solidFill>
                <a:latin typeface="Arial" pitchFamily="34" charset="0"/>
                <a:ea typeface="Calibri"/>
                <a:cs typeface="Arial" pitchFamily="34" charset="0"/>
              </a:rPr>
              <a:t> dung </a:t>
            </a:r>
            <a:r>
              <a:rPr lang="en-US" sz="2400" b="1" spc="-20" dirty="0" err="1">
                <a:solidFill>
                  <a:srgbClr val="0000CC"/>
                </a:solidFill>
                <a:latin typeface="Arial" pitchFamily="34" charset="0"/>
                <a:ea typeface="Calibri"/>
                <a:cs typeface="Arial" pitchFamily="34" charset="0"/>
              </a:rPr>
              <a:t>sđbs</a:t>
            </a:r>
            <a:r>
              <a:rPr lang="en-US" sz="2400" b="1" spc="-20" dirty="0">
                <a:solidFill>
                  <a:srgbClr val="0000CC"/>
                </a:solidFill>
                <a:latin typeface="Arial" pitchFamily="34" charset="0"/>
                <a:ea typeface="Calibri"/>
                <a:cs typeface="Arial" pitchFamily="34" charset="0"/>
              </a:rPr>
              <a:t> </a:t>
            </a:r>
            <a:r>
              <a:rPr lang="en-US" sz="2400" b="1" spc="-20" dirty="0" err="1">
                <a:solidFill>
                  <a:srgbClr val="0000CC"/>
                </a:solidFill>
                <a:latin typeface="Arial" pitchFamily="34" charset="0"/>
                <a:ea typeface="Calibri"/>
                <a:cs typeface="Arial" pitchFamily="34" charset="0"/>
              </a:rPr>
              <a:t>về</a:t>
            </a:r>
            <a:r>
              <a:rPr lang="en-US" sz="2400" b="1" spc="-20" dirty="0">
                <a:solidFill>
                  <a:srgbClr val="0000CC"/>
                </a:solidFill>
                <a:latin typeface="Arial" pitchFamily="34" charset="0"/>
                <a:ea typeface="Calibri"/>
                <a:cs typeface="Arial" pitchFamily="34" charset="0"/>
              </a:rPr>
              <a:t> </a:t>
            </a:r>
            <a:r>
              <a:rPr lang="en-US" sz="2400" b="1" spc="-20" dirty="0" err="1">
                <a:solidFill>
                  <a:srgbClr val="0000CC"/>
                </a:solidFill>
                <a:latin typeface="Arial" pitchFamily="34" charset="0"/>
                <a:ea typeface="Calibri"/>
                <a:cs typeface="Arial" pitchFamily="34" charset="0"/>
              </a:rPr>
              <a:t>các</a:t>
            </a:r>
            <a:r>
              <a:rPr lang="en-US" sz="2400" b="1" spc="-20" dirty="0">
                <a:solidFill>
                  <a:srgbClr val="0000CC"/>
                </a:solidFill>
                <a:latin typeface="Arial" pitchFamily="34" charset="0"/>
                <a:ea typeface="Calibri"/>
                <a:cs typeface="Arial" pitchFamily="34" charset="0"/>
              </a:rPr>
              <a:t> </a:t>
            </a:r>
            <a:r>
              <a:rPr lang="en-US" sz="2400" b="1" spc="-20" dirty="0" err="1">
                <a:solidFill>
                  <a:srgbClr val="0000CC"/>
                </a:solidFill>
                <a:latin typeface="Arial" pitchFamily="34" charset="0"/>
                <a:ea typeface="Calibri"/>
                <a:cs typeface="Arial" pitchFamily="34" charset="0"/>
              </a:rPr>
              <a:t>biện</a:t>
            </a:r>
            <a:r>
              <a:rPr lang="en-US" sz="2400" b="1" spc="-20" dirty="0">
                <a:solidFill>
                  <a:srgbClr val="0000CC"/>
                </a:solidFill>
                <a:latin typeface="Arial" pitchFamily="34" charset="0"/>
                <a:ea typeface="Calibri"/>
                <a:cs typeface="Arial" pitchFamily="34" charset="0"/>
              </a:rPr>
              <a:t> </a:t>
            </a:r>
            <a:r>
              <a:rPr lang="en-US" sz="2400" b="1" spc="-20" dirty="0" err="1">
                <a:solidFill>
                  <a:srgbClr val="0000CC"/>
                </a:solidFill>
                <a:latin typeface="Arial" pitchFamily="34" charset="0"/>
                <a:ea typeface="Calibri"/>
                <a:cs typeface="Arial" pitchFamily="34" charset="0"/>
              </a:rPr>
              <a:t>pháp</a:t>
            </a:r>
            <a:r>
              <a:rPr lang="en-US" sz="2400" b="1" spc="-20" dirty="0">
                <a:solidFill>
                  <a:srgbClr val="0000CC"/>
                </a:solidFill>
                <a:latin typeface="Arial" pitchFamily="34" charset="0"/>
                <a:ea typeface="Calibri"/>
                <a:cs typeface="Arial" pitchFamily="34" charset="0"/>
              </a:rPr>
              <a:t> </a:t>
            </a:r>
            <a:r>
              <a:rPr lang="en-US" sz="2400" b="1" spc="-20" dirty="0" err="1">
                <a:solidFill>
                  <a:srgbClr val="0000CC"/>
                </a:solidFill>
                <a:latin typeface="Arial" pitchFamily="34" charset="0"/>
                <a:ea typeface="Calibri"/>
                <a:cs typeface="Arial" pitchFamily="34" charset="0"/>
              </a:rPr>
              <a:t>ngăn</a:t>
            </a:r>
            <a:r>
              <a:rPr lang="en-US" sz="2400" b="1" spc="-20" dirty="0">
                <a:solidFill>
                  <a:srgbClr val="0000CC"/>
                </a:solidFill>
                <a:latin typeface="Arial" pitchFamily="34" charset="0"/>
                <a:ea typeface="Calibri"/>
                <a:cs typeface="Arial" pitchFamily="34" charset="0"/>
              </a:rPr>
              <a:t> </a:t>
            </a:r>
            <a:r>
              <a:rPr lang="en-US" sz="2400" b="1" spc="-20" dirty="0" err="1">
                <a:solidFill>
                  <a:srgbClr val="0000CC"/>
                </a:solidFill>
                <a:latin typeface="Arial" pitchFamily="34" charset="0"/>
                <a:ea typeface="Calibri"/>
                <a:cs typeface="Arial" pitchFamily="34" charset="0"/>
              </a:rPr>
              <a:t>chặn</a:t>
            </a:r>
            <a:r>
              <a:rPr lang="en-US" sz="2400" b="1" spc="-20" dirty="0">
                <a:solidFill>
                  <a:srgbClr val="0000CC"/>
                </a:solidFill>
                <a:latin typeface="Arial" pitchFamily="34" charset="0"/>
                <a:ea typeface="Calibri"/>
                <a:cs typeface="Arial" pitchFamily="34" charset="0"/>
              </a:rPr>
              <a:t> </a:t>
            </a:r>
            <a:r>
              <a:rPr lang="en-US" sz="2400" b="1" spc="-20" dirty="0" err="1">
                <a:solidFill>
                  <a:srgbClr val="0000CC"/>
                </a:solidFill>
                <a:latin typeface="Arial" pitchFamily="34" charset="0"/>
                <a:ea typeface="Calibri"/>
                <a:cs typeface="Arial" pitchFamily="34" charset="0"/>
              </a:rPr>
              <a:t>và</a:t>
            </a:r>
            <a:r>
              <a:rPr lang="en-US" sz="2400" b="1" spc="-20" dirty="0">
                <a:solidFill>
                  <a:srgbClr val="0000CC"/>
                </a:solidFill>
                <a:latin typeface="Arial" pitchFamily="34" charset="0"/>
                <a:ea typeface="Calibri"/>
                <a:cs typeface="Arial" pitchFamily="34" charset="0"/>
              </a:rPr>
              <a:t> </a:t>
            </a:r>
            <a:r>
              <a:rPr lang="en-US" sz="2400" b="1" spc="-20" dirty="0" err="1">
                <a:solidFill>
                  <a:srgbClr val="0000CC"/>
                </a:solidFill>
                <a:latin typeface="Arial" pitchFamily="34" charset="0"/>
                <a:ea typeface="Calibri"/>
                <a:cs typeface="Arial" pitchFamily="34" charset="0"/>
              </a:rPr>
              <a:t>bảo</a:t>
            </a:r>
            <a:r>
              <a:rPr lang="en-US" sz="2400" b="1" spc="-20" dirty="0">
                <a:solidFill>
                  <a:srgbClr val="0000CC"/>
                </a:solidFill>
                <a:latin typeface="Arial" pitchFamily="34" charset="0"/>
                <a:ea typeface="Calibri"/>
                <a:cs typeface="Arial" pitchFamily="34" charset="0"/>
              </a:rPr>
              <a:t> </a:t>
            </a:r>
            <a:r>
              <a:rPr lang="en-US" sz="2400" b="1" spc="-20" dirty="0" err="1">
                <a:solidFill>
                  <a:srgbClr val="0000CC"/>
                </a:solidFill>
                <a:latin typeface="Arial" pitchFamily="34" charset="0"/>
                <a:ea typeface="Calibri"/>
                <a:cs typeface="Arial" pitchFamily="34" charset="0"/>
              </a:rPr>
              <a:t>đảm</a:t>
            </a:r>
            <a:r>
              <a:rPr lang="en-US" sz="2400" b="1" spc="-20" dirty="0">
                <a:solidFill>
                  <a:srgbClr val="0000CC"/>
                </a:solidFill>
                <a:latin typeface="Arial" pitchFamily="34" charset="0"/>
                <a:ea typeface="Calibri"/>
                <a:cs typeface="Arial" pitchFamily="34" charset="0"/>
              </a:rPr>
              <a:t> </a:t>
            </a:r>
            <a:r>
              <a:rPr lang="en-US" sz="2400" b="1" spc="-20" dirty="0" err="1">
                <a:solidFill>
                  <a:srgbClr val="0000CC"/>
                </a:solidFill>
                <a:latin typeface="Arial" pitchFamily="34" charset="0"/>
                <a:ea typeface="Calibri"/>
                <a:cs typeface="Arial" pitchFamily="34" charset="0"/>
              </a:rPr>
              <a:t>XLVPHC</a:t>
            </a:r>
            <a:r>
              <a:rPr lang="en-US" sz="2400" b="1" spc="-20" dirty="0">
                <a:solidFill>
                  <a:srgbClr val="0000CC"/>
                </a:solidFill>
                <a:latin typeface="Arial" pitchFamily="34" charset="0"/>
                <a:ea typeface="Calibri"/>
                <a:cs typeface="Arial" pitchFamily="34" charset="0"/>
              </a:rPr>
              <a:t> </a:t>
            </a:r>
            <a:r>
              <a:rPr lang="en-US" sz="2400" b="1" spc="-20" dirty="0" err="1">
                <a:solidFill>
                  <a:srgbClr val="0000CC"/>
                </a:solidFill>
                <a:latin typeface="Arial" pitchFamily="34" charset="0"/>
                <a:ea typeface="Calibri"/>
                <a:cs typeface="Arial" pitchFamily="34" charset="0"/>
              </a:rPr>
              <a:t>theo</a:t>
            </a:r>
            <a:r>
              <a:rPr lang="en-US" sz="2400" b="1" spc="-20" dirty="0">
                <a:solidFill>
                  <a:srgbClr val="0000CC"/>
                </a:solidFill>
                <a:latin typeface="Arial" pitchFamily="34" charset="0"/>
                <a:ea typeface="Calibri"/>
                <a:cs typeface="Arial" pitchFamily="34" charset="0"/>
              </a:rPr>
              <a:t> </a:t>
            </a:r>
            <a:r>
              <a:rPr lang="en-US" sz="2400" b="1" spc="-20" dirty="0" err="1">
                <a:solidFill>
                  <a:srgbClr val="0000CC"/>
                </a:solidFill>
                <a:latin typeface="Arial" pitchFamily="34" charset="0"/>
                <a:ea typeface="Calibri"/>
                <a:cs typeface="Arial" pitchFamily="34" charset="0"/>
              </a:rPr>
              <a:t>Luật</a:t>
            </a:r>
            <a:r>
              <a:rPr lang="en-US" sz="2400" b="1" spc="-20" dirty="0">
                <a:solidFill>
                  <a:srgbClr val="0000CC"/>
                </a:solidFill>
                <a:latin typeface="Arial" pitchFamily="34" charset="0"/>
                <a:ea typeface="Calibri"/>
                <a:cs typeface="Arial" pitchFamily="34" charset="0"/>
              </a:rPr>
              <a:t> </a:t>
            </a:r>
            <a:r>
              <a:rPr lang="en-US" sz="2400" b="1" spc="-20" dirty="0" err="1">
                <a:solidFill>
                  <a:srgbClr val="0000CC"/>
                </a:solidFill>
                <a:latin typeface="Arial" pitchFamily="34" charset="0"/>
                <a:ea typeface="Calibri"/>
                <a:cs typeface="Arial" pitchFamily="34" charset="0"/>
              </a:rPr>
              <a:t>số</a:t>
            </a:r>
            <a:r>
              <a:rPr lang="en-US" sz="2400" b="1" spc="-20" dirty="0">
                <a:solidFill>
                  <a:srgbClr val="0000CC"/>
                </a:solidFill>
                <a:latin typeface="Arial" pitchFamily="34" charset="0"/>
                <a:ea typeface="Calibri"/>
                <a:cs typeface="Arial" pitchFamily="34" charset="0"/>
              </a:rPr>
              <a:t> 67: </a:t>
            </a:r>
          </a:p>
          <a:p>
            <a:pPr marL="0" indent="0" algn="just" eaLnBrk="1" hangingPunct="1">
              <a:lnSpc>
                <a:spcPts val="2700"/>
              </a:lnSpc>
              <a:spcBef>
                <a:spcPts val="0"/>
              </a:spcBef>
              <a:buNone/>
              <a:defRPr/>
            </a:pPr>
            <a:r>
              <a:rPr lang="en-US" sz="2200" spc="-20" dirty="0">
                <a:solidFill>
                  <a:prstClr val="black"/>
                </a:solidFill>
                <a:latin typeface="Arial" pitchFamily="34" charset="0"/>
                <a:ea typeface="Calibri"/>
                <a:cs typeface="Arial" pitchFamily="34" charset="0"/>
              </a:rPr>
              <a:t>	</a:t>
            </a:r>
            <a:r>
              <a:rPr lang="en-US" sz="2200" spc="-20" dirty="0">
                <a:solidFill>
                  <a:srgbClr val="0000CC"/>
                </a:solidFill>
                <a:latin typeface="Arial" pitchFamily="34" charset="0"/>
                <a:ea typeface="Calibri"/>
                <a:cs typeface="Arial" pitchFamily="34" charset="0"/>
              </a:rPr>
              <a:t>1. </a:t>
            </a:r>
            <a:r>
              <a:rPr lang="en-US" sz="2200" spc="-20" dirty="0" err="1">
                <a:solidFill>
                  <a:srgbClr val="0000CC"/>
                </a:solidFill>
                <a:latin typeface="Arial" pitchFamily="34" charset="0"/>
                <a:ea typeface="Calibri"/>
                <a:cs typeface="Arial" pitchFamily="34" charset="0"/>
              </a:rPr>
              <a:t>Bổ</a:t>
            </a:r>
            <a:r>
              <a:rPr lang="en-US" sz="2200" spc="-20" dirty="0">
                <a:solidFill>
                  <a:srgbClr val="0000CC"/>
                </a:solidFill>
                <a:latin typeface="Arial" pitchFamily="34" charset="0"/>
                <a:ea typeface="Calibri"/>
                <a:cs typeface="Arial" pitchFamily="34" charset="0"/>
              </a:rPr>
              <a:t> sung </a:t>
            </a:r>
            <a:r>
              <a:rPr lang="en-US" sz="2200" spc="-20" dirty="0" err="1">
                <a:solidFill>
                  <a:srgbClr val="0000CC"/>
                </a:solidFill>
                <a:latin typeface="Arial" pitchFamily="34" charset="0"/>
                <a:ea typeface="Calibri"/>
                <a:cs typeface="Arial" pitchFamily="34" charset="0"/>
              </a:rPr>
              <a:t>quy</a:t>
            </a:r>
            <a:r>
              <a:rPr lang="en-US" sz="2200" spc="-20" dirty="0">
                <a:solidFill>
                  <a:srgbClr val="0000CC"/>
                </a:solidFill>
                <a:latin typeface="Arial" pitchFamily="34" charset="0"/>
                <a:ea typeface="Calibri"/>
                <a:cs typeface="Arial" pitchFamily="34" charset="0"/>
              </a:rPr>
              <a:t> </a:t>
            </a:r>
            <a:r>
              <a:rPr lang="en-US" sz="2200" spc="-20" dirty="0" err="1">
                <a:solidFill>
                  <a:srgbClr val="0000CC"/>
                </a:solidFill>
                <a:latin typeface="Arial" pitchFamily="34" charset="0"/>
                <a:ea typeface="Calibri"/>
                <a:cs typeface="Arial" pitchFamily="34" charset="0"/>
              </a:rPr>
              <a:t>định</a:t>
            </a:r>
            <a:r>
              <a:rPr lang="en-US" sz="2200" spc="-20" dirty="0">
                <a:solidFill>
                  <a:srgbClr val="0000CC"/>
                </a:solidFill>
                <a:latin typeface="Arial" pitchFamily="34" charset="0"/>
                <a:ea typeface="Calibri"/>
                <a:cs typeface="Arial" pitchFamily="34" charset="0"/>
              </a:rPr>
              <a:t> </a:t>
            </a:r>
            <a:r>
              <a:rPr lang="en-US" sz="2200" spc="-20" dirty="0" err="1">
                <a:solidFill>
                  <a:srgbClr val="0000CC"/>
                </a:solidFill>
                <a:latin typeface="Arial" pitchFamily="34" charset="0"/>
                <a:ea typeface="Calibri"/>
                <a:cs typeface="Arial" pitchFamily="34" charset="0"/>
              </a:rPr>
              <a:t>về</a:t>
            </a:r>
            <a:r>
              <a:rPr lang="en-US" sz="2200" spc="-20" dirty="0">
                <a:solidFill>
                  <a:srgbClr val="0000CC"/>
                </a:solidFill>
                <a:latin typeface="Arial" pitchFamily="34" charset="0"/>
                <a:ea typeface="Calibri"/>
                <a:cs typeface="Arial" pitchFamily="34" charset="0"/>
              </a:rPr>
              <a:t> </a:t>
            </a:r>
            <a:r>
              <a:rPr lang="en-US" sz="2200" spc="-20" dirty="0" err="1">
                <a:solidFill>
                  <a:srgbClr val="0000CC"/>
                </a:solidFill>
                <a:latin typeface="Arial" pitchFamily="34" charset="0"/>
                <a:ea typeface="Calibri"/>
                <a:cs typeface="Arial" pitchFamily="34" charset="0"/>
              </a:rPr>
              <a:t>các</a:t>
            </a:r>
            <a:r>
              <a:rPr lang="en-US" sz="2200" spc="-20" dirty="0">
                <a:solidFill>
                  <a:srgbClr val="0000CC"/>
                </a:solidFill>
                <a:latin typeface="Arial" pitchFamily="34" charset="0"/>
                <a:ea typeface="Calibri"/>
                <a:cs typeface="Arial" pitchFamily="34" charset="0"/>
              </a:rPr>
              <a:t> </a:t>
            </a:r>
            <a:r>
              <a:rPr lang="en-US" sz="2200" spc="-20" dirty="0" err="1">
                <a:solidFill>
                  <a:srgbClr val="0000CC"/>
                </a:solidFill>
                <a:latin typeface="Arial" pitchFamily="34" charset="0"/>
                <a:ea typeface="Calibri"/>
                <a:cs typeface="Arial" pitchFamily="34" charset="0"/>
              </a:rPr>
              <a:t>trường</a:t>
            </a:r>
            <a:r>
              <a:rPr lang="en-US" sz="2200" spc="-20" dirty="0">
                <a:solidFill>
                  <a:srgbClr val="0000CC"/>
                </a:solidFill>
                <a:latin typeface="Arial" pitchFamily="34" charset="0"/>
                <a:ea typeface="Calibri"/>
                <a:cs typeface="Arial" pitchFamily="34" charset="0"/>
              </a:rPr>
              <a:t> </a:t>
            </a:r>
            <a:r>
              <a:rPr lang="en-US" sz="2200" spc="-20" dirty="0" err="1">
                <a:solidFill>
                  <a:srgbClr val="0000CC"/>
                </a:solidFill>
                <a:latin typeface="Arial" pitchFamily="34" charset="0"/>
                <a:ea typeface="Calibri"/>
                <a:cs typeface="Arial" pitchFamily="34" charset="0"/>
              </a:rPr>
              <a:t>hợp</a:t>
            </a:r>
            <a:r>
              <a:rPr lang="en-US" sz="2200" spc="-20" dirty="0">
                <a:solidFill>
                  <a:srgbClr val="0000CC"/>
                </a:solidFill>
                <a:latin typeface="Arial" pitchFamily="34" charset="0"/>
                <a:ea typeface="Calibri"/>
                <a:cs typeface="Arial" pitchFamily="34" charset="0"/>
              </a:rPr>
              <a:t> </a:t>
            </a:r>
            <a:r>
              <a:rPr lang="en-US" sz="2200" spc="-20" dirty="0" err="1">
                <a:solidFill>
                  <a:srgbClr val="0000CC"/>
                </a:solidFill>
                <a:latin typeface="Arial" pitchFamily="34" charset="0"/>
                <a:ea typeface="Calibri"/>
                <a:cs typeface="Arial" pitchFamily="34" charset="0"/>
              </a:rPr>
              <a:t>áp</a:t>
            </a:r>
            <a:r>
              <a:rPr lang="en-US" sz="2200" spc="-20" dirty="0">
                <a:solidFill>
                  <a:srgbClr val="0000CC"/>
                </a:solidFill>
                <a:latin typeface="Arial" pitchFamily="34" charset="0"/>
                <a:ea typeface="Calibri"/>
                <a:cs typeface="Arial" pitchFamily="34" charset="0"/>
              </a:rPr>
              <a:t> </a:t>
            </a:r>
            <a:r>
              <a:rPr lang="en-US" sz="2200" spc="-20" dirty="0" err="1">
                <a:solidFill>
                  <a:srgbClr val="0000CC"/>
                </a:solidFill>
                <a:latin typeface="Arial" pitchFamily="34" charset="0"/>
                <a:ea typeface="Calibri"/>
                <a:cs typeface="Arial" pitchFamily="34" charset="0"/>
              </a:rPr>
              <a:t>dụng</a:t>
            </a:r>
            <a:r>
              <a:rPr lang="en-US" sz="2200" spc="-20" dirty="0">
                <a:solidFill>
                  <a:srgbClr val="0000CC"/>
                </a:solidFill>
                <a:latin typeface="Arial" pitchFamily="34" charset="0"/>
                <a:ea typeface="Calibri"/>
                <a:cs typeface="Arial" pitchFamily="34" charset="0"/>
              </a:rPr>
              <a:t> b</a:t>
            </a:r>
            <a:r>
              <a:rPr lang="vi-VN" sz="2200" dirty="0">
                <a:solidFill>
                  <a:srgbClr val="0000CC"/>
                </a:solidFill>
                <a:ea typeface="Calibri"/>
                <a:cs typeface="Arial" pitchFamily="34" charset="0"/>
              </a:rPr>
              <a:t>iện pháp tạm giữ người theo </a:t>
            </a:r>
            <a:r>
              <a:rPr lang="en-US" sz="2200" dirty="0" err="1">
                <a:solidFill>
                  <a:srgbClr val="0000CC"/>
                </a:solidFill>
                <a:latin typeface="Arial" pitchFamily="34" charset="0"/>
                <a:ea typeface="Calibri"/>
                <a:cs typeface="Arial" pitchFamily="34" charset="0"/>
              </a:rPr>
              <a:t>TTHC</a:t>
            </a:r>
            <a:r>
              <a:rPr lang="en-US" sz="2200" dirty="0">
                <a:solidFill>
                  <a:srgbClr val="0000CC"/>
                </a:solidFill>
                <a:latin typeface="Arial" pitchFamily="34" charset="0"/>
                <a:ea typeface="Calibri"/>
                <a:cs typeface="Arial" pitchFamily="34" charset="0"/>
              </a:rPr>
              <a:t> </a:t>
            </a:r>
            <a:r>
              <a:rPr lang="vi-VN" sz="2200" dirty="0">
                <a:solidFill>
                  <a:srgbClr val="0000CC"/>
                </a:solidFill>
                <a:ea typeface="Calibri"/>
                <a:cs typeface="Arial" pitchFamily="34" charset="0"/>
              </a:rPr>
              <a:t>tại </a:t>
            </a:r>
            <a:r>
              <a:rPr lang="en-US" sz="2200" dirty="0" err="1">
                <a:solidFill>
                  <a:srgbClr val="0000CC"/>
                </a:solidFill>
                <a:latin typeface="Arial" pitchFamily="34" charset="0"/>
                <a:ea typeface="Calibri"/>
                <a:cs typeface="Arial" pitchFamily="34" charset="0"/>
              </a:rPr>
              <a:t>Điều</a:t>
            </a:r>
            <a:r>
              <a:rPr lang="en-US" sz="2200" dirty="0">
                <a:solidFill>
                  <a:srgbClr val="0000CC"/>
                </a:solidFill>
                <a:latin typeface="Arial" pitchFamily="34" charset="0"/>
                <a:ea typeface="Calibri"/>
                <a:cs typeface="Arial" pitchFamily="34" charset="0"/>
              </a:rPr>
              <a:t> 122 </a:t>
            </a:r>
            <a:r>
              <a:rPr lang="en-US" sz="2200" dirty="0" err="1">
                <a:solidFill>
                  <a:srgbClr val="0000CC"/>
                </a:solidFill>
                <a:latin typeface="Arial" pitchFamily="34" charset="0"/>
                <a:ea typeface="Calibri"/>
                <a:cs typeface="Arial" pitchFamily="34" charset="0"/>
              </a:rPr>
              <a:t>Luật</a:t>
            </a:r>
            <a:r>
              <a:rPr lang="en-US" sz="2200" dirty="0">
                <a:solidFill>
                  <a:srgbClr val="0000CC"/>
                </a:solidFill>
                <a:latin typeface="Arial" pitchFamily="34" charset="0"/>
                <a:ea typeface="Calibri"/>
                <a:cs typeface="Arial" pitchFamily="34" charset="0"/>
              </a:rPr>
              <a:t> </a:t>
            </a:r>
            <a:r>
              <a:rPr lang="en-US" sz="2200" dirty="0" err="1">
                <a:solidFill>
                  <a:srgbClr val="0000CC"/>
                </a:solidFill>
                <a:latin typeface="Arial" pitchFamily="34" charset="0"/>
                <a:ea typeface="Calibri"/>
                <a:cs typeface="Arial" pitchFamily="34" charset="0"/>
              </a:rPr>
              <a:t>XLPVHC</a:t>
            </a:r>
            <a:r>
              <a:rPr lang="en-US" sz="2200" dirty="0">
                <a:solidFill>
                  <a:srgbClr val="0000CC"/>
                </a:solidFill>
                <a:latin typeface="Arial" pitchFamily="34" charset="0"/>
                <a:ea typeface="Calibri"/>
                <a:cs typeface="Arial" pitchFamily="34" charset="0"/>
              </a:rPr>
              <a:t>; (</a:t>
            </a:r>
            <a:r>
              <a:rPr lang="en-US" sz="2200" b="1" dirty="0" err="1">
                <a:solidFill>
                  <a:srgbClr val="0000CC"/>
                </a:solidFill>
                <a:highlight>
                  <a:srgbClr val="FFFF00"/>
                </a:highlight>
                <a:latin typeface="Arial" pitchFamily="34" charset="0"/>
                <a:ea typeface="Times New Roman"/>
                <a:cs typeface="Arial" pitchFamily="34" charset="0"/>
              </a:rPr>
              <a:t>Khoản</a:t>
            </a:r>
            <a:r>
              <a:rPr lang="en-US" sz="2200" b="1" dirty="0">
                <a:solidFill>
                  <a:srgbClr val="0000CC"/>
                </a:solidFill>
                <a:highlight>
                  <a:srgbClr val="FFFF00"/>
                </a:highlight>
                <a:latin typeface="Arial" pitchFamily="34" charset="0"/>
                <a:ea typeface="Times New Roman"/>
                <a:cs typeface="Arial" pitchFamily="34" charset="0"/>
              </a:rPr>
              <a:t> 61 </a:t>
            </a:r>
            <a:r>
              <a:rPr lang="en-US" sz="2200" b="1" dirty="0" err="1">
                <a:solidFill>
                  <a:srgbClr val="0000CC"/>
                </a:solidFill>
                <a:highlight>
                  <a:srgbClr val="FFFF00"/>
                </a:highlight>
                <a:latin typeface="Arial" pitchFamily="34" charset="0"/>
                <a:ea typeface="Times New Roman"/>
                <a:cs typeface="Arial" pitchFamily="34" charset="0"/>
              </a:rPr>
              <a:t>Điều</a:t>
            </a:r>
            <a:r>
              <a:rPr lang="en-US" sz="2200" b="1" dirty="0">
                <a:solidFill>
                  <a:srgbClr val="0000CC"/>
                </a:solidFill>
                <a:highlight>
                  <a:srgbClr val="FFFF00"/>
                </a:highlight>
                <a:latin typeface="Arial" pitchFamily="34" charset="0"/>
                <a:ea typeface="Times New Roman"/>
                <a:cs typeface="Arial" pitchFamily="34" charset="0"/>
              </a:rPr>
              <a:t> 1 </a:t>
            </a:r>
            <a:r>
              <a:rPr lang="en-US" sz="2200" b="1" dirty="0" err="1">
                <a:solidFill>
                  <a:srgbClr val="0000CC"/>
                </a:solidFill>
                <a:highlight>
                  <a:srgbClr val="FFFF00"/>
                </a:highlight>
                <a:latin typeface="Arial" pitchFamily="34" charset="0"/>
                <a:ea typeface="Times New Roman"/>
                <a:cs typeface="Arial" pitchFamily="34" charset="0"/>
              </a:rPr>
              <a:t>Luật</a:t>
            </a:r>
            <a:r>
              <a:rPr lang="en-US" sz="2200" b="1" dirty="0">
                <a:solidFill>
                  <a:srgbClr val="0000CC"/>
                </a:solidFill>
                <a:highlight>
                  <a:srgbClr val="FFFF00"/>
                </a:highlight>
                <a:latin typeface="Arial" pitchFamily="34" charset="0"/>
                <a:ea typeface="Times New Roman"/>
                <a:cs typeface="Arial" pitchFamily="34" charset="0"/>
              </a:rPr>
              <a:t> </a:t>
            </a:r>
            <a:r>
              <a:rPr lang="en-US" sz="2200" b="1" dirty="0" err="1">
                <a:solidFill>
                  <a:srgbClr val="0000CC"/>
                </a:solidFill>
                <a:highlight>
                  <a:srgbClr val="FFFF00"/>
                </a:highlight>
                <a:latin typeface="Arial" pitchFamily="34" charset="0"/>
                <a:ea typeface="Times New Roman"/>
                <a:cs typeface="Arial" pitchFamily="34" charset="0"/>
              </a:rPr>
              <a:t>số</a:t>
            </a:r>
            <a:r>
              <a:rPr lang="en-US" sz="2200" b="1" dirty="0">
                <a:solidFill>
                  <a:srgbClr val="0000CC"/>
                </a:solidFill>
                <a:highlight>
                  <a:srgbClr val="FFFF00"/>
                </a:highlight>
                <a:latin typeface="Arial" pitchFamily="34" charset="0"/>
                <a:ea typeface="Times New Roman"/>
                <a:cs typeface="Arial" pitchFamily="34" charset="0"/>
              </a:rPr>
              <a:t> 67).</a:t>
            </a:r>
            <a:r>
              <a:rPr lang="en-US" sz="2200" dirty="0">
                <a:solidFill>
                  <a:srgbClr val="0000CC"/>
                </a:solidFill>
                <a:latin typeface="Arial" pitchFamily="34" charset="0"/>
                <a:ea typeface="Calibri"/>
                <a:cs typeface="Arial" pitchFamily="34" charset="0"/>
              </a:rPr>
              <a:t>	</a:t>
            </a:r>
          </a:p>
          <a:p>
            <a:pPr marL="0" indent="0" algn="just" eaLnBrk="1" hangingPunct="1">
              <a:lnSpc>
                <a:spcPts val="2700"/>
              </a:lnSpc>
              <a:spcBef>
                <a:spcPts val="0"/>
              </a:spcBef>
              <a:buNone/>
              <a:defRPr/>
            </a:pPr>
            <a:r>
              <a:rPr lang="en-US" sz="2200" dirty="0">
                <a:solidFill>
                  <a:srgbClr val="0000CC"/>
                </a:solidFill>
                <a:latin typeface="Arial" pitchFamily="34" charset="0"/>
                <a:ea typeface="Calibri"/>
                <a:cs typeface="Arial" pitchFamily="34" charset="0"/>
              </a:rPr>
              <a:t>	2. </a:t>
            </a:r>
            <a:r>
              <a:rPr lang="en-US" sz="2200" dirty="0" err="1">
                <a:solidFill>
                  <a:srgbClr val="0000CC"/>
                </a:solidFill>
                <a:latin typeface="Arial" pitchFamily="34" charset="0"/>
                <a:ea typeface="Calibri"/>
                <a:cs typeface="Arial" pitchFamily="34" charset="0"/>
              </a:rPr>
              <a:t>S</a:t>
            </a:r>
            <a:r>
              <a:rPr lang="en-US" sz="2200" dirty="0" err="1">
                <a:solidFill>
                  <a:srgbClr val="0000CC"/>
                </a:solidFill>
                <a:latin typeface="Arial" pitchFamily="34" charset="0"/>
                <a:ea typeface="Times New Roman"/>
                <a:cs typeface="Arial" pitchFamily="34" charset="0"/>
              </a:rPr>
              <a:t>ửa</a:t>
            </a:r>
            <a:r>
              <a:rPr lang="en-US" sz="2200" dirty="0">
                <a:solidFill>
                  <a:srgbClr val="0000CC"/>
                </a:solidFill>
                <a:latin typeface="Arial" pitchFamily="34" charset="0"/>
                <a:ea typeface="Times New Roman"/>
                <a:cs typeface="Arial" pitchFamily="34" charset="0"/>
              </a:rPr>
              <a:t> </a:t>
            </a:r>
            <a:r>
              <a:rPr lang="en-US" sz="2200" dirty="0" err="1">
                <a:solidFill>
                  <a:srgbClr val="0000CC"/>
                </a:solidFill>
                <a:latin typeface="Arial" pitchFamily="34" charset="0"/>
                <a:ea typeface="Times New Roman"/>
                <a:cs typeface="Arial" pitchFamily="34" charset="0"/>
              </a:rPr>
              <a:t>đổi</a:t>
            </a:r>
            <a:r>
              <a:rPr lang="en-US" sz="2200" dirty="0">
                <a:solidFill>
                  <a:srgbClr val="0000CC"/>
                </a:solidFill>
                <a:latin typeface="Arial" pitchFamily="34" charset="0"/>
                <a:ea typeface="Times New Roman"/>
                <a:cs typeface="Arial" pitchFamily="34" charset="0"/>
              </a:rPr>
              <a:t>, </a:t>
            </a:r>
            <a:r>
              <a:rPr lang="en-US" sz="2200" dirty="0" err="1">
                <a:solidFill>
                  <a:srgbClr val="0000CC"/>
                </a:solidFill>
                <a:latin typeface="Arial" pitchFamily="34" charset="0"/>
                <a:ea typeface="Times New Roman"/>
                <a:cs typeface="Arial" pitchFamily="34" charset="0"/>
              </a:rPr>
              <a:t>bổ</a:t>
            </a:r>
            <a:r>
              <a:rPr lang="en-US" sz="2200" dirty="0">
                <a:solidFill>
                  <a:srgbClr val="0000CC"/>
                </a:solidFill>
                <a:latin typeface="Arial" pitchFamily="34" charset="0"/>
                <a:ea typeface="Times New Roman"/>
                <a:cs typeface="Arial" pitchFamily="34" charset="0"/>
              </a:rPr>
              <a:t> sung </a:t>
            </a:r>
            <a:r>
              <a:rPr lang="en-US" sz="2200" dirty="0" err="1">
                <a:solidFill>
                  <a:srgbClr val="0000CC"/>
                </a:solidFill>
                <a:latin typeface="Arial" pitchFamily="34" charset="0"/>
                <a:ea typeface="Times New Roman"/>
                <a:cs typeface="Arial" pitchFamily="34" charset="0"/>
              </a:rPr>
              <a:t>quy</a:t>
            </a:r>
            <a:r>
              <a:rPr lang="en-US" sz="2200" dirty="0">
                <a:solidFill>
                  <a:srgbClr val="0000CC"/>
                </a:solidFill>
                <a:latin typeface="Arial" pitchFamily="34" charset="0"/>
                <a:ea typeface="Times New Roman"/>
                <a:cs typeface="Arial" pitchFamily="34" charset="0"/>
              </a:rPr>
              <a:t> </a:t>
            </a:r>
            <a:r>
              <a:rPr lang="en-US" sz="2200" dirty="0" err="1">
                <a:solidFill>
                  <a:srgbClr val="0000CC"/>
                </a:solidFill>
                <a:latin typeface="Arial" pitchFamily="34" charset="0"/>
                <a:ea typeface="Times New Roman"/>
                <a:cs typeface="Arial" pitchFamily="34" charset="0"/>
              </a:rPr>
              <a:t>định</a:t>
            </a:r>
            <a:r>
              <a:rPr lang="en-US" sz="2200" dirty="0">
                <a:solidFill>
                  <a:srgbClr val="0000CC"/>
                </a:solidFill>
                <a:latin typeface="Arial" pitchFamily="34" charset="0"/>
                <a:ea typeface="Times New Roman"/>
                <a:cs typeface="Arial" pitchFamily="34" charset="0"/>
              </a:rPr>
              <a:t> </a:t>
            </a:r>
            <a:r>
              <a:rPr lang="en-US" sz="2200" dirty="0" err="1">
                <a:solidFill>
                  <a:srgbClr val="0000CC"/>
                </a:solidFill>
                <a:latin typeface="Arial" pitchFamily="34" charset="0"/>
                <a:ea typeface="Times New Roman"/>
                <a:cs typeface="Arial" pitchFamily="34" charset="0"/>
              </a:rPr>
              <a:t>về</a:t>
            </a:r>
            <a:r>
              <a:rPr lang="en-US" sz="2200" dirty="0">
                <a:solidFill>
                  <a:srgbClr val="0000CC"/>
                </a:solidFill>
                <a:latin typeface="Arial" pitchFamily="34" charset="0"/>
                <a:ea typeface="Times New Roman"/>
                <a:cs typeface="Arial" pitchFamily="34" charset="0"/>
              </a:rPr>
              <a:t> </a:t>
            </a:r>
            <a:r>
              <a:rPr lang="en-US" sz="2200" dirty="0" err="1">
                <a:solidFill>
                  <a:srgbClr val="0000CC"/>
                </a:solidFill>
                <a:latin typeface="Arial" pitchFamily="34" charset="0"/>
                <a:ea typeface="Times New Roman"/>
                <a:cs typeface="Arial" pitchFamily="34" charset="0"/>
              </a:rPr>
              <a:t>thẩm</a:t>
            </a:r>
            <a:r>
              <a:rPr lang="en-US" sz="2200" dirty="0">
                <a:solidFill>
                  <a:srgbClr val="0000CC"/>
                </a:solidFill>
                <a:latin typeface="Arial" pitchFamily="34" charset="0"/>
                <a:ea typeface="Times New Roman"/>
                <a:cs typeface="Arial" pitchFamily="34" charset="0"/>
              </a:rPr>
              <a:t> </a:t>
            </a:r>
            <a:r>
              <a:rPr lang="en-US" sz="2200" dirty="0" err="1">
                <a:solidFill>
                  <a:srgbClr val="0000CC"/>
                </a:solidFill>
                <a:latin typeface="Arial" pitchFamily="34" charset="0"/>
                <a:ea typeface="Times New Roman"/>
                <a:cs typeface="Arial" pitchFamily="34" charset="0"/>
              </a:rPr>
              <a:t>quyền</a:t>
            </a:r>
            <a:r>
              <a:rPr lang="en-US" sz="2200" dirty="0">
                <a:solidFill>
                  <a:srgbClr val="0000CC"/>
                </a:solidFill>
                <a:latin typeface="Arial" pitchFamily="34" charset="0"/>
                <a:ea typeface="Times New Roman"/>
                <a:cs typeface="Arial" pitchFamily="34" charset="0"/>
              </a:rPr>
              <a:t> </a:t>
            </a:r>
            <a:r>
              <a:rPr lang="en-US" sz="2200" dirty="0" err="1">
                <a:solidFill>
                  <a:srgbClr val="0000CC"/>
                </a:solidFill>
                <a:latin typeface="Arial" pitchFamily="34" charset="0"/>
                <a:ea typeface="Times New Roman"/>
                <a:cs typeface="Arial" pitchFamily="34" charset="0"/>
              </a:rPr>
              <a:t>tạm</a:t>
            </a:r>
            <a:r>
              <a:rPr lang="en-US" sz="2200" dirty="0">
                <a:solidFill>
                  <a:srgbClr val="0000CC"/>
                </a:solidFill>
                <a:latin typeface="Arial" pitchFamily="34" charset="0"/>
                <a:ea typeface="Times New Roman"/>
                <a:cs typeface="Arial" pitchFamily="34" charset="0"/>
              </a:rPr>
              <a:t> </a:t>
            </a:r>
            <a:r>
              <a:rPr lang="en-US" sz="2200" dirty="0" err="1">
                <a:solidFill>
                  <a:srgbClr val="0000CC"/>
                </a:solidFill>
                <a:latin typeface="Arial" pitchFamily="34" charset="0"/>
                <a:ea typeface="Times New Roman"/>
                <a:cs typeface="Arial" pitchFamily="34" charset="0"/>
              </a:rPr>
              <a:t>giữ</a:t>
            </a:r>
            <a:r>
              <a:rPr lang="en-US" sz="2200" dirty="0">
                <a:solidFill>
                  <a:srgbClr val="0000CC"/>
                </a:solidFill>
                <a:latin typeface="Arial" pitchFamily="34" charset="0"/>
                <a:ea typeface="Times New Roman"/>
                <a:cs typeface="Arial" pitchFamily="34" charset="0"/>
              </a:rPr>
              <a:t> </a:t>
            </a:r>
            <a:r>
              <a:rPr lang="en-US" sz="2200" dirty="0" err="1">
                <a:solidFill>
                  <a:srgbClr val="0000CC"/>
                </a:solidFill>
                <a:latin typeface="Arial" pitchFamily="34" charset="0"/>
                <a:ea typeface="Times New Roman"/>
                <a:cs typeface="Arial" pitchFamily="34" charset="0"/>
              </a:rPr>
              <a:t>người</a:t>
            </a:r>
            <a:r>
              <a:rPr lang="en-US" sz="2200" dirty="0">
                <a:solidFill>
                  <a:srgbClr val="0000CC"/>
                </a:solidFill>
                <a:latin typeface="Arial" pitchFamily="34" charset="0"/>
                <a:ea typeface="Times New Roman"/>
                <a:cs typeface="Arial" pitchFamily="34" charset="0"/>
              </a:rPr>
              <a:t> </a:t>
            </a:r>
            <a:r>
              <a:rPr lang="en-US" sz="2200" dirty="0" err="1">
                <a:solidFill>
                  <a:srgbClr val="0000CC"/>
                </a:solidFill>
                <a:latin typeface="Arial" pitchFamily="34" charset="0"/>
                <a:ea typeface="Times New Roman"/>
                <a:cs typeface="Arial" pitchFamily="34" charset="0"/>
              </a:rPr>
              <a:t>theo</a:t>
            </a:r>
            <a:r>
              <a:rPr lang="en-US" sz="2200" dirty="0">
                <a:solidFill>
                  <a:srgbClr val="0000CC"/>
                </a:solidFill>
                <a:latin typeface="Arial" pitchFamily="34" charset="0"/>
                <a:ea typeface="Times New Roman"/>
                <a:cs typeface="Arial" pitchFamily="34" charset="0"/>
              </a:rPr>
              <a:t> </a:t>
            </a:r>
            <a:r>
              <a:rPr lang="en-US" sz="2200" dirty="0" err="1">
                <a:solidFill>
                  <a:srgbClr val="0000CC"/>
                </a:solidFill>
                <a:latin typeface="Arial" pitchFamily="34" charset="0"/>
                <a:ea typeface="Times New Roman"/>
                <a:cs typeface="Arial" pitchFamily="34" charset="0"/>
              </a:rPr>
              <a:t>thủ</a:t>
            </a:r>
            <a:r>
              <a:rPr lang="en-US" sz="2200" dirty="0">
                <a:solidFill>
                  <a:srgbClr val="0000CC"/>
                </a:solidFill>
                <a:latin typeface="Arial" pitchFamily="34" charset="0"/>
                <a:ea typeface="Times New Roman"/>
                <a:cs typeface="Arial" pitchFamily="34" charset="0"/>
              </a:rPr>
              <a:t> </a:t>
            </a:r>
            <a:r>
              <a:rPr lang="en-US" sz="2200" dirty="0" err="1">
                <a:solidFill>
                  <a:srgbClr val="0000CC"/>
                </a:solidFill>
                <a:latin typeface="Arial" pitchFamily="34" charset="0"/>
                <a:ea typeface="Times New Roman"/>
                <a:cs typeface="Arial" pitchFamily="34" charset="0"/>
              </a:rPr>
              <a:t>tục</a:t>
            </a:r>
            <a:r>
              <a:rPr lang="en-US" sz="2200" dirty="0">
                <a:solidFill>
                  <a:srgbClr val="0000CC"/>
                </a:solidFill>
                <a:latin typeface="Arial" pitchFamily="34" charset="0"/>
                <a:ea typeface="Times New Roman"/>
                <a:cs typeface="Arial" pitchFamily="34" charset="0"/>
              </a:rPr>
              <a:t> </a:t>
            </a:r>
            <a:r>
              <a:rPr lang="en-US" sz="2200" dirty="0" err="1">
                <a:solidFill>
                  <a:srgbClr val="0000CC"/>
                </a:solidFill>
                <a:latin typeface="Arial" pitchFamily="34" charset="0"/>
                <a:ea typeface="Times New Roman"/>
                <a:cs typeface="Arial" pitchFamily="34" charset="0"/>
              </a:rPr>
              <a:t>hành</a:t>
            </a:r>
            <a:r>
              <a:rPr lang="en-US" sz="2200" dirty="0">
                <a:solidFill>
                  <a:srgbClr val="0000CC"/>
                </a:solidFill>
                <a:latin typeface="Arial" pitchFamily="34" charset="0"/>
                <a:ea typeface="Times New Roman"/>
                <a:cs typeface="Arial" pitchFamily="34" charset="0"/>
              </a:rPr>
              <a:t> </a:t>
            </a:r>
            <a:r>
              <a:rPr lang="en-US" sz="2200" dirty="0" err="1">
                <a:solidFill>
                  <a:srgbClr val="0000CC"/>
                </a:solidFill>
                <a:latin typeface="Arial" pitchFamily="34" charset="0"/>
                <a:ea typeface="Times New Roman"/>
                <a:cs typeface="Arial" pitchFamily="34" charset="0"/>
              </a:rPr>
              <a:t>chính</a:t>
            </a:r>
            <a:r>
              <a:rPr lang="en-US" sz="2200" dirty="0">
                <a:solidFill>
                  <a:srgbClr val="0000CC"/>
                </a:solidFill>
                <a:latin typeface="Arial" pitchFamily="34" charset="0"/>
                <a:ea typeface="Times New Roman"/>
                <a:cs typeface="Arial" pitchFamily="34" charset="0"/>
              </a:rPr>
              <a:t> </a:t>
            </a:r>
            <a:r>
              <a:rPr lang="en-US" sz="2200" dirty="0" err="1">
                <a:solidFill>
                  <a:srgbClr val="0000CC"/>
                </a:solidFill>
                <a:latin typeface="Arial" pitchFamily="34" charset="0"/>
                <a:ea typeface="Times New Roman"/>
                <a:cs typeface="Arial" pitchFamily="34" charset="0"/>
              </a:rPr>
              <a:t>tại</a:t>
            </a:r>
            <a:r>
              <a:rPr lang="en-US" sz="2200" dirty="0">
                <a:solidFill>
                  <a:srgbClr val="0000CC"/>
                </a:solidFill>
                <a:latin typeface="Arial" pitchFamily="34" charset="0"/>
                <a:ea typeface="Times New Roman"/>
                <a:cs typeface="Arial" pitchFamily="34" charset="0"/>
              </a:rPr>
              <a:t> </a:t>
            </a:r>
            <a:r>
              <a:rPr lang="en-US" sz="2200" dirty="0" err="1">
                <a:solidFill>
                  <a:srgbClr val="0000CC"/>
                </a:solidFill>
                <a:latin typeface="Arial" pitchFamily="34" charset="0"/>
                <a:ea typeface="Times New Roman"/>
                <a:cs typeface="Arial" pitchFamily="34" charset="0"/>
              </a:rPr>
              <a:t>Điều</a:t>
            </a:r>
            <a:r>
              <a:rPr lang="en-US" sz="2200" dirty="0">
                <a:solidFill>
                  <a:srgbClr val="0000CC"/>
                </a:solidFill>
                <a:latin typeface="Arial" pitchFamily="34" charset="0"/>
                <a:ea typeface="Times New Roman"/>
                <a:cs typeface="Arial" pitchFamily="34" charset="0"/>
              </a:rPr>
              <a:t> 123 </a:t>
            </a:r>
            <a:r>
              <a:rPr lang="en-US" sz="2200" dirty="0" err="1">
                <a:solidFill>
                  <a:srgbClr val="0000CC"/>
                </a:solidFill>
                <a:latin typeface="Arial" pitchFamily="34" charset="0"/>
                <a:ea typeface="Times New Roman"/>
                <a:cs typeface="Arial" pitchFamily="34" charset="0"/>
              </a:rPr>
              <a:t>Luật</a:t>
            </a:r>
            <a:r>
              <a:rPr lang="en-US" sz="2200" dirty="0">
                <a:solidFill>
                  <a:srgbClr val="0000CC"/>
                </a:solidFill>
                <a:latin typeface="Arial" pitchFamily="34" charset="0"/>
                <a:ea typeface="Times New Roman"/>
                <a:cs typeface="Arial" pitchFamily="34" charset="0"/>
              </a:rPr>
              <a:t> </a:t>
            </a:r>
            <a:r>
              <a:rPr lang="en-US" sz="2200" dirty="0" err="1">
                <a:solidFill>
                  <a:srgbClr val="0000CC"/>
                </a:solidFill>
                <a:latin typeface="Arial" pitchFamily="34" charset="0"/>
                <a:ea typeface="Times New Roman"/>
                <a:cs typeface="Arial" pitchFamily="34" charset="0"/>
              </a:rPr>
              <a:t>XLVPHC</a:t>
            </a:r>
            <a:r>
              <a:rPr lang="en-US" sz="2200" dirty="0">
                <a:solidFill>
                  <a:srgbClr val="0000CC"/>
                </a:solidFill>
                <a:latin typeface="Arial" pitchFamily="34" charset="0"/>
                <a:ea typeface="Times New Roman"/>
                <a:cs typeface="Arial" pitchFamily="34" charset="0"/>
              </a:rPr>
              <a:t> (</a:t>
            </a:r>
            <a:r>
              <a:rPr lang="en-US" sz="2200" b="1" dirty="0" err="1">
                <a:solidFill>
                  <a:srgbClr val="0000CC"/>
                </a:solidFill>
                <a:highlight>
                  <a:srgbClr val="FFFF00"/>
                </a:highlight>
                <a:latin typeface="Arial" pitchFamily="34" charset="0"/>
                <a:ea typeface="Times New Roman"/>
                <a:cs typeface="Arial" pitchFamily="34" charset="0"/>
              </a:rPr>
              <a:t>Khoản</a:t>
            </a:r>
            <a:r>
              <a:rPr lang="en-US" sz="2200" b="1" dirty="0">
                <a:solidFill>
                  <a:srgbClr val="0000CC"/>
                </a:solidFill>
                <a:highlight>
                  <a:srgbClr val="FFFF00"/>
                </a:highlight>
                <a:latin typeface="Arial" pitchFamily="34" charset="0"/>
                <a:ea typeface="Times New Roman"/>
                <a:cs typeface="Arial" pitchFamily="34" charset="0"/>
              </a:rPr>
              <a:t> 62 </a:t>
            </a:r>
            <a:r>
              <a:rPr lang="en-US" sz="2200" b="1" dirty="0" err="1">
                <a:solidFill>
                  <a:srgbClr val="0000CC"/>
                </a:solidFill>
                <a:highlight>
                  <a:srgbClr val="FFFF00"/>
                </a:highlight>
                <a:latin typeface="Arial" pitchFamily="34" charset="0"/>
                <a:ea typeface="Times New Roman"/>
                <a:cs typeface="Arial" pitchFamily="34" charset="0"/>
              </a:rPr>
              <a:t>Điều</a:t>
            </a:r>
            <a:r>
              <a:rPr lang="en-US" sz="2200" b="1" dirty="0">
                <a:solidFill>
                  <a:srgbClr val="0000CC"/>
                </a:solidFill>
                <a:highlight>
                  <a:srgbClr val="FFFF00"/>
                </a:highlight>
                <a:latin typeface="Arial" pitchFamily="34" charset="0"/>
                <a:ea typeface="Times New Roman"/>
                <a:cs typeface="Arial" pitchFamily="34" charset="0"/>
              </a:rPr>
              <a:t> 1 </a:t>
            </a:r>
            <a:r>
              <a:rPr lang="en-US" sz="2200" b="1" dirty="0" err="1">
                <a:solidFill>
                  <a:srgbClr val="0000CC"/>
                </a:solidFill>
                <a:highlight>
                  <a:srgbClr val="FFFF00"/>
                </a:highlight>
                <a:latin typeface="Arial" pitchFamily="34" charset="0"/>
                <a:ea typeface="Times New Roman"/>
                <a:cs typeface="Arial" pitchFamily="34" charset="0"/>
              </a:rPr>
              <a:t>Luật</a:t>
            </a:r>
            <a:r>
              <a:rPr lang="en-US" sz="2200" b="1" dirty="0">
                <a:solidFill>
                  <a:srgbClr val="0000CC"/>
                </a:solidFill>
                <a:highlight>
                  <a:srgbClr val="FFFF00"/>
                </a:highlight>
                <a:latin typeface="Arial" pitchFamily="34" charset="0"/>
                <a:ea typeface="Times New Roman"/>
                <a:cs typeface="Arial" pitchFamily="34" charset="0"/>
              </a:rPr>
              <a:t> </a:t>
            </a:r>
            <a:r>
              <a:rPr lang="en-US" sz="2200" b="1" dirty="0" err="1">
                <a:solidFill>
                  <a:srgbClr val="0000CC"/>
                </a:solidFill>
                <a:highlight>
                  <a:srgbClr val="FFFF00"/>
                </a:highlight>
                <a:latin typeface="Arial" pitchFamily="34" charset="0"/>
                <a:ea typeface="Times New Roman"/>
                <a:cs typeface="Arial" pitchFamily="34" charset="0"/>
              </a:rPr>
              <a:t>số</a:t>
            </a:r>
            <a:r>
              <a:rPr lang="en-US" sz="2200" b="1" dirty="0">
                <a:solidFill>
                  <a:srgbClr val="0000CC"/>
                </a:solidFill>
                <a:highlight>
                  <a:srgbClr val="FFFF00"/>
                </a:highlight>
                <a:latin typeface="Arial" pitchFamily="34" charset="0"/>
                <a:ea typeface="Times New Roman"/>
                <a:cs typeface="Arial" pitchFamily="34" charset="0"/>
              </a:rPr>
              <a:t> 67) . </a:t>
            </a:r>
          </a:p>
          <a:p>
            <a:pPr marL="0" indent="0" algn="just" eaLnBrk="1" hangingPunct="1">
              <a:lnSpc>
                <a:spcPts val="2700"/>
              </a:lnSpc>
              <a:spcBef>
                <a:spcPts val="0"/>
              </a:spcBef>
              <a:buNone/>
              <a:defRPr/>
            </a:pPr>
            <a:r>
              <a:rPr lang="en-US" sz="2200" dirty="0">
                <a:solidFill>
                  <a:srgbClr val="0000CC"/>
                </a:solidFill>
                <a:latin typeface="Arial" pitchFamily="34" charset="0"/>
                <a:ea typeface="Calibri"/>
                <a:cs typeface="Arial" pitchFamily="34" charset="0"/>
              </a:rPr>
              <a:t>	3. </a:t>
            </a:r>
            <a:r>
              <a:rPr lang="en-US" sz="2200" dirty="0" err="1">
                <a:solidFill>
                  <a:srgbClr val="0000CC"/>
                </a:solidFill>
                <a:latin typeface="Arial" pitchFamily="34" charset="0"/>
                <a:ea typeface="Calibri"/>
                <a:cs typeface="Arial" pitchFamily="34" charset="0"/>
              </a:rPr>
              <a:t>S</a:t>
            </a:r>
            <a:r>
              <a:rPr lang="en-US" sz="2200" dirty="0" err="1">
                <a:solidFill>
                  <a:srgbClr val="0000CC"/>
                </a:solidFill>
                <a:latin typeface="Arial" pitchFamily="34" charset="0"/>
                <a:ea typeface="Times New Roman"/>
                <a:cs typeface="Arial" pitchFamily="34" charset="0"/>
              </a:rPr>
              <a:t>ửa</a:t>
            </a:r>
            <a:r>
              <a:rPr lang="en-US" sz="2200" dirty="0">
                <a:solidFill>
                  <a:srgbClr val="0000CC"/>
                </a:solidFill>
                <a:latin typeface="Arial" pitchFamily="34" charset="0"/>
                <a:ea typeface="Times New Roman"/>
                <a:cs typeface="Arial" pitchFamily="34" charset="0"/>
              </a:rPr>
              <a:t> </a:t>
            </a:r>
            <a:r>
              <a:rPr lang="en-US" sz="2200" dirty="0" err="1">
                <a:solidFill>
                  <a:srgbClr val="0000CC"/>
                </a:solidFill>
                <a:latin typeface="Arial" pitchFamily="34" charset="0"/>
                <a:ea typeface="Times New Roman"/>
                <a:cs typeface="Arial" pitchFamily="34" charset="0"/>
              </a:rPr>
              <a:t>đổi</a:t>
            </a:r>
            <a:r>
              <a:rPr lang="en-US" sz="2200" dirty="0">
                <a:solidFill>
                  <a:srgbClr val="0000CC"/>
                </a:solidFill>
                <a:latin typeface="Arial" pitchFamily="34" charset="0"/>
                <a:ea typeface="Times New Roman"/>
                <a:cs typeface="Arial" pitchFamily="34" charset="0"/>
              </a:rPr>
              <a:t> </a:t>
            </a:r>
            <a:r>
              <a:rPr lang="en-US" sz="2200" dirty="0" err="1">
                <a:solidFill>
                  <a:srgbClr val="0000CC"/>
                </a:solidFill>
                <a:latin typeface="Arial" pitchFamily="34" charset="0"/>
                <a:ea typeface="Times New Roman"/>
                <a:cs typeface="Arial" pitchFamily="34" charset="0"/>
              </a:rPr>
              <a:t>quy</a:t>
            </a:r>
            <a:r>
              <a:rPr lang="en-US" sz="2200" dirty="0">
                <a:solidFill>
                  <a:srgbClr val="0000CC"/>
                </a:solidFill>
                <a:latin typeface="Arial" pitchFamily="34" charset="0"/>
                <a:ea typeface="Times New Roman"/>
                <a:cs typeface="Arial" pitchFamily="34" charset="0"/>
              </a:rPr>
              <a:t> </a:t>
            </a:r>
            <a:r>
              <a:rPr lang="en-US" sz="2200" dirty="0" err="1">
                <a:solidFill>
                  <a:srgbClr val="0000CC"/>
                </a:solidFill>
                <a:latin typeface="Arial" pitchFamily="34" charset="0"/>
                <a:ea typeface="Times New Roman"/>
                <a:cs typeface="Arial" pitchFamily="34" charset="0"/>
              </a:rPr>
              <a:t>định</a:t>
            </a:r>
            <a:r>
              <a:rPr lang="en-US" sz="2200" dirty="0">
                <a:solidFill>
                  <a:srgbClr val="0000CC"/>
                </a:solidFill>
                <a:latin typeface="Arial" pitchFamily="34" charset="0"/>
                <a:ea typeface="Times New Roman"/>
                <a:cs typeface="Arial" pitchFamily="34" charset="0"/>
              </a:rPr>
              <a:t> </a:t>
            </a:r>
            <a:r>
              <a:rPr lang="en-US" sz="2200" dirty="0" err="1">
                <a:solidFill>
                  <a:srgbClr val="0000CC"/>
                </a:solidFill>
                <a:latin typeface="Arial" pitchFamily="34" charset="0"/>
                <a:ea typeface="Times New Roman"/>
                <a:cs typeface="Arial" pitchFamily="34" charset="0"/>
              </a:rPr>
              <a:t>về</a:t>
            </a:r>
            <a:r>
              <a:rPr lang="en-US" sz="2200" dirty="0">
                <a:solidFill>
                  <a:srgbClr val="0000CC"/>
                </a:solidFill>
                <a:latin typeface="Arial" pitchFamily="34" charset="0"/>
                <a:ea typeface="Times New Roman"/>
                <a:cs typeface="Arial" pitchFamily="34" charset="0"/>
              </a:rPr>
              <a:t> </a:t>
            </a:r>
            <a:r>
              <a:rPr lang="en-US" sz="2200" dirty="0" err="1">
                <a:solidFill>
                  <a:srgbClr val="0000CC"/>
                </a:solidFill>
                <a:latin typeface="Arial" pitchFamily="34" charset="0"/>
                <a:ea typeface="Times New Roman"/>
                <a:cs typeface="Arial" pitchFamily="34" charset="0"/>
              </a:rPr>
              <a:t>biện</a:t>
            </a:r>
            <a:r>
              <a:rPr lang="en-US" sz="2200" dirty="0">
                <a:solidFill>
                  <a:srgbClr val="0000CC"/>
                </a:solidFill>
                <a:latin typeface="Arial" pitchFamily="34" charset="0"/>
                <a:ea typeface="Times New Roman"/>
                <a:cs typeface="Arial" pitchFamily="34" charset="0"/>
              </a:rPr>
              <a:t> </a:t>
            </a:r>
            <a:r>
              <a:rPr lang="en-US" sz="2200" dirty="0" err="1">
                <a:solidFill>
                  <a:srgbClr val="0000CC"/>
                </a:solidFill>
                <a:latin typeface="Arial" pitchFamily="34" charset="0"/>
                <a:ea typeface="Times New Roman"/>
                <a:cs typeface="Arial" pitchFamily="34" charset="0"/>
              </a:rPr>
              <a:t>pháp</a:t>
            </a:r>
            <a:r>
              <a:rPr lang="en-US" sz="2200" dirty="0">
                <a:solidFill>
                  <a:srgbClr val="0000CC"/>
                </a:solidFill>
                <a:latin typeface="Arial" pitchFamily="34" charset="0"/>
                <a:ea typeface="Times New Roman"/>
                <a:cs typeface="Arial" pitchFamily="34" charset="0"/>
              </a:rPr>
              <a:t> </a:t>
            </a:r>
            <a:r>
              <a:rPr lang="en-US" sz="2200" dirty="0" err="1">
                <a:solidFill>
                  <a:srgbClr val="0000CC"/>
                </a:solidFill>
                <a:latin typeface="Arial" pitchFamily="34" charset="0"/>
                <a:ea typeface="Times New Roman"/>
                <a:cs typeface="Arial" pitchFamily="34" charset="0"/>
              </a:rPr>
              <a:t>tạm</a:t>
            </a:r>
            <a:r>
              <a:rPr lang="en-US" sz="2200" dirty="0">
                <a:solidFill>
                  <a:srgbClr val="0000CC"/>
                </a:solidFill>
                <a:latin typeface="Arial" pitchFamily="34" charset="0"/>
                <a:ea typeface="Times New Roman"/>
                <a:cs typeface="Arial" pitchFamily="34" charset="0"/>
              </a:rPr>
              <a:t> </a:t>
            </a:r>
            <a:r>
              <a:rPr lang="en-US" sz="2200" dirty="0" err="1">
                <a:solidFill>
                  <a:srgbClr val="0000CC"/>
                </a:solidFill>
                <a:latin typeface="Arial" pitchFamily="34" charset="0"/>
                <a:ea typeface="Times New Roman"/>
                <a:cs typeface="Arial" pitchFamily="34" charset="0"/>
              </a:rPr>
              <a:t>giữ</a:t>
            </a:r>
            <a:r>
              <a:rPr lang="en-US" sz="2200" dirty="0">
                <a:solidFill>
                  <a:srgbClr val="0000CC"/>
                </a:solidFill>
                <a:latin typeface="Arial" pitchFamily="34" charset="0"/>
                <a:ea typeface="Times New Roman"/>
                <a:cs typeface="Arial" pitchFamily="34" charset="0"/>
              </a:rPr>
              <a:t> tang </a:t>
            </a:r>
            <a:r>
              <a:rPr lang="en-US" sz="2200" dirty="0" err="1">
                <a:solidFill>
                  <a:srgbClr val="0000CC"/>
                </a:solidFill>
                <a:latin typeface="Arial" pitchFamily="34" charset="0"/>
                <a:ea typeface="Times New Roman"/>
                <a:cs typeface="Arial" pitchFamily="34" charset="0"/>
              </a:rPr>
              <a:t>vật</a:t>
            </a:r>
            <a:r>
              <a:rPr lang="en-US" sz="2200" dirty="0">
                <a:solidFill>
                  <a:srgbClr val="0000CC"/>
                </a:solidFill>
                <a:latin typeface="Arial" pitchFamily="34" charset="0"/>
                <a:ea typeface="Times New Roman"/>
                <a:cs typeface="Arial" pitchFamily="34" charset="0"/>
              </a:rPr>
              <a:t>, </a:t>
            </a:r>
            <a:r>
              <a:rPr lang="en-US" sz="2200" dirty="0" err="1">
                <a:solidFill>
                  <a:srgbClr val="0000CC"/>
                </a:solidFill>
                <a:latin typeface="Arial" pitchFamily="34" charset="0"/>
                <a:ea typeface="Times New Roman"/>
                <a:cs typeface="Arial" pitchFamily="34" charset="0"/>
              </a:rPr>
              <a:t>phương</a:t>
            </a:r>
            <a:r>
              <a:rPr lang="en-US" sz="2200" dirty="0">
                <a:solidFill>
                  <a:srgbClr val="0000CC"/>
                </a:solidFill>
                <a:latin typeface="Arial" pitchFamily="34" charset="0"/>
                <a:ea typeface="Times New Roman"/>
                <a:cs typeface="Arial" pitchFamily="34" charset="0"/>
              </a:rPr>
              <a:t> </a:t>
            </a:r>
            <a:r>
              <a:rPr lang="en-US" sz="2200" dirty="0" err="1">
                <a:solidFill>
                  <a:srgbClr val="0000CC"/>
                </a:solidFill>
                <a:latin typeface="Arial" pitchFamily="34" charset="0"/>
                <a:ea typeface="Times New Roman"/>
                <a:cs typeface="Arial" pitchFamily="34" charset="0"/>
              </a:rPr>
              <a:t>tiện</a:t>
            </a:r>
            <a:r>
              <a:rPr lang="en-US" sz="2200" dirty="0">
                <a:solidFill>
                  <a:srgbClr val="0000CC"/>
                </a:solidFill>
                <a:latin typeface="Arial" pitchFamily="34" charset="0"/>
                <a:ea typeface="Times New Roman"/>
                <a:cs typeface="Arial" pitchFamily="34" charset="0"/>
              </a:rPr>
              <a:t>, </a:t>
            </a:r>
            <a:r>
              <a:rPr lang="en-US" sz="2200" dirty="0" err="1">
                <a:solidFill>
                  <a:srgbClr val="0000CC"/>
                </a:solidFill>
                <a:latin typeface="Arial" pitchFamily="34" charset="0"/>
                <a:ea typeface="Times New Roman"/>
                <a:cs typeface="Arial" pitchFamily="34" charset="0"/>
              </a:rPr>
              <a:t>giấy</a:t>
            </a:r>
            <a:r>
              <a:rPr lang="en-US" sz="2200" dirty="0">
                <a:solidFill>
                  <a:srgbClr val="0000CC"/>
                </a:solidFill>
                <a:latin typeface="Arial" pitchFamily="34" charset="0"/>
                <a:ea typeface="Times New Roman"/>
                <a:cs typeface="Arial" pitchFamily="34" charset="0"/>
              </a:rPr>
              <a:t> </a:t>
            </a:r>
            <a:r>
              <a:rPr lang="en-US" sz="2200" dirty="0" err="1">
                <a:solidFill>
                  <a:srgbClr val="0000CC"/>
                </a:solidFill>
                <a:latin typeface="Arial" pitchFamily="34" charset="0"/>
                <a:ea typeface="Times New Roman"/>
                <a:cs typeface="Arial" pitchFamily="34" charset="0"/>
              </a:rPr>
              <a:t>phép</a:t>
            </a:r>
            <a:r>
              <a:rPr lang="en-US" sz="2200" dirty="0">
                <a:solidFill>
                  <a:srgbClr val="0000CC"/>
                </a:solidFill>
                <a:latin typeface="Arial" pitchFamily="34" charset="0"/>
                <a:ea typeface="Times New Roman"/>
                <a:cs typeface="Arial" pitchFamily="34" charset="0"/>
              </a:rPr>
              <a:t>, </a:t>
            </a:r>
            <a:r>
              <a:rPr lang="en-US" sz="2200" dirty="0" err="1">
                <a:solidFill>
                  <a:srgbClr val="0000CC"/>
                </a:solidFill>
                <a:latin typeface="Arial" pitchFamily="34" charset="0"/>
                <a:ea typeface="Times New Roman"/>
                <a:cs typeface="Arial" pitchFamily="34" charset="0"/>
              </a:rPr>
              <a:t>chứng</a:t>
            </a:r>
            <a:r>
              <a:rPr lang="en-US" sz="2200" dirty="0">
                <a:solidFill>
                  <a:srgbClr val="0000CC"/>
                </a:solidFill>
                <a:latin typeface="Arial" pitchFamily="34" charset="0"/>
                <a:ea typeface="Times New Roman"/>
                <a:cs typeface="Arial" pitchFamily="34" charset="0"/>
              </a:rPr>
              <a:t> </a:t>
            </a:r>
            <a:r>
              <a:rPr lang="en-US" sz="2200" dirty="0" err="1">
                <a:solidFill>
                  <a:srgbClr val="0000CC"/>
                </a:solidFill>
                <a:latin typeface="Arial" pitchFamily="34" charset="0"/>
                <a:ea typeface="Times New Roman"/>
                <a:cs typeface="Arial" pitchFamily="34" charset="0"/>
              </a:rPr>
              <a:t>chỉ</a:t>
            </a:r>
            <a:r>
              <a:rPr lang="en-US" sz="2200" dirty="0">
                <a:solidFill>
                  <a:srgbClr val="0000CC"/>
                </a:solidFill>
                <a:latin typeface="Arial" pitchFamily="34" charset="0"/>
                <a:ea typeface="Times New Roman"/>
                <a:cs typeface="Arial" pitchFamily="34" charset="0"/>
              </a:rPr>
              <a:t> </a:t>
            </a:r>
            <a:r>
              <a:rPr lang="en-US" sz="2200" dirty="0" err="1">
                <a:solidFill>
                  <a:srgbClr val="0000CC"/>
                </a:solidFill>
                <a:latin typeface="Arial" pitchFamily="34" charset="0"/>
                <a:ea typeface="Times New Roman"/>
                <a:cs typeface="Arial" pitchFamily="34" charset="0"/>
              </a:rPr>
              <a:t>hành</a:t>
            </a:r>
            <a:r>
              <a:rPr lang="en-US" sz="2200" dirty="0">
                <a:solidFill>
                  <a:srgbClr val="0000CC"/>
                </a:solidFill>
                <a:latin typeface="Arial" pitchFamily="34" charset="0"/>
                <a:ea typeface="Times New Roman"/>
                <a:cs typeface="Arial" pitchFamily="34" charset="0"/>
              </a:rPr>
              <a:t> </a:t>
            </a:r>
            <a:r>
              <a:rPr lang="en-US" sz="2200" dirty="0" err="1">
                <a:solidFill>
                  <a:srgbClr val="0000CC"/>
                </a:solidFill>
                <a:latin typeface="Arial" pitchFamily="34" charset="0"/>
                <a:ea typeface="Times New Roman"/>
                <a:cs typeface="Arial" pitchFamily="34" charset="0"/>
              </a:rPr>
              <a:t>nghề</a:t>
            </a:r>
            <a:r>
              <a:rPr lang="en-US" sz="2200" dirty="0">
                <a:solidFill>
                  <a:srgbClr val="0000CC"/>
                </a:solidFill>
                <a:latin typeface="Arial" pitchFamily="34" charset="0"/>
                <a:ea typeface="Times New Roman"/>
                <a:cs typeface="Arial" pitchFamily="34" charset="0"/>
              </a:rPr>
              <a:t> </a:t>
            </a:r>
            <a:r>
              <a:rPr lang="en-US" sz="2200" dirty="0" err="1">
                <a:solidFill>
                  <a:srgbClr val="0000CC"/>
                </a:solidFill>
                <a:latin typeface="Arial" pitchFamily="34" charset="0"/>
                <a:ea typeface="Times New Roman"/>
                <a:cs typeface="Arial" pitchFamily="34" charset="0"/>
              </a:rPr>
              <a:t>tại</a:t>
            </a:r>
            <a:r>
              <a:rPr lang="en-US" sz="2200" dirty="0">
                <a:solidFill>
                  <a:srgbClr val="0000CC"/>
                </a:solidFill>
                <a:latin typeface="Arial" pitchFamily="34" charset="0"/>
                <a:ea typeface="Times New Roman"/>
                <a:cs typeface="Arial" pitchFamily="34" charset="0"/>
              </a:rPr>
              <a:t> </a:t>
            </a:r>
            <a:r>
              <a:rPr lang="en-US" sz="2200" dirty="0" err="1">
                <a:solidFill>
                  <a:srgbClr val="0000CC"/>
                </a:solidFill>
                <a:latin typeface="Arial" pitchFamily="34" charset="0"/>
                <a:ea typeface="Times New Roman"/>
                <a:cs typeface="Arial" pitchFamily="34" charset="0"/>
              </a:rPr>
              <a:t>Điều</a:t>
            </a:r>
            <a:r>
              <a:rPr lang="en-US" sz="2200" dirty="0">
                <a:solidFill>
                  <a:srgbClr val="0000CC"/>
                </a:solidFill>
                <a:latin typeface="Arial" pitchFamily="34" charset="0"/>
                <a:ea typeface="Times New Roman"/>
                <a:cs typeface="Arial" pitchFamily="34" charset="0"/>
              </a:rPr>
              <a:t> 125 </a:t>
            </a:r>
            <a:r>
              <a:rPr lang="en-US" sz="2200" dirty="0" err="1">
                <a:solidFill>
                  <a:srgbClr val="0000CC"/>
                </a:solidFill>
                <a:latin typeface="Arial" pitchFamily="34" charset="0"/>
                <a:ea typeface="Times New Roman"/>
                <a:cs typeface="Arial" pitchFamily="34" charset="0"/>
              </a:rPr>
              <a:t>Luật</a:t>
            </a:r>
            <a:r>
              <a:rPr lang="en-US" sz="2200" dirty="0">
                <a:solidFill>
                  <a:srgbClr val="0000CC"/>
                </a:solidFill>
                <a:latin typeface="Arial" pitchFamily="34" charset="0"/>
                <a:ea typeface="Times New Roman"/>
                <a:cs typeface="Arial" pitchFamily="34" charset="0"/>
              </a:rPr>
              <a:t> </a:t>
            </a:r>
            <a:r>
              <a:rPr lang="en-US" sz="2200" dirty="0" err="1">
                <a:solidFill>
                  <a:srgbClr val="0000CC"/>
                </a:solidFill>
                <a:latin typeface="Arial" pitchFamily="34" charset="0"/>
                <a:ea typeface="Times New Roman"/>
                <a:cs typeface="Arial" pitchFamily="34" charset="0"/>
              </a:rPr>
              <a:t>XLVPHC</a:t>
            </a:r>
            <a:r>
              <a:rPr lang="en-US" sz="2200" dirty="0">
                <a:solidFill>
                  <a:srgbClr val="0000CC"/>
                </a:solidFill>
                <a:latin typeface="Arial" pitchFamily="34" charset="0"/>
                <a:ea typeface="Times New Roman"/>
                <a:cs typeface="Arial" pitchFamily="34" charset="0"/>
              </a:rPr>
              <a:t> (</a:t>
            </a:r>
            <a:r>
              <a:rPr lang="en-US" sz="2200" b="1" dirty="0" err="1">
                <a:solidFill>
                  <a:srgbClr val="0000CC"/>
                </a:solidFill>
                <a:highlight>
                  <a:srgbClr val="FFFF00"/>
                </a:highlight>
                <a:latin typeface="Arial" pitchFamily="34" charset="0"/>
                <a:ea typeface="Times New Roman"/>
                <a:cs typeface="Arial" pitchFamily="34" charset="0"/>
              </a:rPr>
              <a:t>Khoản</a:t>
            </a:r>
            <a:r>
              <a:rPr lang="en-US" sz="2200" b="1" dirty="0">
                <a:solidFill>
                  <a:srgbClr val="0000CC"/>
                </a:solidFill>
                <a:highlight>
                  <a:srgbClr val="FFFF00"/>
                </a:highlight>
                <a:latin typeface="Arial" pitchFamily="34" charset="0"/>
                <a:ea typeface="Times New Roman"/>
                <a:cs typeface="Arial" pitchFamily="34" charset="0"/>
              </a:rPr>
              <a:t> 64 </a:t>
            </a:r>
            <a:r>
              <a:rPr lang="en-US" sz="2200" b="1" dirty="0" err="1">
                <a:solidFill>
                  <a:srgbClr val="0000CC"/>
                </a:solidFill>
                <a:highlight>
                  <a:srgbClr val="FFFF00"/>
                </a:highlight>
                <a:latin typeface="Arial" pitchFamily="34" charset="0"/>
                <a:ea typeface="Times New Roman"/>
                <a:cs typeface="Arial" pitchFamily="34" charset="0"/>
              </a:rPr>
              <a:t>Điều</a:t>
            </a:r>
            <a:r>
              <a:rPr lang="en-US" sz="2200" b="1" dirty="0">
                <a:solidFill>
                  <a:srgbClr val="0000CC"/>
                </a:solidFill>
                <a:highlight>
                  <a:srgbClr val="FFFF00"/>
                </a:highlight>
                <a:latin typeface="Arial" pitchFamily="34" charset="0"/>
                <a:ea typeface="Times New Roman"/>
                <a:cs typeface="Arial" pitchFamily="34" charset="0"/>
              </a:rPr>
              <a:t> 1 </a:t>
            </a:r>
            <a:r>
              <a:rPr lang="en-US" sz="2200" b="1" dirty="0" err="1">
                <a:solidFill>
                  <a:srgbClr val="0000CC"/>
                </a:solidFill>
                <a:highlight>
                  <a:srgbClr val="FFFF00"/>
                </a:highlight>
                <a:latin typeface="Arial" pitchFamily="34" charset="0"/>
                <a:ea typeface="Times New Roman"/>
                <a:cs typeface="Arial" pitchFamily="34" charset="0"/>
              </a:rPr>
              <a:t>Luật</a:t>
            </a:r>
            <a:r>
              <a:rPr lang="en-US" sz="2200" b="1" dirty="0">
                <a:solidFill>
                  <a:srgbClr val="0000CC"/>
                </a:solidFill>
                <a:highlight>
                  <a:srgbClr val="FFFF00"/>
                </a:highlight>
                <a:latin typeface="Arial" pitchFamily="34" charset="0"/>
                <a:ea typeface="Times New Roman"/>
                <a:cs typeface="Arial" pitchFamily="34" charset="0"/>
              </a:rPr>
              <a:t> </a:t>
            </a:r>
            <a:r>
              <a:rPr lang="en-US" sz="2200" b="1" dirty="0" err="1">
                <a:solidFill>
                  <a:srgbClr val="0000CC"/>
                </a:solidFill>
                <a:highlight>
                  <a:srgbClr val="FFFF00"/>
                </a:highlight>
                <a:latin typeface="Arial" pitchFamily="34" charset="0"/>
                <a:ea typeface="Times New Roman"/>
                <a:cs typeface="Arial" pitchFamily="34" charset="0"/>
              </a:rPr>
              <a:t>số</a:t>
            </a:r>
            <a:r>
              <a:rPr lang="en-US" sz="2200" b="1" dirty="0">
                <a:solidFill>
                  <a:srgbClr val="0000CC"/>
                </a:solidFill>
                <a:highlight>
                  <a:srgbClr val="FFFF00"/>
                </a:highlight>
                <a:latin typeface="Arial" pitchFamily="34" charset="0"/>
                <a:ea typeface="Times New Roman"/>
                <a:cs typeface="Arial" pitchFamily="34" charset="0"/>
              </a:rPr>
              <a:t> 67).</a:t>
            </a:r>
          </a:p>
          <a:p>
            <a:pPr marL="0" indent="0" algn="just" eaLnBrk="1" hangingPunct="1">
              <a:lnSpc>
                <a:spcPts val="2700"/>
              </a:lnSpc>
              <a:spcBef>
                <a:spcPts val="0"/>
              </a:spcBef>
              <a:buNone/>
              <a:defRPr/>
            </a:pPr>
            <a:r>
              <a:rPr lang="en-US" sz="2200" dirty="0">
                <a:solidFill>
                  <a:srgbClr val="0000CC"/>
                </a:solidFill>
                <a:latin typeface="Arial" pitchFamily="34" charset="0"/>
                <a:ea typeface="Times New Roman"/>
                <a:cs typeface="Arial" pitchFamily="34" charset="0"/>
              </a:rPr>
              <a:t> </a:t>
            </a:r>
            <a:r>
              <a:rPr lang="en-US" sz="2200" spc="-10" dirty="0">
                <a:solidFill>
                  <a:srgbClr val="0000CC"/>
                </a:solidFill>
                <a:latin typeface="Arial" pitchFamily="34" charset="0"/>
                <a:ea typeface="Calibri"/>
                <a:cs typeface="Arial" pitchFamily="34" charset="0"/>
              </a:rPr>
              <a:t>	4. </a:t>
            </a:r>
            <a:r>
              <a:rPr lang="en-US" sz="2200" dirty="0" err="1">
                <a:solidFill>
                  <a:srgbClr val="0000CC"/>
                </a:solidFill>
                <a:latin typeface="Arial" pitchFamily="34" charset="0"/>
                <a:ea typeface="Calibri"/>
                <a:cs typeface="Arial" pitchFamily="34" charset="0"/>
              </a:rPr>
              <a:t>S</a:t>
            </a:r>
            <a:r>
              <a:rPr lang="en-US" sz="2200" dirty="0" err="1">
                <a:solidFill>
                  <a:srgbClr val="0000CC"/>
                </a:solidFill>
                <a:latin typeface="Arial" pitchFamily="34" charset="0"/>
                <a:ea typeface="Times New Roman"/>
                <a:cs typeface="Arial" pitchFamily="34" charset="0"/>
              </a:rPr>
              <a:t>ửa</a:t>
            </a:r>
            <a:r>
              <a:rPr lang="en-US" sz="2200" dirty="0">
                <a:solidFill>
                  <a:srgbClr val="0000CC"/>
                </a:solidFill>
                <a:latin typeface="Arial" pitchFamily="34" charset="0"/>
                <a:ea typeface="Times New Roman"/>
                <a:cs typeface="Arial" pitchFamily="34" charset="0"/>
              </a:rPr>
              <a:t> </a:t>
            </a:r>
            <a:r>
              <a:rPr lang="en-US" sz="2200" dirty="0" err="1">
                <a:solidFill>
                  <a:srgbClr val="0000CC"/>
                </a:solidFill>
                <a:latin typeface="Arial" pitchFamily="34" charset="0"/>
                <a:ea typeface="Times New Roman"/>
                <a:cs typeface="Arial" pitchFamily="34" charset="0"/>
              </a:rPr>
              <a:t>đổi</a:t>
            </a:r>
            <a:r>
              <a:rPr lang="en-US" sz="2200" dirty="0">
                <a:solidFill>
                  <a:srgbClr val="0000CC"/>
                </a:solidFill>
                <a:latin typeface="Arial" pitchFamily="34" charset="0"/>
                <a:ea typeface="Times New Roman"/>
                <a:cs typeface="Arial" pitchFamily="34" charset="0"/>
              </a:rPr>
              <a:t>, </a:t>
            </a:r>
            <a:r>
              <a:rPr lang="en-US" sz="2200" dirty="0" err="1">
                <a:solidFill>
                  <a:srgbClr val="0000CC"/>
                </a:solidFill>
                <a:latin typeface="Arial" pitchFamily="34" charset="0"/>
                <a:ea typeface="Times New Roman"/>
                <a:cs typeface="Arial" pitchFamily="34" charset="0"/>
              </a:rPr>
              <a:t>bổ</a:t>
            </a:r>
            <a:r>
              <a:rPr lang="en-US" sz="2200" dirty="0">
                <a:solidFill>
                  <a:srgbClr val="0000CC"/>
                </a:solidFill>
                <a:latin typeface="Arial" pitchFamily="34" charset="0"/>
                <a:ea typeface="Times New Roman"/>
                <a:cs typeface="Arial" pitchFamily="34" charset="0"/>
              </a:rPr>
              <a:t> sung </a:t>
            </a:r>
            <a:r>
              <a:rPr lang="en-US" sz="2200" dirty="0" err="1">
                <a:solidFill>
                  <a:srgbClr val="0000CC"/>
                </a:solidFill>
                <a:latin typeface="Arial" pitchFamily="34" charset="0"/>
                <a:ea typeface="Times New Roman"/>
                <a:cs typeface="Arial" pitchFamily="34" charset="0"/>
              </a:rPr>
              <a:t>quy</a:t>
            </a:r>
            <a:r>
              <a:rPr lang="en-US" sz="2200" dirty="0">
                <a:solidFill>
                  <a:srgbClr val="0000CC"/>
                </a:solidFill>
                <a:latin typeface="Arial" pitchFamily="34" charset="0"/>
                <a:ea typeface="Times New Roman"/>
                <a:cs typeface="Arial" pitchFamily="34" charset="0"/>
              </a:rPr>
              <a:t> </a:t>
            </a:r>
            <a:r>
              <a:rPr lang="en-US" sz="2200" dirty="0" err="1">
                <a:solidFill>
                  <a:srgbClr val="0000CC"/>
                </a:solidFill>
                <a:latin typeface="Arial" pitchFamily="34" charset="0"/>
                <a:ea typeface="Times New Roman"/>
                <a:cs typeface="Arial" pitchFamily="34" charset="0"/>
              </a:rPr>
              <a:t>định</a:t>
            </a:r>
            <a:r>
              <a:rPr lang="en-US" sz="2200" dirty="0">
                <a:solidFill>
                  <a:srgbClr val="0000CC"/>
                </a:solidFill>
                <a:latin typeface="Arial" pitchFamily="34" charset="0"/>
                <a:ea typeface="Times New Roman"/>
                <a:cs typeface="Arial" pitchFamily="34" charset="0"/>
              </a:rPr>
              <a:t> </a:t>
            </a:r>
            <a:r>
              <a:rPr lang="en-US" sz="2200" dirty="0" err="1">
                <a:solidFill>
                  <a:srgbClr val="0000CC"/>
                </a:solidFill>
                <a:latin typeface="Arial" pitchFamily="34" charset="0"/>
                <a:ea typeface="Times New Roman"/>
                <a:cs typeface="Arial" pitchFamily="34" charset="0"/>
              </a:rPr>
              <a:t>về</a:t>
            </a:r>
            <a:r>
              <a:rPr lang="en-US" sz="2200" dirty="0">
                <a:solidFill>
                  <a:srgbClr val="0000CC"/>
                </a:solidFill>
                <a:latin typeface="Arial" pitchFamily="34" charset="0"/>
                <a:ea typeface="Times New Roman"/>
                <a:cs typeface="Arial" pitchFamily="34" charset="0"/>
              </a:rPr>
              <a:t> </a:t>
            </a:r>
            <a:r>
              <a:rPr lang="en-US" sz="2200" dirty="0" err="1">
                <a:solidFill>
                  <a:srgbClr val="0000CC"/>
                </a:solidFill>
                <a:latin typeface="Arial" pitchFamily="34" charset="0"/>
                <a:ea typeface="Times New Roman"/>
                <a:cs typeface="Arial" pitchFamily="34" charset="0"/>
              </a:rPr>
              <a:t>xử</a:t>
            </a:r>
            <a:r>
              <a:rPr lang="en-US" sz="2200" dirty="0">
                <a:solidFill>
                  <a:srgbClr val="0000CC"/>
                </a:solidFill>
                <a:latin typeface="Arial" pitchFamily="34" charset="0"/>
                <a:ea typeface="Times New Roman"/>
                <a:cs typeface="Arial" pitchFamily="34" charset="0"/>
              </a:rPr>
              <a:t> </a:t>
            </a:r>
            <a:r>
              <a:rPr lang="en-US" sz="2200" dirty="0" err="1">
                <a:solidFill>
                  <a:srgbClr val="0000CC"/>
                </a:solidFill>
                <a:latin typeface="Arial" pitchFamily="34" charset="0"/>
                <a:ea typeface="Times New Roman"/>
                <a:cs typeface="Arial" pitchFamily="34" charset="0"/>
              </a:rPr>
              <a:t>lý</a:t>
            </a:r>
            <a:r>
              <a:rPr lang="en-US" sz="2200" dirty="0">
                <a:solidFill>
                  <a:srgbClr val="0000CC"/>
                </a:solidFill>
                <a:latin typeface="Arial" pitchFamily="34" charset="0"/>
                <a:ea typeface="Times New Roman"/>
                <a:cs typeface="Arial" pitchFamily="34" charset="0"/>
              </a:rPr>
              <a:t> tang </a:t>
            </a:r>
            <a:r>
              <a:rPr lang="en-US" sz="2200" dirty="0" err="1">
                <a:solidFill>
                  <a:srgbClr val="0000CC"/>
                </a:solidFill>
                <a:latin typeface="Arial" pitchFamily="34" charset="0"/>
                <a:ea typeface="Times New Roman"/>
                <a:cs typeface="Arial" pitchFamily="34" charset="0"/>
              </a:rPr>
              <a:t>vật</a:t>
            </a:r>
            <a:r>
              <a:rPr lang="en-US" sz="2200" dirty="0">
                <a:solidFill>
                  <a:srgbClr val="0000CC"/>
                </a:solidFill>
                <a:latin typeface="Arial" pitchFamily="34" charset="0"/>
                <a:ea typeface="Times New Roman"/>
                <a:cs typeface="Arial" pitchFamily="34" charset="0"/>
              </a:rPr>
              <a:t>, </a:t>
            </a:r>
            <a:r>
              <a:rPr lang="en-US" sz="2200" dirty="0" err="1">
                <a:solidFill>
                  <a:srgbClr val="0000CC"/>
                </a:solidFill>
                <a:latin typeface="Arial" pitchFamily="34" charset="0"/>
                <a:ea typeface="Times New Roman"/>
                <a:cs typeface="Arial" pitchFamily="34" charset="0"/>
              </a:rPr>
              <a:t>phương</a:t>
            </a:r>
            <a:r>
              <a:rPr lang="en-US" sz="2200" dirty="0">
                <a:solidFill>
                  <a:srgbClr val="0000CC"/>
                </a:solidFill>
                <a:latin typeface="Arial" pitchFamily="34" charset="0"/>
                <a:ea typeface="Times New Roman"/>
                <a:cs typeface="Arial" pitchFamily="34" charset="0"/>
              </a:rPr>
              <a:t> </a:t>
            </a:r>
            <a:r>
              <a:rPr lang="en-US" sz="2200" dirty="0" err="1">
                <a:solidFill>
                  <a:srgbClr val="0000CC"/>
                </a:solidFill>
                <a:latin typeface="Arial" pitchFamily="34" charset="0"/>
                <a:ea typeface="Times New Roman"/>
                <a:cs typeface="Arial" pitchFamily="34" charset="0"/>
              </a:rPr>
              <a:t>tiện</a:t>
            </a:r>
            <a:r>
              <a:rPr lang="en-US" sz="2200" dirty="0">
                <a:solidFill>
                  <a:srgbClr val="0000CC"/>
                </a:solidFill>
                <a:latin typeface="Arial" pitchFamily="34" charset="0"/>
                <a:ea typeface="Times New Roman"/>
                <a:cs typeface="Arial" pitchFamily="34" charset="0"/>
              </a:rPr>
              <a:t> vi </a:t>
            </a:r>
            <a:r>
              <a:rPr lang="en-US" sz="2200" dirty="0" err="1">
                <a:solidFill>
                  <a:srgbClr val="0000CC"/>
                </a:solidFill>
                <a:latin typeface="Arial" pitchFamily="34" charset="0"/>
                <a:ea typeface="Times New Roman"/>
                <a:cs typeface="Arial" pitchFamily="34" charset="0"/>
              </a:rPr>
              <a:t>phạm</a:t>
            </a:r>
            <a:r>
              <a:rPr lang="en-US" sz="2200" dirty="0">
                <a:solidFill>
                  <a:srgbClr val="0000CC"/>
                </a:solidFill>
                <a:latin typeface="Arial" pitchFamily="34" charset="0"/>
                <a:ea typeface="Times New Roman"/>
                <a:cs typeface="Arial" pitchFamily="34" charset="0"/>
              </a:rPr>
              <a:t> </a:t>
            </a:r>
            <a:r>
              <a:rPr lang="en-US" sz="2200" dirty="0" err="1">
                <a:solidFill>
                  <a:srgbClr val="0000CC"/>
                </a:solidFill>
                <a:latin typeface="Arial" pitchFamily="34" charset="0"/>
                <a:ea typeface="Times New Roman"/>
                <a:cs typeface="Arial" pitchFamily="34" charset="0"/>
              </a:rPr>
              <a:t>hành</a:t>
            </a:r>
            <a:r>
              <a:rPr lang="en-US" sz="2200" dirty="0">
                <a:solidFill>
                  <a:srgbClr val="0000CC"/>
                </a:solidFill>
                <a:latin typeface="Arial" pitchFamily="34" charset="0"/>
                <a:ea typeface="Times New Roman"/>
                <a:cs typeface="Arial" pitchFamily="34" charset="0"/>
              </a:rPr>
              <a:t> </a:t>
            </a:r>
            <a:r>
              <a:rPr lang="en-US" sz="2200" dirty="0" err="1">
                <a:solidFill>
                  <a:srgbClr val="0000CC"/>
                </a:solidFill>
                <a:latin typeface="Arial" pitchFamily="34" charset="0"/>
                <a:ea typeface="Times New Roman"/>
                <a:cs typeface="Arial" pitchFamily="34" charset="0"/>
              </a:rPr>
              <a:t>chính</a:t>
            </a:r>
            <a:r>
              <a:rPr lang="en-US" sz="2200" dirty="0">
                <a:solidFill>
                  <a:srgbClr val="0000CC"/>
                </a:solidFill>
                <a:latin typeface="Arial" pitchFamily="34" charset="0"/>
                <a:ea typeface="Times New Roman"/>
                <a:cs typeface="Arial" pitchFamily="34" charset="0"/>
              </a:rPr>
              <a:t> </a:t>
            </a:r>
            <a:r>
              <a:rPr lang="en-US" sz="2200" dirty="0" err="1">
                <a:solidFill>
                  <a:srgbClr val="0000CC"/>
                </a:solidFill>
                <a:latin typeface="Arial" pitchFamily="34" charset="0"/>
                <a:ea typeface="Times New Roman"/>
                <a:cs typeface="Arial" pitchFamily="34" charset="0"/>
              </a:rPr>
              <a:t>bị</a:t>
            </a:r>
            <a:r>
              <a:rPr lang="en-US" sz="2200" dirty="0">
                <a:solidFill>
                  <a:srgbClr val="0000CC"/>
                </a:solidFill>
                <a:latin typeface="Arial" pitchFamily="34" charset="0"/>
                <a:ea typeface="Times New Roman"/>
                <a:cs typeface="Arial" pitchFamily="34" charset="0"/>
              </a:rPr>
              <a:t> </a:t>
            </a:r>
            <a:r>
              <a:rPr lang="en-US" sz="2200" dirty="0" err="1">
                <a:solidFill>
                  <a:srgbClr val="0000CC"/>
                </a:solidFill>
                <a:latin typeface="Arial" pitchFamily="34" charset="0"/>
                <a:ea typeface="Times New Roman"/>
                <a:cs typeface="Arial" pitchFamily="34" charset="0"/>
              </a:rPr>
              <a:t>tạm</a:t>
            </a:r>
            <a:r>
              <a:rPr lang="en-US" sz="2200" dirty="0">
                <a:solidFill>
                  <a:srgbClr val="0000CC"/>
                </a:solidFill>
                <a:latin typeface="Arial" pitchFamily="34" charset="0"/>
                <a:ea typeface="Times New Roman"/>
                <a:cs typeface="Arial" pitchFamily="34" charset="0"/>
              </a:rPr>
              <a:t> </a:t>
            </a:r>
            <a:r>
              <a:rPr lang="en-US" sz="2200" dirty="0" err="1">
                <a:solidFill>
                  <a:srgbClr val="0000CC"/>
                </a:solidFill>
                <a:latin typeface="Arial" pitchFamily="34" charset="0"/>
                <a:ea typeface="Times New Roman"/>
                <a:cs typeface="Arial" pitchFamily="34" charset="0"/>
              </a:rPr>
              <a:t>giữ</a:t>
            </a:r>
            <a:r>
              <a:rPr lang="en-US" sz="2200" dirty="0">
                <a:solidFill>
                  <a:srgbClr val="0000CC"/>
                </a:solidFill>
                <a:latin typeface="Arial" pitchFamily="34" charset="0"/>
                <a:ea typeface="Times New Roman"/>
                <a:cs typeface="Arial" pitchFamily="34" charset="0"/>
              </a:rPr>
              <a:t>, </a:t>
            </a:r>
            <a:r>
              <a:rPr lang="en-US" sz="2200" dirty="0" err="1">
                <a:solidFill>
                  <a:srgbClr val="0000CC"/>
                </a:solidFill>
                <a:latin typeface="Arial" pitchFamily="34" charset="0"/>
                <a:ea typeface="Times New Roman"/>
                <a:cs typeface="Arial" pitchFamily="34" charset="0"/>
              </a:rPr>
              <a:t>tịch</a:t>
            </a:r>
            <a:r>
              <a:rPr lang="en-US" sz="2200" dirty="0">
                <a:solidFill>
                  <a:srgbClr val="0000CC"/>
                </a:solidFill>
                <a:latin typeface="Arial" pitchFamily="34" charset="0"/>
                <a:ea typeface="Times New Roman"/>
                <a:cs typeface="Arial" pitchFamily="34" charset="0"/>
              </a:rPr>
              <a:t> </a:t>
            </a:r>
            <a:r>
              <a:rPr lang="en-US" sz="2200" dirty="0" err="1">
                <a:solidFill>
                  <a:srgbClr val="0000CC"/>
                </a:solidFill>
                <a:latin typeface="Arial" pitchFamily="34" charset="0"/>
                <a:ea typeface="Times New Roman"/>
                <a:cs typeface="Arial" pitchFamily="34" charset="0"/>
              </a:rPr>
              <a:t>thu</a:t>
            </a:r>
            <a:r>
              <a:rPr lang="en-US" sz="2200" dirty="0">
                <a:solidFill>
                  <a:srgbClr val="0000CC"/>
                </a:solidFill>
                <a:latin typeface="Arial" pitchFamily="34" charset="0"/>
                <a:ea typeface="Times New Roman"/>
                <a:cs typeface="Arial" pitchFamily="34" charset="0"/>
              </a:rPr>
              <a:t> </a:t>
            </a:r>
            <a:r>
              <a:rPr lang="en-US" sz="2200" dirty="0" err="1">
                <a:solidFill>
                  <a:srgbClr val="0000CC"/>
                </a:solidFill>
                <a:latin typeface="Arial" pitchFamily="34" charset="0"/>
                <a:ea typeface="Times New Roman"/>
                <a:cs typeface="Arial" pitchFamily="34" charset="0"/>
              </a:rPr>
              <a:t>tại</a:t>
            </a:r>
            <a:r>
              <a:rPr lang="en-US" sz="2200" dirty="0">
                <a:solidFill>
                  <a:srgbClr val="0000CC"/>
                </a:solidFill>
                <a:latin typeface="Arial" pitchFamily="34" charset="0"/>
                <a:ea typeface="Times New Roman"/>
                <a:cs typeface="Arial" pitchFamily="34" charset="0"/>
              </a:rPr>
              <a:t> </a:t>
            </a:r>
            <a:r>
              <a:rPr lang="en-US" sz="2200" dirty="0" err="1">
                <a:solidFill>
                  <a:srgbClr val="0000CC"/>
                </a:solidFill>
                <a:latin typeface="Arial" pitchFamily="34" charset="0"/>
                <a:ea typeface="Times New Roman"/>
                <a:cs typeface="Arial" pitchFamily="34" charset="0"/>
              </a:rPr>
              <a:t>Điều</a:t>
            </a:r>
            <a:r>
              <a:rPr lang="en-US" sz="2200" dirty="0">
                <a:solidFill>
                  <a:srgbClr val="0000CC"/>
                </a:solidFill>
                <a:latin typeface="Arial" pitchFamily="34" charset="0"/>
                <a:ea typeface="Times New Roman"/>
                <a:cs typeface="Arial" pitchFamily="34" charset="0"/>
              </a:rPr>
              <a:t> 126 </a:t>
            </a:r>
            <a:r>
              <a:rPr lang="en-US" sz="2200" dirty="0" err="1">
                <a:solidFill>
                  <a:srgbClr val="0000CC"/>
                </a:solidFill>
                <a:latin typeface="Arial" pitchFamily="34" charset="0"/>
                <a:ea typeface="Times New Roman"/>
                <a:cs typeface="Arial" pitchFamily="34" charset="0"/>
              </a:rPr>
              <a:t>Luật</a:t>
            </a:r>
            <a:r>
              <a:rPr lang="en-US" sz="2200" dirty="0">
                <a:solidFill>
                  <a:srgbClr val="0000CC"/>
                </a:solidFill>
                <a:latin typeface="Arial" pitchFamily="34" charset="0"/>
                <a:ea typeface="Times New Roman"/>
                <a:cs typeface="Arial" pitchFamily="34" charset="0"/>
              </a:rPr>
              <a:t> </a:t>
            </a:r>
            <a:r>
              <a:rPr lang="en-US" sz="2200" dirty="0" err="1">
                <a:solidFill>
                  <a:srgbClr val="0000CC"/>
                </a:solidFill>
                <a:latin typeface="Arial" pitchFamily="34" charset="0"/>
                <a:ea typeface="Times New Roman"/>
                <a:cs typeface="Arial" pitchFamily="34" charset="0"/>
              </a:rPr>
              <a:t>XLVPHC</a:t>
            </a:r>
            <a:r>
              <a:rPr lang="en-US" sz="2200" dirty="0">
                <a:solidFill>
                  <a:srgbClr val="0000CC"/>
                </a:solidFill>
                <a:latin typeface="Arial" pitchFamily="34" charset="0"/>
                <a:ea typeface="Times New Roman"/>
                <a:cs typeface="Arial" pitchFamily="34" charset="0"/>
              </a:rPr>
              <a:t> (</a:t>
            </a:r>
            <a:r>
              <a:rPr lang="en-US" sz="2200" b="1" dirty="0" err="1">
                <a:solidFill>
                  <a:srgbClr val="0000CC"/>
                </a:solidFill>
                <a:highlight>
                  <a:srgbClr val="FFFF00"/>
                </a:highlight>
                <a:latin typeface="Arial" pitchFamily="34" charset="0"/>
                <a:ea typeface="Times New Roman"/>
                <a:cs typeface="Arial" pitchFamily="34" charset="0"/>
              </a:rPr>
              <a:t>Khoản</a:t>
            </a:r>
            <a:r>
              <a:rPr lang="en-US" sz="2200" b="1" dirty="0">
                <a:solidFill>
                  <a:srgbClr val="0000CC"/>
                </a:solidFill>
                <a:highlight>
                  <a:srgbClr val="FFFF00"/>
                </a:highlight>
                <a:latin typeface="Arial" pitchFamily="34" charset="0"/>
                <a:ea typeface="Times New Roman"/>
                <a:cs typeface="Arial" pitchFamily="34" charset="0"/>
              </a:rPr>
              <a:t> 65 </a:t>
            </a:r>
            <a:r>
              <a:rPr lang="en-US" sz="2200" b="1" dirty="0" err="1">
                <a:solidFill>
                  <a:srgbClr val="0000CC"/>
                </a:solidFill>
                <a:highlight>
                  <a:srgbClr val="FFFF00"/>
                </a:highlight>
                <a:latin typeface="Arial" pitchFamily="34" charset="0"/>
                <a:ea typeface="Times New Roman"/>
                <a:cs typeface="Arial" pitchFamily="34" charset="0"/>
              </a:rPr>
              <a:t>Điều</a:t>
            </a:r>
            <a:r>
              <a:rPr lang="en-US" sz="2200" b="1" dirty="0">
                <a:solidFill>
                  <a:srgbClr val="0000CC"/>
                </a:solidFill>
                <a:highlight>
                  <a:srgbClr val="FFFF00"/>
                </a:highlight>
                <a:latin typeface="Arial" pitchFamily="34" charset="0"/>
                <a:ea typeface="Times New Roman"/>
                <a:cs typeface="Arial" pitchFamily="34" charset="0"/>
              </a:rPr>
              <a:t> 1 </a:t>
            </a:r>
            <a:r>
              <a:rPr lang="en-US" sz="2200" b="1" dirty="0" err="1">
                <a:solidFill>
                  <a:srgbClr val="0000CC"/>
                </a:solidFill>
                <a:highlight>
                  <a:srgbClr val="FFFF00"/>
                </a:highlight>
                <a:latin typeface="Arial" pitchFamily="34" charset="0"/>
                <a:ea typeface="Times New Roman"/>
                <a:cs typeface="Arial" pitchFamily="34" charset="0"/>
              </a:rPr>
              <a:t>Luật</a:t>
            </a:r>
            <a:r>
              <a:rPr lang="en-US" sz="2200" b="1" dirty="0">
                <a:solidFill>
                  <a:srgbClr val="0000CC"/>
                </a:solidFill>
                <a:highlight>
                  <a:srgbClr val="FFFF00"/>
                </a:highlight>
                <a:latin typeface="Arial" pitchFamily="34" charset="0"/>
                <a:ea typeface="Times New Roman"/>
                <a:cs typeface="Arial" pitchFamily="34" charset="0"/>
              </a:rPr>
              <a:t> </a:t>
            </a:r>
            <a:r>
              <a:rPr lang="en-US" sz="2200" b="1" dirty="0" err="1">
                <a:solidFill>
                  <a:srgbClr val="0000CC"/>
                </a:solidFill>
                <a:highlight>
                  <a:srgbClr val="FFFF00"/>
                </a:highlight>
                <a:latin typeface="Arial" pitchFamily="34" charset="0"/>
                <a:ea typeface="Times New Roman"/>
                <a:cs typeface="Arial" pitchFamily="34" charset="0"/>
              </a:rPr>
              <a:t>số</a:t>
            </a:r>
            <a:r>
              <a:rPr lang="en-US" sz="2200" b="1" dirty="0">
                <a:solidFill>
                  <a:srgbClr val="0000CC"/>
                </a:solidFill>
                <a:highlight>
                  <a:srgbClr val="FFFF00"/>
                </a:highlight>
                <a:latin typeface="Arial" pitchFamily="34" charset="0"/>
                <a:ea typeface="Times New Roman"/>
                <a:cs typeface="Arial" pitchFamily="34" charset="0"/>
              </a:rPr>
              <a:t> 67). </a:t>
            </a:r>
          </a:p>
          <a:p>
            <a:pPr marL="0" indent="0" algn="just" eaLnBrk="1" hangingPunct="1">
              <a:lnSpc>
                <a:spcPts val="2700"/>
              </a:lnSpc>
              <a:spcBef>
                <a:spcPts val="0"/>
              </a:spcBef>
              <a:buNone/>
              <a:defRPr/>
            </a:pPr>
            <a:r>
              <a:rPr lang="en-US" sz="2200" b="1" dirty="0">
                <a:solidFill>
                  <a:srgbClr val="0000CC"/>
                </a:solidFill>
                <a:highlight>
                  <a:srgbClr val="FFFF00"/>
                </a:highlight>
                <a:latin typeface="Arial" pitchFamily="34" charset="0"/>
                <a:ea typeface="Calibri"/>
                <a:cs typeface="Arial" pitchFamily="34" charset="0"/>
              </a:rPr>
              <a:t>	</a:t>
            </a:r>
            <a:r>
              <a:rPr lang="en-US" sz="2200" b="1" dirty="0" err="1">
                <a:solidFill>
                  <a:srgbClr val="0000CC"/>
                </a:solidFill>
                <a:highlight>
                  <a:srgbClr val="FFFF00"/>
                </a:highlight>
                <a:latin typeface="Arial" pitchFamily="34" charset="0"/>
                <a:ea typeface="Calibri"/>
                <a:cs typeface="Arial" pitchFamily="34" charset="0"/>
              </a:rPr>
              <a:t>Các</a:t>
            </a:r>
            <a:r>
              <a:rPr lang="en-US" sz="2200" b="1" dirty="0">
                <a:solidFill>
                  <a:srgbClr val="0000CC"/>
                </a:solidFill>
                <a:highlight>
                  <a:srgbClr val="FFFF00"/>
                </a:highlight>
                <a:latin typeface="Arial" pitchFamily="34" charset="0"/>
                <a:ea typeface="Calibri"/>
                <a:cs typeface="Arial" pitchFamily="34" charset="0"/>
              </a:rPr>
              <a:t> </a:t>
            </a:r>
            <a:r>
              <a:rPr lang="en-US" sz="2200" b="1" dirty="0" err="1">
                <a:solidFill>
                  <a:srgbClr val="0000CC"/>
                </a:solidFill>
                <a:highlight>
                  <a:srgbClr val="FFFF00"/>
                </a:highlight>
                <a:latin typeface="Arial" pitchFamily="34" charset="0"/>
                <a:ea typeface="Calibri"/>
                <a:cs typeface="Arial" pitchFamily="34" charset="0"/>
              </a:rPr>
              <a:t>biện</a:t>
            </a:r>
            <a:r>
              <a:rPr lang="en-US" sz="2200" b="1" dirty="0">
                <a:solidFill>
                  <a:srgbClr val="0000CC"/>
                </a:solidFill>
                <a:highlight>
                  <a:srgbClr val="FFFF00"/>
                </a:highlight>
                <a:latin typeface="Arial" pitchFamily="34" charset="0"/>
                <a:ea typeface="Calibri"/>
                <a:cs typeface="Arial" pitchFamily="34" charset="0"/>
              </a:rPr>
              <a:t> </a:t>
            </a:r>
            <a:r>
              <a:rPr lang="en-US" sz="2200" b="1" dirty="0" err="1">
                <a:solidFill>
                  <a:srgbClr val="0000CC"/>
                </a:solidFill>
                <a:highlight>
                  <a:srgbClr val="FFFF00"/>
                </a:highlight>
                <a:latin typeface="Arial" pitchFamily="34" charset="0"/>
                <a:ea typeface="Calibri"/>
                <a:cs typeface="Arial" pitchFamily="34" charset="0"/>
              </a:rPr>
              <a:t>pháp</a:t>
            </a:r>
            <a:r>
              <a:rPr lang="en-US" sz="2200" b="1" dirty="0">
                <a:solidFill>
                  <a:srgbClr val="0000CC"/>
                </a:solidFill>
                <a:highlight>
                  <a:srgbClr val="FFFF00"/>
                </a:highlight>
                <a:latin typeface="Arial" pitchFamily="34" charset="0"/>
                <a:ea typeface="Calibri"/>
                <a:cs typeface="Arial" pitchFamily="34" charset="0"/>
              </a:rPr>
              <a:t> </a:t>
            </a:r>
            <a:r>
              <a:rPr lang="en-US" sz="2200" b="1" dirty="0" err="1">
                <a:solidFill>
                  <a:srgbClr val="0000CC"/>
                </a:solidFill>
                <a:highlight>
                  <a:srgbClr val="FFFF00"/>
                </a:highlight>
                <a:latin typeface="Arial" pitchFamily="34" charset="0"/>
                <a:ea typeface="Calibri"/>
                <a:cs typeface="Arial" pitchFamily="34" charset="0"/>
              </a:rPr>
              <a:t>ngăn</a:t>
            </a:r>
            <a:r>
              <a:rPr lang="en-US" sz="2200" b="1" dirty="0">
                <a:solidFill>
                  <a:srgbClr val="0000CC"/>
                </a:solidFill>
                <a:highlight>
                  <a:srgbClr val="FFFF00"/>
                </a:highlight>
                <a:latin typeface="Arial" pitchFamily="34" charset="0"/>
                <a:ea typeface="Calibri"/>
                <a:cs typeface="Arial" pitchFamily="34" charset="0"/>
              </a:rPr>
              <a:t> </a:t>
            </a:r>
            <a:r>
              <a:rPr lang="en-US" sz="2200" b="1" dirty="0" err="1">
                <a:solidFill>
                  <a:srgbClr val="0000CC"/>
                </a:solidFill>
                <a:highlight>
                  <a:srgbClr val="FFFF00"/>
                </a:highlight>
                <a:latin typeface="Arial" pitchFamily="34" charset="0"/>
                <a:ea typeface="Calibri"/>
                <a:cs typeface="Arial" pitchFamily="34" charset="0"/>
              </a:rPr>
              <a:t>chặn</a:t>
            </a:r>
            <a:r>
              <a:rPr lang="en-US" sz="2200" b="1" dirty="0">
                <a:solidFill>
                  <a:srgbClr val="0000CC"/>
                </a:solidFill>
                <a:highlight>
                  <a:srgbClr val="FFFF00"/>
                </a:highlight>
                <a:latin typeface="Arial" pitchFamily="34" charset="0"/>
                <a:ea typeface="Calibri"/>
                <a:cs typeface="Arial" pitchFamily="34" charset="0"/>
              </a:rPr>
              <a:t> </a:t>
            </a:r>
            <a:r>
              <a:rPr lang="en-US" sz="2200" b="1" dirty="0" err="1">
                <a:solidFill>
                  <a:srgbClr val="0000CC"/>
                </a:solidFill>
                <a:highlight>
                  <a:srgbClr val="FFFF00"/>
                </a:highlight>
                <a:latin typeface="Arial" pitchFamily="34" charset="0"/>
                <a:ea typeface="Calibri"/>
                <a:cs typeface="Arial" pitchFamily="34" charset="0"/>
              </a:rPr>
              <a:t>và</a:t>
            </a:r>
            <a:r>
              <a:rPr lang="en-US" sz="2200" b="1" dirty="0">
                <a:solidFill>
                  <a:srgbClr val="0000CC"/>
                </a:solidFill>
                <a:highlight>
                  <a:srgbClr val="FFFF00"/>
                </a:highlight>
                <a:latin typeface="Arial" pitchFamily="34" charset="0"/>
                <a:ea typeface="Calibri"/>
                <a:cs typeface="Arial" pitchFamily="34" charset="0"/>
              </a:rPr>
              <a:t> </a:t>
            </a:r>
            <a:r>
              <a:rPr lang="en-US" sz="2200" b="1" dirty="0" err="1">
                <a:solidFill>
                  <a:srgbClr val="0000CC"/>
                </a:solidFill>
                <a:highlight>
                  <a:srgbClr val="FFFF00"/>
                </a:highlight>
                <a:latin typeface="Arial" pitchFamily="34" charset="0"/>
                <a:ea typeface="Calibri"/>
                <a:cs typeface="Arial" pitchFamily="34" charset="0"/>
              </a:rPr>
              <a:t>bảo</a:t>
            </a:r>
            <a:r>
              <a:rPr lang="en-US" sz="2200" b="1" dirty="0">
                <a:solidFill>
                  <a:srgbClr val="0000CC"/>
                </a:solidFill>
                <a:highlight>
                  <a:srgbClr val="FFFF00"/>
                </a:highlight>
                <a:latin typeface="Arial" pitchFamily="34" charset="0"/>
                <a:ea typeface="Calibri"/>
                <a:cs typeface="Arial" pitchFamily="34" charset="0"/>
              </a:rPr>
              <a:t> </a:t>
            </a:r>
            <a:r>
              <a:rPr lang="en-US" sz="2200" b="1" dirty="0" err="1">
                <a:solidFill>
                  <a:srgbClr val="0000CC"/>
                </a:solidFill>
                <a:highlight>
                  <a:srgbClr val="FFFF00"/>
                </a:highlight>
                <a:latin typeface="Arial" pitchFamily="34" charset="0"/>
                <a:ea typeface="Calibri"/>
                <a:cs typeface="Arial" pitchFamily="34" charset="0"/>
              </a:rPr>
              <a:t>đảm</a:t>
            </a:r>
            <a:r>
              <a:rPr lang="en-US" sz="2200" b="1" dirty="0">
                <a:solidFill>
                  <a:srgbClr val="0000CC"/>
                </a:solidFill>
                <a:highlight>
                  <a:srgbClr val="FFFF00"/>
                </a:highlight>
                <a:latin typeface="Arial" pitchFamily="34" charset="0"/>
                <a:ea typeface="Calibri"/>
                <a:cs typeface="Arial" pitchFamily="34" charset="0"/>
              </a:rPr>
              <a:t> </a:t>
            </a:r>
            <a:r>
              <a:rPr lang="en-US" sz="2200" b="1" dirty="0" err="1">
                <a:solidFill>
                  <a:srgbClr val="0000CC"/>
                </a:solidFill>
                <a:highlight>
                  <a:srgbClr val="FFFF00"/>
                </a:highlight>
                <a:latin typeface="Arial" pitchFamily="34" charset="0"/>
                <a:ea typeface="Calibri"/>
                <a:cs typeface="Arial" pitchFamily="34" charset="0"/>
              </a:rPr>
              <a:t>XLVPHC</a:t>
            </a:r>
            <a:r>
              <a:rPr lang="en-US" sz="2200" b="1" dirty="0">
                <a:solidFill>
                  <a:srgbClr val="0000CC"/>
                </a:solidFill>
                <a:highlight>
                  <a:srgbClr val="FFFF00"/>
                </a:highlight>
                <a:latin typeface="Arial" pitchFamily="34" charset="0"/>
                <a:ea typeface="Calibri"/>
                <a:cs typeface="Arial" pitchFamily="34" charset="0"/>
              </a:rPr>
              <a:t> </a:t>
            </a:r>
            <a:r>
              <a:rPr lang="en-US" sz="2200" b="1" dirty="0" err="1">
                <a:solidFill>
                  <a:srgbClr val="0000CC"/>
                </a:solidFill>
                <a:highlight>
                  <a:srgbClr val="FFFF00"/>
                </a:highlight>
                <a:latin typeface="Arial" pitchFamily="34" charset="0"/>
                <a:ea typeface="Calibri"/>
                <a:cs typeface="Arial" pitchFamily="34" charset="0"/>
              </a:rPr>
              <a:t>còn</a:t>
            </a:r>
            <a:r>
              <a:rPr lang="en-US" sz="2200" b="1" dirty="0">
                <a:solidFill>
                  <a:srgbClr val="0000CC"/>
                </a:solidFill>
                <a:highlight>
                  <a:srgbClr val="FFFF00"/>
                </a:highlight>
                <a:latin typeface="Arial" pitchFamily="34" charset="0"/>
                <a:ea typeface="Calibri"/>
                <a:cs typeface="Arial" pitchFamily="34" charset="0"/>
              </a:rPr>
              <a:t> </a:t>
            </a:r>
            <a:r>
              <a:rPr lang="en-US" sz="2200" b="1" dirty="0" err="1">
                <a:solidFill>
                  <a:srgbClr val="0000CC"/>
                </a:solidFill>
                <a:highlight>
                  <a:srgbClr val="FFFF00"/>
                </a:highlight>
                <a:latin typeface="Arial" pitchFamily="34" charset="0"/>
                <a:ea typeface="Calibri"/>
                <a:cs typeface="Arial" pitchFamily="34" charset="0"/>
              </a:rPr>
              <a:t>lại</a:t>
            </a:r>
            <a:r>
              <a:rPr lang="en-US" sz="2200" b="1" dirty="0">
                <a:solidFill>
                  <a:srgbClr val="0000CC"/>
                </a:solidFill>
                <a:highlight>
                  <a:srgbClr val="FFFF00"/>
                </a:highlight>
                <a:latin typeface="Arial" pitchFamily="34" charset="0"/>
                <a:ea typeface="Calibri"/>
                <a:cs typeface="Arial" pitchFamily="34" charset="0"/>
              </a:rPr>
              <a:t> </a:t>
            </a:r>
            <a:r>
              <a:rPr lang="en-US" sz="2200" b="1" dirty="0" err="1">
                <a:solidFill>
                  <a:srgbClr val="0000CC"/>
                </a:solidFill>
                <a:highlight>
                  <a:srgbClr val="FFFF00"/>
                </a:highlight>
                <a:latin typeface="Arial" pitchFamily="34" charset="0"/>
                <a:ea typeface="Calibri"/>
                <a:cs typeface="Arial" pitchFamily="34" charset="0"/>
              </a:rPr>
              <a:t>không</a:t>
            </a:r>
            <a:r>
              <a:rPr lang="en-US" sz="2200" b="1" dirty="0">
                <a:solidFill>
                  <a:srgbClr val="0000CC"/>
                </a:solidFill>
                <a:highlight>
                  <a:srgbClr val="FFFF00"/>
                </a:highlight>
                <a:latin typeface="Arial" pitchFamily="34" charset="0"/>
                <a:ea typeface="Calibri"/>
                <a:cs typeface="Arial" pitchFamily="34" charset="0"/>
              </a:rPr>
              <a:t> </a:t>
            </a:r>
            <a:r>
              <a:rPr lang="en-US" sz="2200" b="1" dirty="0" err="1">
                <a:solidFill>
                  <a:srgbClr val="0000CC"/>
                </a:solidFill>
                <a:highlight>
                  <a:srgbClr val="FFFF00"/>
                </a:highlight>
                <a:latin typeface="Arial" pitchFamily="34" charset="0"/>
                <a:ea typeface="Calibri"/>
                <a:cs typeface="Arial" pitchFamily="34" charset="0"/>
              </a:rPr>
              <a:t>sđbs</a:t>
            </a:r>
            <a:r>
              <a:rPr lang="en-US" sz="2200" b="1" dirty="0">
                <a:solidFill>
                  <a:srgbClr val="0000CC"/>
                </a:solidFill>
                <a:highlight>
                  <a:srgbClr val="FFFF00"/>
                </a:highlight>
                <a:latin typeface="Arial" pitchFamily="34" charset="0"/>
                <a:ea typeface="Calibri"/>
                <a:cs typeface="Arial" pitchFamily="34" charset="0"/>
              </a:rPr>
              <a:t>.</a:t>
            </a:r>
            <a:r>
              <a:rPr lang="en-US" sz="2200" b="1" dirty="0">
                <a:solidFill>
                  <a:srgbClr val="0000CC"/>
                </a:solidFill>
                <a:latin typeface="Arial" pitchFamily="34" charset="0"/>
                <a:ea typeface="Calibri"/>
                <a:cs typeface="Arial" pitchFamily="34" charset="0"/>
              </a:rPr>
              <a:t>	</a:t>
            </a:r>
            <a:endParaRPr lang="en-US" dirty="0">
              <a:solidFill>
                <a:srgbClr val="0000CC"/>
              </a:solidFill>
            </a:endParaRPr>
          </a:p>
        </p:txBody>
      </p:sp>
      <p:sp>
        <p:nvSpPr>
          <p:cNvPr id="4" name="Date Placeholder 3"/>
          <p:cNvSpPr>
            <a:spLocks noGrp="1"/>
          </p:cNvSpPr>
          <p:nvPr>
            <p:ph type="dt" sz="quarter" idx="10"/>
          </p:nvPr>
        </p:nvSpPr>
        <p:spPr/>
        <p:txBody>
          <a:bodyPr/>
          <a:lstStyle/>
          <a:p>
            <a:pPr>
              <a:defRPr/>
            </a:pPr>
            <a:fld id="{578C433B-FD3D-483B-AB6E-AF55ACBFF1C4}" type="datetime1">
              <a:rPr lang="en-US" smtClean="0"/>
              <a:pPr>
                <a:defRPr/>
              </a:pPr>
              <a:t>2/27/2023</a:t>
            </a:fld>
            <a:endParaRPr lang="en-US"/>
          </a:p>
        </p:txBody>
      </p:sp>
      <p:sp>
        <p:nvSpPr>
          <p:cNvPr id="5" name="Slide Number Placeholder 4"/>
          <p:cNvSpPr>
            <a:spLocks noGrp="1"/>
          </p:cNvSpPr>
          <p:nvPr>
            <p:ph type="sldNum" sz="quarter" idx="12"/>
          </p:nvPr>
        </p:nvSpPr>
        <p:spPr/>
        <p:txBody>
          <a:bodyPr/>
          <a:lstStyle/>
          <a:p>
            <a:pPr>
              <a:defRPr/>
            </a:pPr>
            <a:fld id="{126F4374-634E-41A8-94B4-FE53A3A23096}" type="slidenum">
              <a:rPr lang="en-US" smtClean="0"/>
              <a:pPr>
                <a:defRPr/>
              </a:pPr>
              <a:t>37</a:t>
            </a:fld>
            <a:endParaRPr lang="en-US"/>
          </a:p>
        </p:txBody>
      </p:sp>
    </p:spTree>
  </p:cSld>
  <p:clrMapOvr>
    <a:masterClrMapping/>
  </p:clrMapOvr>
  <p:transition spd="slow">
    <p:wheel spokes="1"/>
  </p:transition>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Title 1"/>
          <p:cNvSpPr>
            <a:spLocks noGrp="1"/>
          </p:cNvSpPr>
          <p:nvPr>
            <p:ph type="title"/>
          </p:nvPr>
        </p:nvSpPr>
        <p:spPr>
          <a:xfrm>
            <a:off x="1981200" y="115888"/>
            <a:ext cx="8229600" cy="576262"/>
          </a:xfrm>
        </p:spPr>
        <p:txBody>
          <a:bodyPr/>
          <a:lstStyle/>
          <a:p>
            <a:r>
              <a:rPr lang="en-US" sz="2800" b="1">
                <a:solidFill>
                  <a:srgbClr val="000000"/>
                </a:solidFill>
                <a:latin typeface="Arial" charset="0"/>
                <a:cs typeface="Arial" charset="0"/>
              </a:rPr>
              <a:t>NỘI DUNG CƠ BẢN LUẬT SĐBS LUẠT XLVPHC</a:t>
            </a:r>
            <a:endParaRPr lang="en-US"/>
          </a:p>
        </p:txBody>
      </p:sp>
      <p:sp>
        <p:nvSpPr>
          <p:cNvPr id="3" name="Content Placeholder 2"/>
          <p:cNvSpPr>
            <a:spLocks noGrp="1"/>
          </p:cNvSpPr>
          <p:nvPr>
            <p:ph idx="1"/>
          </p:nvPr>
        </p:nvSpPr>
        <p:spPr>
          <a:xfrm>
            <a:off x="1703389" y="836613"/>
            <a:ext cx="8713787" cy="5905500"/>
          </a:xfrm>
        </p:spPr>
        <p:txBody>
          <a:bodyPr/>
          <a:lstStyle/>
          <a:p>
            <a:pPr marL="0" indent="0" algn="just">
              <a:lnSpc>
                <a:spcPts val="3000"/>
              </a:lnSpc>
              <a:spcBef>
                <a:spcPts val="600"/>
              </a:spcBef>
              <a:buNone/>
              <a:defRPr/>
            </a:pPr>
            <a:r>
              <a:rPr lang="en-US" sz="2400" spc="-20" dirty="0">
                <a:solidFill>
                  <a:prstClr val="black"/>
                </a:solidFill>
                <a:latin typeface="Arial" pitchFamily="34" charset="0"/>
                <a:ea typeface="Calibri"/>
                <a:cs typeface="Arial" pitchFamily="34" charset="0"/>
              </a:rPr>
              <a:t>	</a:t>
            </a:r>
            <a:r>
              <a:rPr lang="en-US" sz="2400" b="1" spc="-20" dirty="0">
                <a:solidFill>
                  <a:srgbClr val="0000CC"/>
                </a:solidFill>
                <a:latin typeface="Arial" pitchFamily="34" charset="0"/>
                <a:ea typeface="Calibri"/>
                <a:cs typeface="Arial" pitchFamily="34" charset="0"/>
              </a:rPr>
              <a:t>1. </a:t>
            </a:r>
            <a:r>
              <a:rPr lang="en-US" sz="2400" b="1" spc="-20" dirty="0" err="1">
                <a:solidFill>
                  <a:srgbClr val="0000CC"/>
                </a:solidFill>
                <a:latin typeface="Arial" pitchFamily="34" charset="0"/>
                <a:ea typeface="Calibri"/>
                <a:cs typeface="Arial" pitchFamily="34" charset="0"/>
              </a:rPr>
              <a:t>Quy</a:t>
            </a:r>
            <a:r>
              <a:rPr lang="en-US" sz="2400" b="1" spc="-20" dirty="0">
                <a:solidFill>
                  <a:srgbClr val="0000CC"/>
                </a:solidFill>
                <a:latin typeface="Arial" pitchFamily="34" charset="0"/>
                <a:ea typeface="Calibri"/>
                <a:cs typeface="Arial" pitchFamily="34" charset="0"/>
              </a:rPr>
              <a:t> </a:t>
            </a:r>
            <a:r>
              <a:rPr lang="en-US" sz="2400" b="1" spc="-20" dirty="0" err="1">
                <a:solidFill>
                  <a:srgbClr val="0000CC"/>
                </a:solidFill>
                <a:latin typeface="Arial" pitchFamily="34" charset="0"/>
                <a:ea typeface="Calibri"/>
                <a:cs typeface="Arial" pitchFamily="34" charset="0"/>
              </a:rPr>
              <a:t>định</a:t>
            </a:r>
            <a:r>
              <a:rPr lang="en-US" sz="2400" b="1" spc="-20" dirty="0">
                <a:solidFill>
                  <a:srgbClr val="0000CC"/>
                </a:solidFill>
                <a:latin typeface="Arial" pitchFamily="34" charset="0"/>
                <a:ea typeface="Calibri"/>
                <a:cs typeface="Arial" pitchFamily="34" charset="0"/>
              </a:rPr>
              <a:t> </a:t>
            </a:r>
            <a:r>
              <a:rPr lang="en-US" sz="2400" b="1" spc="-20" dirty="0" err="1">
                <a:solidFill>
                  <a:srgbClr val="0000CC"/>
                </a:solidFill>
                <a:latin typeface="Arial" pitchFamily="34" charset="0"/>
                <a:ea typeface="Calibri"/>
                <a:cs typeface="Arial" pitchFamily="34" charset="0"/>
              </a:rPr>
              <a:t>về</a:t>
            </a:r>
            <a:r>
              <a:rPr lang="en-US" sz="2400" b="1" spc="-20" dirty="0">
                <a:solidFill>
                  <a:srgbClr val="0000CC"/>
                </a:solidFill>
                <a:latin typeface="Arial" pitchFamily="34" charset="0"/>
                <a:ea typeface="Calibri"/>
                <a:cs typeface="Arial" pitchFamily="34" charset="0"/>
              </a:rPr>
              <a:t> </a:t>
            </a:r>
            <a:r>
              <a:rPr lang="en-US" sz="2400" b="1" spc="-20" dirty="0" err="1">
                <a:solidFill>
                  <a:srgbClr val="0000CC"/>
                </a:solidFill>
                <a:latin typeface="Arial" pitchFamily="34" charset="0"/>
                <a:ea typeface="Calibri"/>
                <a:cs typeface="Arial" pitchFamily="34" charset="0"/>
              </a:rPr>
              <a:t>các</a:t>
            </a:r>
            <a:r>
              <a:rPr lang="en-US" sz="2400" b="1" spc="-20" dirty="0">
                <a:solidFill>
                  <a:srgbClr val="0000CC"/>
                </a:solidFill>
                <a:latin typeface="Arial" pitchFamily="34" charset="0"/>
                <a:ea typeface="Calibri"/>
                <a:cs typeface="Arial" pitchFamily="34" charset="0"/>
              </a:rPr>
              <a:t> </a:t>
            </a:r>
            <a:r>
              <a:rPr lang="en-US" sz="2400" b="1" spc="-20" dirty="0" err="1">
                <a:solidFill>
                  <a:srgbClr val="0000CC"/>
                </a:solidFill>
                <a:latin typeface="Arial" pitchFamily="34" charset="0"/>
                <a:ea typeface="Calibri"/>
                <a:cs typeface="Arial" pitchFamily="34" charset="0"/>
              </a:rPr>
              <a:t>trường</a:t>
            </a:r>
            <a:r>
              <a:rPr lang="en-US" sz="2400" b="1" spc="-20" dirty="0">
                <a:solidFill>
                  <a:srgbClr val="0000CC"/>
                </a:solidFill>
                <a:latin typeface="Arial" pitchFamily="34" charset="0"/>
                <a:ea typeface="Calibri"/>
                <a:cs typeface="Arial" pitchFamily="34" charset="0"/>
              </a:rPr>
              <a:t> </a:t>
            </a:r>
            <a:r>
              <a:rPr lang="en-US" sz="2400" b="1" spc="-20" dirty="0" err="1">
                <a:solidFill>
                  <a:srgbClr val="0000CC"/>
                </a:solidFill>
                <a:latin typeface="Arial" pitchFamily="34" charset="0"/>
                <a:ea typeface="Calibri"/>
                <a:cs typeface="Arial" pitchFamily="34" charset="0"/>
              </a:rPr>
              <a:t>hợp</a:t>
            </a:r>
            <a:r>
              <a:rPr lang="en-US" sz="2400" b="1" spc="-20" dirty="0">
                <a:solidFill>
                  <a:srgbClr val="0000CC"/>
                </a:solidFill>
                <a:latin typeface="Arial" pitchFamily="34" charset="0"/>
                <a:ea typeface="Calibri"/>
                <a:cs typeface="Arial" pitchFamily="34" charset="0"/>
              </a:rPr>
              <a:t> </a:t>
            </a:r>
            <a:r>
              <a:rPr lang="en-US" sz="2400" b="1" spc="-20" dirty="0" err="1">
                <a:solidFill>
                  <a:srgbClr val="0000CC"/>
                </a:solidFill>
                <a:latin typeface="Arial" pitchFamily="34" charset="0"/>
                <a:ea typeface="Calibri"/>
                <a:cs typeface="Arial" pitchFamily="34" charset="0"/>
              </a:rPr>
              <a:t>áp</a:t>
            </a:r>
            <a:r>
              <a:rPr lang="en-US" sz="2400" b="1" spc="-20" dirty="0">
                <a:solidFill>
                  <a:srgbClr val="0000CC"/>
                </a:solidFill>
                <a:latin typeface="Arial" pitchFamily="34" charset="0"/>
                <a:ea typeface="Calibri"/>
                <a:cs typeface="Arial" pitchFamily="34" charset="0"/>
              </a:rPr>
              <a:t> </a:t>
            </a:r>
            <a:r>
              <a:rPr lang="en-US" sz="2400" b="1" spc="-20" dirty="0" err="1">
                <a:solidFill>
                  <a:srgbClr val="0000CC"/>
                </a:solidFill>
                <a:latin typeface="Arial" pitchFamily="34" charset="0"/>
                <a:ea typeface="Calibri"/>
                <a:cs typeface="Arial" pitchFamily="34" charset="0"/>
              </a:rPr>
              <a:t>dụng</a:t>
            </a:r>
            <a:r>
              <a:rPr lang="en-US" sz="2400" b="1" spc="-20" dirty="0">
                <a:solidFill>
                  <a:srgbClr val="0000CC"/>
                </a:solidFill>
                <a:latin typeface="Arial" pitchFamily="34" charset="0"/>
                <a:ea typeface="Calibri"/>
                <a:cs typeface="Arial" pitchFamily="34" charset="0"/>
              </a:rPr>
              <a:t> b</a:t>
            </a:r>
            <a:r>
              <a:rPr lang="vi-VN" sz="2400" b="1" dirty="0">
                <a:solidFill>
                  <a:srgbClr val="0000CC"/>
                </a:solidFill>
                <a:ea typeface="Calibri"/>
                <a:cs typeface="Arial" pitchFamily="34" charset="0"/>
              </a:rPr>
              <a:t>iện pháp tạm giữ người theo </a:t>
            </a:r>
            <a:r>
              <a:rPr lang="en-US" sz="2400" b="1" dirty="0" err="1">
                <a:solidFill>
                  <a:srgbClr val="0000CC"/>
                </a:solidFill>
                <a:latin typeface="Arial" pitchFamily="34" charset="0"/>
                <a:ea typeface="Calibri"/>
                <a:cs typeface="Arial" pitchFamily="34" charset="0"/>
              </a:rPr>
              <a:t>TTHC</a:t>
            </a:r>
            <a:r>
              <a:rPr lang="en-US" sz="2400" dirty="0">
                <a:solidFill>
                  <a:prstClr val="black"/>
                </a:solidFill>
                <a:latin typeface="Arial" pitchFamily="34" charset="0"/>
                <a:ea typeface="Calibri"/>
                <a:cs typeface="Arial" pitchFamily="34" charset="0"/>
              </a:rPr>
              <a:t> </a:t>
            </a:r>
            <a:r>
              <a:rPr lang="vi-VN" sz="2400" dirty="0">
                <a:solidFill>
                  <a:prstClr val="black"/>
                </a:solidFill>
                <a:ea typeface="Calibri"/>
                <a:cs typeface="Arial" pitchFamily="34" charset="0"/>
              </a:rPr>
              <a:t>tại </a:t>
            </a:r>
            <a:r>
              <a:rPr lang="en-US" sz="2400" dirty="0" err="1">
                <a:solidFill>
                  <a:prstClr val="black"/>
                </a:solidFill>
                <a:latin typeface="Arial" pitchFamily="34" charset="0"/>
                <a:ea typeface="Calibri"/>
                <a:cs typeface="Arial" pitchFamily="34" charset="0"/>
              </a:rPr>
              <a:t>Điều</a:t>
            </a:r>
            <a:r>
              <a:rPr lang="en-US" sz="2400" dirty="0">
                <a:solidFill>
                  <a:prstClr val="black"/>
                </a:solidFill>
                <a:latin typeface="Arial" pitchFamily="34" charset="0"/>
                <a:ea typeface="Calibri"/>
                <a:cs typeface="Arial" pitchFamily="34" charset="0"/>
              </a:rPr>
              <a:t> 122 </a:t>
            </a:r>
            <a:r>
              <a:rPr lang="en-US" sz="2400" dirty="0" err="1">
                <a:solidFill>
                  <a:prstClr val="black"/>
                </a:solidFill>
                <a:latin typeface="Arial" pitchFamily="34" charset="0"/>
                <a:ea typeface="Calibri"/>
                <a:cs typeface="Arial" pitchFamily="34" charset="0"/>
              </a:rPr>
              <a:t>Luật</a:t>
            </a:r>
            <a:r>
              <a:rPr lang="en-US" sz="2400" dirty="0">
                <a:solidFill>
                  <a:prstClr val="black"/>
                </a:solidFill>
                <a:latin typeface="Arial" pitchFamily="34" charset="0"/>
                <a:ea typeface="Calibri"/>
                <a:cs typeface="Arial" pitchFamily="34" charset="0"/>
              </a:rPr>
              <a:t> </a:t>
            </a:r>
            <a:r>
              <a:rPr lang="en-US" sz="2400" dirty="0" err="1">
                <a:solidFill>
                  <a:prstClr val="black"/>
                </a:solidFill>
                <a:latin typeface="Arial" pitchFamily="34" charset="0"/>
                <a:ea typeface="Calibri"/>
                <a:cs typeface="Arial" pitchFamily="34" charset="0"/>
              </a:rPr>
              <a:t>XLPVHC</a:t>
            </a:r>
            <a:r>
              <a:rPr lang="en-US" sz="2400" dirty="0">
                <a:solidFill>
                  <a:prstClr val="black"/>
                </a:solidFill>
                <a:latin typeface="Arial" pitchFamily="34" charset="0"/>
                <a:ea typeface="Calibri"/>
                <a:cs typeface="Arial" pitchFamily="34" charset="0"/>
              </a:rPr>
              <a:t>;</a:t>
            </a:r>
          </a:p>
          <a:p>
            <a:pPr marL="0" indent="0" algn="just">
              <a:lnSpc>
                <a:spcPts val="3000"/>
              </a:lnSpc>
              <a:spcBef>
                <a:spcPts val="600"/>
              </a:spcBef>
              <a:buNone/>
              <a:defRPr/>
            </a:pPr>
            <a:r>
              <a:rPr lang="en-US" sz="2400" dirty="0">
                <a:solidFill>
                  <a:prstClr val="black"/>
                </a:solidFill>
                <a:latin typeface="Arial" pitchFamily="34" charset="0"/>
                <a:cs typeface="Arial" pitchFamily="34" charset="0"/>
              </a:rPr>
              <a:t>	- </a:t>
            </a:r>
            <a:r>
              <a:rPr lang="en-US" sz="2400" dirty="0" err="1">
                <a:solidFill>
                  <a:prstClr val="black"/>
                </a:solidFill>
                <a:latin typeface="Arial" pitchFamily="34" charset="0"/>
                <a:cs typeface="Arial" pitchFamily="34" charset="0"/>
              </a:rPr>
              <a:t>Tổng</a:t>
            </a:r>
            <a:r>
              <a:rPr lang="en-US" sz="2400" dirty="0">
                <a:solidFill>
                  <a:prstClr val="black"/>
                </a:solidFill>
                <a:latin typeface="Arial" pitchFamily="34" charset="0"/>
                <a:cs typeface="Arial" pitchFamily="34" charset="0"/>
              </a:rPr>
              <a:t> </a:t>
            </a:r>
            <a:r>
              <a:rPr lang="en-US" sz="2400" dirty="0" err="1">
                <a:solidFill>
                  <a:prstClr val="black"/>
                </a:solidFill>
                <a:latin typeface="Arial" pitchFamily="34" charset="0"/>
                <a:cs typeface="Arial" pitchFamily="34" charset="0"/>
              </a:rPr>
              <a:t>hợp</a:t>
            </a:r>
            <a:r>
              <a:rPr lang="en-US" sz="2400" dirty="0">
                <a:solidFill>
                  <a:prstClr val="black"/>
                </a:solidFill>
                <a:latin typeface="Arial" pitchFamily="34" charset="0"/>
                <a:cs typeface="Arial" pitchFamily="34" charset="0"/>
              </a:rPr>
              <a:t>, </a:t>
            </a:r>
            <a:r>
              <a:rPr lang="en-US" sz="2400" dirty="0" err="1">
                <a:solidFill>
                  <a:prstClr val="black"/>
                </a:solidFill>
                <a:latin typeface="Arial" pitchFamily="34" charset="0"/>
                <a:cs typeface="Arial" pitchFamily="34" charset="0"/>
              </a:rPr>
              <a:t>mở</a:t>
            </a:r>
            <a:r>
              <a:rPr lang="en-US" sz="2400" dirty="0">
                <a:solidFill>
                  <a:prstClr val="black"/>
                </a:solidFill>
                <a:latin typeface="Arial" pitchFamily="34" charset="0"/>
                <a:cs typeface="Arial" pitchFamily="34" charset="0"/>
              </a:rPr>
              <a:t> </a:t>
            </a:r>
            <a:r>
              <a:rPr lang="en-US" sz="2400" dirty="0" err="1">
                <a:solidFill>
                  <a:prstClr val="black"/>
                </a:solidFill>
                <a:latin typeface="Arial" pitchFamily="34" charset="0"/>
                <a:cs typeface="Arial" pitchFamily="34" charset="0"/>
              </a:rPr>
              <a:t>rộng</a:t>
            </a:r>
            <a:r>
              <a:rPr lang="en-US" sz="2400" dirty="0">
                <a:solidFill>
                  <a:prstClr val="black"/>
                </a:solidFill>
                <a:latin typeface="Arial" pitchFamily="34" charset="0"/>
                <a:cs typeface="Arial" pitchFamily="34" charset="0"/>
              </a:rPr>
              <a:t> </a:t>
            </a:r>
            <a:r>
              <a:rPr lang="en-US" sz="2400" dirty="0" err="1">
                <a:solidFill>
                  <a:prstClr val="black"/>
                </a:solidFill>
                <a:latin typeface="Arial" pitchFamily="34" charset="0"/>
                <a:cs typeface="Arial" pitchFamily="34" charset="0"/>
              </a:rPr>
              <a:t>thêm</a:t>
            </a:r>
            <a:r>
              <a:rPr lang="en-US" sz="2400" dirty="0">
                <a:solidFill>
                  <a:prstClr val="black"/>
                </a:solidFill>
                <a:latin typeface="Arial" pitchFamily="34" charset="0"/>
                <a:cs typeface="Arial" pitchFamily="34" charset="0"/>
              </a:rPr>
              <a:t> </a:t>
            </a:r>
            <a:r>
              <a:rPr lang="en-US" sz="2400" dirty="0" err="1">
                <a:solidFill>
                  <a:prstClr val="black"/>
                </a:solidFill>
                <a:latin typeface="Arial" pitchFamily="34" charset="0"/>
                <a:cs typeface="Arial" pitchFamily="34" charset="0"/>
              </a:rPr>
              <a:t>các</a:t>
            </a:r>
            <a:r>
              <a:rPr lang="en-US" sz="2400" dirty="0">
                <a:solidFill>
                  <a:prstClr val="black"/>
                </a:solidFill>
                <a:latin typeface="Arial" pitchFamily="34" charset="0"/>
                <a:cs typeface="Arial" pitchFamily="34" charset="0"/>
              </a:rPr>
              <a:t> </a:t>
            </a:r>
            <a:r>
              <a:rPr lang="en-US" sz="2400" dirty="0" err="1">
                <a:solidFill>
                  <a:prstClr val="black"/>
                </a:solidFill>
                <a:latin typeface="Arial" pitchFamily="34" charset="0"/>
                <a:cs typeface="Arial" pitchFamily="34" charset="0"/>
              </a:rPr>
              <a:t>trường</a:t>
            </a:r>
            <a:r>
              <a:rPr lang="en-US" sz="2400" dirty="0">
                <a:solidFill>
                  <a:prstClr val="black"/>
                </a:solidFill>
                <a:latin typeface="Arial" pitchFamily="34" charset="0"/>
                <a:cs typeface="Arial" pitchFamily="34" charset="0"/>
              </a:rPr>
              <a:t> </a:t>
            </a:r>
            <a:r>
              <a:rPr lang="en-US" sz="2400" dirty="0" err="1">
                <a:solidFill>
                  <a:prstClr val="black"/>
                </a:solidFill>
                <a:latin typeface="Arial" pitchFamily="34" charset="0"/>
                <a:cs typeface="Arial" pitchFamily="34" charset="0"/>
              </a:rPr>
              <a:t>hợp</a:t>
            </a:r>
            <a:r>
              <a:rPr lang="en-US" sz="2400" dirty="0">
                <a:solidFill>
                  <a:prstClr val="black"/>
                </a:solidFill>
                <a:latin typeface="Arial" pitchFamily="34" charset="0"/>
                <a:cs typeface="Arial" pitchFamily="34" charset="0"/>
              </a:rPr>
              <a:t> </a:t>
            </a:r>
            <a:r>
              <a:rPr lang="en-US" sz="2400" dirty="0" err="1">
                <a:solidFill>
                  <a:prstClr val="black"/>
                </a:solidFill>
                <a:latin typeface="Arial" pitchFamily="34" charset="0"/>
                <a:cs typeface="Arial" pitchFamily="34" charset="0"/>
              </a:rPr>
              <a:t>tạm</a:t>
            </a:r>
            <a:r>
              <a:rPr lang="en-US" sz="2400" dirty="0">
                <a:solidFill>
                  <a:prstClr val="black"/>
                </a:solidFill>
                <a:latin typeface="Arial" pitchFamily="34" charset="0"/>
                <a:cs typeface="Arial" pitchFamily="34" charset="0"/>
              </a:rPr>
              <a:t> </a:t>
            </a:r>
            <a:r>
              <a:rPr lang="en-US" sz="2400" dirty="0" err="1">
                <a:solidFill>
                  <a:prstClr val="black"/>
                </a:solidFill>
                <a:latin typeface="Arial" pitchFamily="34" charset="0"/>
                <a:cs typeface="Arial" pitchFamily="34" charset="0"/>
              </a:rPr>
              <a:t>giữ</a:t>
            </a:r>
            <a:r>
              <a:rPr lang="en-US" sz="2400" dirty="0">
                <a:solidFill>
                  <a:prstClr val="black"/>
                </a:solidFill>
                <a:latin typeface="Arial" pitchFamily="34" charset="0"/>
                <a:cs typeface="Arial" pitchFamily="34" charset="0"/>
              </a:rPr>
              <a:t> </a:t>
            </a:r>
            <a:r>
              <a:rPr lang="en-US" sz="2400" dirty="0" err="1">
                <a:solidFill>
                  <a:prstClr val="black"/>
                </a:solidFill>
                <a:latin typeface="Arial" pitchFamily="34" charset="0"/>
                <a:cs typeface="Arial" pitchFamily="34" charset="0"/>
              </a:rPr>
              <a:t>người</a:t>
            </a:r>
            <a:r>
              <a:rPr lang="en-US" sz="2400" dirty="0">
                <a:solidFill>
                  <a:prstClr val="black"/>
                </a:solidFill>
                <a:latin typeface="Arial" pitchFamily="34" charset="0"/>
                <a:cs typeface="Arial" pitchFamily="34" charset="0"/>
              </a:rPr>
              <a:t> </a:t>
            </a:r>
            <a:r>
              <a:rPr lang="en-US" sz="2400" dirty="0" err="1">
                <a:solidFill>
                  <a:prstClr val="black"/>
                </a:solidFill>
                <a:latin typeface="Arial" pitchFamily="34" charset="0"/>
                <a:cs typeface="Arial" pitchFamily="34" charset="0"/>
              </a:rPr>
              <a:t>để</a:t>
            </a:r>
            <a:r>
              <a:rPr lang="en-US" sz="2400" dirty="0">
                <a:solidFill>
                  <a:prstClr val="black"/>
                </a:solidFill>
                <a:latin typeface="Arial" pitchFamily="34" charset="0"/>
                <a:cs typeface="Arial" pitchFamily="34" charset="0"/>
              </a:rPr>
              <a:t> </a:t>
            </a:r>
            <a:r>
              <a:rPr lang="en-US" sz="2400" dirty="0" err="1">
                <a:solidFill>
                  <a:prstClr val="black"/>
                </a:solidFill>
                <a:latin typeface="Arial" pitchFamily="34" charset="0"/>
                <a:cs typeface="Arial" pitchFamily="34" charset="0"/>
              </a:rPr>
              <a:t>đáp</a:t>
            </a:r>
            <a:r>
              <a:rPr lang="en-US" sz="2400" dirty="0">
                <a:solidFill>
                  <a:prstClr val="black"/>
                </a:solidFill>
                <a:latin typeface="Arial" pitchFamily="34" charset="0"/>
                <a:cs typeface="Arial" pitchFamily="34" charset="0"/>
              </a:rPr>
              <a:t> </a:t>
            </a:r>
            <a:r>
              <a:rPr lang="en-US" sz="2400" dirty="0" err="1">
                <a:solidFill>
                  <a:prstClr val="black"/>
                </a:solidFill>
                <a:latin typeface="Arial" pitchFamily="34" charset="0"/>
                <a:cs typeface="Arial" pitchFamily="34" charset="0"/>
              </a:rPr>
              <a:t>ứng</a:t>
            </a:r>
            <a:r>
              <a:rPr lang="en-US" sz="2400" dirty="0">
                <a:solidFill>
                  <a:prstClr val="black"/>
                </a:solidFill>
                <a:latin typeface="Arial" pitchFamily="34" charset="0"/>
                <a:cs typeface="Arial" pitchFamily="34" charset="0"/>
              </a:rPr>
              <a:t> </a:t>
            </a:r>
            <a:r>
              <a:rPr lang="en-US" sz="2400" dirty="0" err="1">
                <a:solidFill>
                  <a:prstClr val="black"/>
                </a:solidFill>
                <a:latin typeface="Arial" pitchFamily="34" charset="0"/>
                <a:cs typeface="Arial" pitchFamily="34" charset="0"/>
              </a:rPr>
              <a:t>yêu</a:t>
            </a:r>
            <a:r>
              <a:rPr lang="en-US" sz="2400" dirty="0">
                <a:solidFill>
                  <a:prstClr val="black"/>
                </a:solidFill>
                <a:latin typeface="Arial" pitchFamily="34" charset="0"/>
                <a:cs typeface="Arial" pitchFamily="34" charset="0"/>
              </a:rPr>
              <a:t> </a:t>
            </a:r>
            <a:r>
              <a:rPr lang="en-US" sz="2400" dirty="0" err="1">
                <a:solidFill>
                  <a:prstClr val="black"/>
                </a:solidFill>
                <a:latin typeface="Arial" pitchFamily="34" charset="0"/>
                <a:cs typeface="Arial" pitchFamily="34" charset="0"/>
              </a:rPr>
              <a:t>cầu</a:t>
            </a:r>
            <a:r>
              <a:rPr lang="en-US" sz="2400" dirty="0">
                <a:solidFill>
                  <a:prstClr val="black"/>
                </a:solidFill>
                <a:latin typeface="Arial" pitchFamily="34" charset="0"/>
                <a:cs typeface="Arial" pitchFamily="34" charset="0"/>
              </a:rPr>
              <a:t>, </a:t>
            </a:r>
            <a:r>
              <a:rPr lang="en-US" sz="2400" dirty="0" err="1">
                <a:solidFill>
                  <a:prstClr val="black"/>
                </a:solidFill>
                <a:latin typeface="Arial" pitchFamily="34" charset="0"/>
                <a:cs typeface="Arial" pitchFamily="34" charset="0"/>
              </a:rPr>
              <a:t>phù</a:t>
            </a:r>
            <a:r>
              <a:rPr lang="en-US" sz="2400" dirty="0">
                <a:solidFill>
                  <a:prstClr val="black"/>
                </a:solidFill>
                <a:latin typeface="Arial" pitchFamily="34" charset="0"/>
                <a:cs typeface="Arial" pitchFamily="34" charset="0"/>
              </a:rPr>
              <a:t> </a:t>
            </a:r>
            <a:r>
              <a:rPr lang="en-US" sz="2400" dirty="0" err="1">
                <a:solidFill>
                  <a:prstClr val="black"/>
                </a:solidFill>
                <a:latin typeface="Arial" pitchFamily="34" charset="0"/>
                <a:cs typeface="Arial" pitchFamily="34" charset="0"/>
              </a:rPr>
              <a:t>hợp</a:t>
            </a:r>
            <a:r>
              <a:rPr lang="en-US" sz="2400" dirty="0">
                <a:solidFill>
                  <a:prstClr val="black"/>
                </a:solidFill>
                <a:latin typeface="Arial" pitchFamily="34" charset="0"/>
                <a:cs typeface="Arial" pitchFamily="34" charset="0"/>
              </a:rPr>
              <a:t> </a:t>
            </a:r>
            <a:r>
              <a:rPr lang="en-US" sz="2400" dirty="0" err="1">
                <a:solidFill>
                  <a:prstClr val="black"/>
                </a:solidFill>
                <a:latin typeface="Arial" pitchFamily="34" charset="0"/>
                <a:cs typeface="Arial" pitchFamily="34" charset="0"/>
              </a:rPr>
              <a:t>thực</a:t>
            </a:r>
            <a:r>
              <a:rPr lang="en-US" sz="2400" dirty="0">
                <a:solidFill>
                  <a:prstClr val="black"/>
                </a:solidFill>
                <a:latin typeface="Arial" pitchFamily="34" charset="0"/>
                <a:cs typeface="Arial" pitchFamily="34" charset="0"/>
              </a:rPr>
              <a:t> </a:t>
            </a:r>
            <a:r>
              <a:rPr lang="en-US" sz="2400" dirty="0" err="1">
                <a:solidFill>
                  <a:prstClr val="black"/>
                </a:solidFill>
                <a:latin typeface="Arial" pitchFamily="34" charset="0"/>
                <a:cs typeface="Arial" pitchFamily="34" charset="0"/>
              </a:rPr>
              <a:t>tế</a:t>
            </a:r>
            <a:r>
              <a:rPr lang="en-US" sz="2400" dirty="0">
                <a:solidFill>
                  <a:prstClr val="black"/>
                </a:solidFill>
                <a:latin typeface="Arial" pitchFamily="34" charset="0"/>
                <a:cs typeface="Arial" pitchFamily="34" charset="0"/>
              </a:rPr>
              <a:t>: 05 </a:t>
            </a:r>
            <a:r>
              <a:rPr lang="en-US" sz="2400" dirty="0" err="1">
                <a:solidFill>
                  <a:prstClr val="black"/>
                </a:solidFill>
                <a:latin typeface="Arial" pitchFamily="34" charset="0"/>
                <a:cs typeface="Arial" pitchFamily="34" charset="0"/>
              </a:rPr>
              <a:t>trường</a:t>
            </a:r>
            <a:r>
              <a:rPr lang="en-US" sz="2400" dirty="0">
                <a:solidFill>
                  <a:prstClr val="black"/>
                </a:solidFill>
                <a:latin typeface="Arial" pitchFamily="34" charset="0"/>
                <a:cs typeface="Arial" pitchFamily="34" charset="0"/>
              </a:rPr>
              <a:t> </a:t>
            </a:r>
            <a:r>
              <a:rPr lang="en-US" sz="2400" dirty="0" err="1">
                <a:solidFill>
                  <a:prstClr val="black"/>
                </a:solidFill>
                <a:latin typeface="Arial" pitchFamily="34" charset="0"/>
                <a:cs typeface="Arial" pitchFamily="34" charset="0"/>
              </a:rPr>
              <a:t>hợp</a:t>
            </a:r>
            <a:r>
              <a:rPr lang="en-US" sz="2400" dirty="0">
                <a:solidFill>
                  <a:prstClr val="black"/>
                </a:solidFill>
                <a:latin typeface="Arial" pitchFamily="34" charset="0"/>
                <a:cs typeface="Arial" pitchFamily="34" charset="0"/>
              </a:rPr>
              <a:t>, </a:t>
            </a:r>
            <a:r>
              <a:rPr lang="en-US" sz="2400" dirty="0" err="1">
                <a:solidFill>
                  <a:prstClr val="black"/>
                </a:solidFill>
                <a:latin typeface="Arial" pitchFamily="34" charset="0"/>
                <a:cs typeface="Arial" pitchFamily="34" charset="0"/>
              </a:rPr>
              <a:t>có</a:t>
            </a:r>
            <a:r>
              <a:rPr lang="en-US" sz="2400" dirty="0">
                <a:solidFill>
                  <a:prstClr val="black"/>
                </a:solidFill>
                <a:latin typeface="Arial" pitchFamily="34" charset="0"/>
                <a:cs typeface="Arial" pitchFamily="34" charset="0"/>
              </a:rPr>
              <a:t> </a:t>
            </a:r>
            <a:r>
              <a:rPr lang="en-US" sz="2400" b="1" u="sng" dirty="0">
                <a:solidFill>
                  <a:prstClr val="black"/>
                </a:solidFill>
                <a:latin typeface="Arial" pitchFamily="34" charset="0"/>
                <a:cs typeface="Arial" pitchFamily="34" charset="0"/>
              </a:rPr>
              <a:t>02 </a:t>
            </a:r>
            <a:r>
              <a:rPr lang="en-US" sz="2400" b="1" u="sng" dirty="0" err="1">
                <a:solidFill>
                  <a:prstClr val="black"/>
                </a:solidFill>
                <a:latin typeface="Arial" pitchFamily="34" charset="0"/>
                <a:cs typeface="Arial" pitchFamily="34" charset="0"/>
              </a:rPr>
              <a:t>trường</a:t>
            </a:r>
            <a:r>
              <a:rPr lang="en-US" sz="2400" b="1" u="sng" dirty="0">
                <a:solidFill>
                  <a:prstClr val="black"/>
                </a:solidFill>
                <a:latin typeface="Arial" pitchFamily="34" charset="0"/>
                <a:cs typeface="Arial" pitchFamily="34" charset="0"/>
              </a:rPr>
              <a:t> </a:t>
            </a:r>
            <a:r>
              <a:rPr lang="en-US" sz="2400" b="1" u="sng" dirty="0" err="1">
                <a:solidFill>
                  <a:prstClr val="black"/>
                </a:solidFill>
                <a:latin typeface="Arial" pitchFamily="34" charset="0"/>
                <a:cs typeface="Arial" pitchFamily="34" charset="0"/>
              </a:rPr>
              <a:t>hợp</a:t>
            </a:r>
            <a:r>
              <a:rPr lang="en-US" sz="2400" b="1" u="sng" dirty="0">
                <a:solidFill>
                  <a:prstClr val="black"/>
                </a:solidFill>
                <a:latin typeface="Arial" pitchFamily="34" charset="0"/>
                <a:cs typeface="Arial" pitchFamily="34" charset="0"/>
              </a:rPr>
              <a:t> </a:t>
            </a:r>
            <a:r>
              <a:rPr lang="en-US" sz="2400" b="1" u="sng" dirty="0" err="1">
                <a:solidFill>
                  <a:prstClr val="black"/>
                </a:solidFill>
                <a:latin typeface="Arial" pitchFamily="34" charset="0"/>
                <a:cs typeface="Arial" pitchFamily="34" charset="0"/>
              </a:rPr>
              <a:t>quy</a:t>
            </a:r>
            <a:r>
              <a:rPr lang="en-US" sz="2400" b="1" u="sng" dirty="0">
                <a:solidFill>
                  <a:prstClr val="black"/>
                </a:solidFill>
                <a:latin typeface="Arial" pitchFamily="34" charset="0"/>
                <a:cs typeface="Arial" pitchFamily="34" charset="0"/>
              </a:rPr>
              <a:t> </a:t>
            </a:r>
            <a:r>
              <a:rPr lang="en-US" sz="2400" b="1" u="sng" dirty="0" err="1">
                <a:solidFill>
                  <a:prstClr val="black"/>
                </a:solidFill>
                <a:latin typeface="Arial" pitchFamily="34" charset="0"/>
                <a:cs typeface="Arial" pitchFamily="34" charset="0"/>
              </a:rPr>
              <a:t>định</a:t>
            </a:r>
            <a:r>
              <a:rPr lang="en-US" sz="2400" b="1" u="sng" dirty="0">
                <a:solidFill>
                  <a:prstClr val="black"/>
                </a:solidFill>
                <a:latin typeface="Arial" pitchFamily="34" charset="0"/>
                <a:cs typeface="Arial" pitchFamily="34" charset="0"/>
              </a:rPr>
              <a:t> </a:t>
            </a:r>
            <a:r>
              <a:rPr lang="en-US" sz="2400" b="1" u="sng" dirty="0" err="1">
                <a:solidFill>
                  <a:prstClr val="black"/>
                </a:solidFill>
                <a:latin typeface="Arial" pitchFamily="34" charset="0"/>
                <a:cs typeface="Arial" pitchFamily="34" charset="0"/>
              </a:rPr>
              <a:t>mới</a:t>
            </a:r>
            <a:r>
              <a:rPr lang="en-US" sz="2400" b="1" u="sng" dirty="0">
                <a:solidFill>
                  <a:prstClr val="black"/>
                </a:solidFill>
                <a:latin typeface="Arial" pitchFamily="34" charset="0"/>
                <a:cs typeface="Arial" pitchFamily="34" charset="0"/>
              </a:rPr>
              <a:t> </a:t>
            </a:r>
            <a:r>
              <a:rPr lang="en-US" sz="2400" dirty="0" err="1">
                <a:solidFill>
                  <a:prstClr val="black"/>
                </a:solidFill>
                <a:latin typeface="Arial" pitchFamily="34" charset="0"/>
                <a:cs typeface="Arial" pitchFamily="34" charset="0"/>
              </a:rPr>
              <a:t>là</a:t>
            </a:r>
            <a:r>
              <a:rPr lang="en-US" sz="2400" dirty="0">
                <a:solidFill>
                  <a:prstClr val="black"/>
                </a:solidFill>
                <a:latin typeface="Arial" pitchFamily="34" charset="0"/>
                <a:cs typeface="Arial" pitchFamily="34" charset="0"/>
              </a:rPr>
              <a:t>:</a:t>
            </a:r>
          </a:p>
          <a:p>
            <a:pPr marL="0" indent="0" algn="just">
              <a:lnSpc>
                <a:spcPts val="3000"/>
              </a:lnSpc>
              <a:spcBef>
                <a:spcPts val="600"/>
              </a:spcBef>
              <a:buNone/>
              <a:defRPr/>
            </a:pPr>
            <a:r>
              <a:rPr lang="en-US" sz="2400" dirty="0">
                <a:solidFill>
                  <a:prstClr val="black"/>
                </a:solidFill>
                <a:latin typeface="Arial" pitchFamily="34" charset="0"/>
                <a:cs typeface="Arial" pitchFamily="34" charset="0"/>
              </a:rPr>
              <a:t>	</a:t>
            </a:r>
            <a:r>
              <a:rPr lang="en-US" sz="2400" b="1" u="sng" dirty="0">
                <a:solidFill>
                  <a:srgbClr val="0000CC"/>
                </a:solidFill>
                <a:latin typeface="Arial" pitchFamily="34" charset="0"/>
                <a:cs typeface="Arial" pitchFamily="34" charset="0"/>
              </a:rPr>
              <a:t>(i) </a:t>
            </a:r>
            <a:r>
              <a:rPr lang="en-US" sz="2400" b="1" u="sng" dirty="0" err="1">
                <a:solidFill>
                  <a:srgbClr val="0000CC"/>
                </a:solidFill>
                <a:latin typeface="Arial" pitchFamily="34" charset="0"/>
                <a:cs typeface="Arial" pitchFamily="34" charset="0"/>
              </a:rPr>
              <a:t>Để</a:t>
            </a:r>
            <a:r>
              <a:rPr lang="en-US" sz="2400" b="1" u="sng" dirty="0">
                <a:solidFill>
                  <a:srgbClr val="0000CC"/>
                </a:solidFill>
                <a:latin typeface="Arial" pitchFamily="34" charset="0"/>
                <a:cs typeface="Arial" pitchFamily="34" charset="0"/>
              </a:rPr>
              <a:t> </a:t>
            </a:r>
            <a:r>
              <a:rPr lang="en-US" sz="2400" b="1" u="sng" dirty="0" err="1">
                <a:solidFill>
                  <a:srgbClr val="0000CC"/>
                </a:solidFill>
                <a:latin typeface="Arial" pitchFamily="34" charset="0"/>
                <a:cs typeface="Arial" pitchFamily="34" charset="0"/>
              </a:rPr>
              <a:t>thi</a:t>
            </a:r>
            <a:r>
              <a:rPr lang="en-US" sz="2400" b="1" u="sng" dirty="0">
                <a:solidFill>
                  <a:srgbClr val="0000CC"/>
                </a:solidFill>
                <a:latin typeface="Arial" pitchFamily="34" charset="0"/>
                <a:cs typeface="Arial" pitchFamily="34" charset="0"/>
              </a:rPr>
              <a:t> </a:t>
            </a:r>
            <a:r>
              <a:rPr lang="en-US" sz="2400" b="1" u="sng" dirty="0" err="1">
                <a:solidFill>
                  <a:srgbClr val="0000CC"/>
                </a:solidFill>
                <a:latin typeface="Arial" pitchFamily="34" charset="0"/>
                <a:cs typeface="Arial" pitchFamily="34" charset="0"/>
              </a:rPr>
              <a:t>hanh</a:t>
            </a:r>
            <a:r>
              <a:rPr lang="en-US" sz="2400" b="1" u="sng" dirty="0">
                <a:solidFill>
                  <a:srgbClr val="0000CC"/>
                </a:solidFill>
                <a:latin typeface="Arial" pitchFamily="34" charset="0"/>
                <a:cs typeface="Arial" pitchFamily="34" charset="0"/>
              </a:rPr>
              <a:t> </a:t>
            </a:r>
            <a:r>
              <a:rPr lang="en-US" sz="2400" b="1" u="sng" dirty="0" err="1">
                <a:solidFill>
                  <a:srgbClr val="0000CC"/>
                </a:solidFill>
                <a:latin typeface="Arial" pitchFamily="34" charset="0"/>
                <a:cs typeface="Arial" pitchFamily="34" charset="0"/>
              </a:rPr>
              <a:t>quyết</a:t>
            </a:r>
            <a:r>
              <a:rPr lang="en-US" sz="2400" b="1" u="sng" dirty="0">
                <a:solidFill>
                  <a:srgbClr val="0000CC"/>
                </a:solidFill>
                <a:latin typeface="Arial" pitchFamily="34" charset="0"/>
                <a:cs typeface="Arial" pitchFamily="34" charset="0"/>
              </a:rPr>
              <a:t> </a:t>
            </a:r>
            <a:r>
              <a:rPr lang="en-US" sz="2400" b="1" u="sng" dirty="0" err="1">
                <a:solidFill>
                  <a:srgbClr val="0000CC"/>
                </a:solidFill>
                <a:latin typeface="Arial" pitchFamily="34" charset="0"/>
                <a:cs typeface="Arial" pitchFamily="34" charset="0"/>
              </a:rPr>
              <a:t>định</a:t>
            </a:r>
            <a:r>
              <a:rPr lang="en-US" sz="2400" b="1" u="sng" dirty="0">
                <a:solidFill>
                  <a:srgbClr val="0000CC"/>
                </a:solidFill>
                <a:latin typeface="Arial" pitchFamily="34" charset="0"/>
                <a:cs typeface="Arial" pitchFamily="34" charset="0"/>
              </a:rPr>
              <a:t> </a:t>
            </a:r>
            <a:r>
              <a:rPr lang="en-US" sz="2400" b="1" u="sng" dirty="0" err="1">
                <a:solidFill>
                  <a:srgbClr val="0000CC"/>
                </a:solidFill>
                <a:latin typeface="Arial" pitchFamily="34" charset="0"/>
                <a:cs typeface="Arial" pitchFamily="34" charset="0"/>
              </a:rPr>
              <a:t>đưa</a:t>
            </a:r>
            <a:r>
              <a:rPr lang="en-US" sz="2400" b="1" u="sng" dirty="0">
                <a:solidFill>
                  <a:srgbClr val="0000CC"/>
                </a:solidFill>
                <a:latin typeface="Arial" pitchFamily="34" charset="0"/>
                <a:cs typeface="Arial" pitchFamily="34" charset="0"/>
              </a:rPr>
              <a:t> </a:t>
            </a:r>
            <a:r>
              <a:rPr lang="en-US" sz="2400" b="1" u="sng" dirty="0" err="1">
                <a:solidFill>
                  <a:srgbClr val="0000CC"/>
                </a:solidFill>
                <a:latin typeface="Arial" pitchFamily="34" charset="0"/>
                <a:cs typeface="Arial" pitchFamily="34" charset="0"/>
              </a:rPr>
              <a:t>vào</a:t>
            </a:r>
            <a:r>
              <a:rPr lang="en-US" sz="2400" b="1" u="sng" dirty="0">
                <a:solidFill>
                  <a:srgbClr val="0000CC"/>
                </a:solidFill>
                <a:latin typeface="Arial" pitchFamily="34" charset="0"/>
                <a:cs typeface="Arial" pitchFamily="34" charset="0"/>
              </a:rPr>
              <a:t> </a:t>
            </a:r>
            <a:r>
              <a:rPr lang="en-US" sz="2400" b="1" u="sng" dirty="0" err="1">
                <a:solidFill>
                  <a:srgbClr val="0000CC"/>
                </a:solidFill>
                <a:latin typeface="Arial" pitchFamily="34" charset="0"/>
                <a:cs typeface="Arial" pitchFamily="34" charset="0"/>
              </a:rPr>
              <a:t>TGD</a:t>
            </a:r>
            <a:r>
              <a:rPr lang="en-US" sz="2400" b="1" u="sng" dirty="0">
                <a:solidFill>
                  <a:srgbClr val="0000CC"/>
                </a:solidFill>
                <a:latin typeface="Arial" pitchFamily="34" charset="0"/>
                <a:cs typeface="Arial" pitchFamily="34" charset="0"/>
              </a:rPr>
              <a:t>, </a:t>
            </a:r>
            <a:r>
              <a:rPr lang="en-US" sz="2400" b="1" u="sng" dirty="0" err="1">
                <a:solidFill>
                  <a:srgbClr val="0000CC"/>
                </a:solidFill>
                <a:latin typeface="Arial" pitchFamily="34" charset="0"/>
                <a:cs typeface="Arial" pitchFamily="34" charset="0"/>
              </a:rPr>
              <a:t>CSGDBB</a:t>
            </a:r>
            <a:r>
              <a:rPr lang="en-US" sz="2400" b="1" u="sng" dirty="0">
                <a:solidFill>
                  <a:srgbClr val="0000CC"/>
                </a:solidFill>
                <a:latin typeface="Arial" pitchFamily="34" charset="0"/>
                <a:cs typeface="Arial" pitchFamily="34" charset="0"/>
              </a:rPr>
              <a:t>, </a:t>
            </a:r>
            <a:r>
              <a:rPr lang="en-US" sz="2400" b="1" u="sng" dirty="0" err="1">
                <a:solidFill>
                  <a:srgbClr val="0000CC"/>
                </a:solidFill>
                <a:latin typeface="Arial" pitchFamily="34" charset="0"/>
                <a:cs typeface="Arial" pitchFamily="34" charset="0"/>
              </a:rPr>
              <a:t>CSCNBB</a:t>
            </a:r>
            <a:r>
              <a:rPr lang="en-US" sz="2400" b="1" u="sng" dirty="0">
                <a:solidFill>
                  <a:srgbClr val="0000CC"/>
                </a:solidFill>
                <a:latin typeface="Arial" pitchFamily="34" charset="0"/>
                <a:cs typeface="Arial" pitchFamily="34" charset="0"/>
              </a:rPr>
              <a:t> </a:t>
            </a:r>
            <a:r>
              <a:rPr lang="en-US" sz="2400" b="1" u="sng" dirty="0" err="1">
                <a:solidFill>
                  <a:srgbClr val="0000CC"/>
                </a:solidFill>
                <a:latin typeface="Arial" pitchFamily="34" charset="0"/>
                <a:cs typeface="Arial" pitchFamily="34" charset="0"/>
              </a:rPr>
              <a:t>và</a:t>
            </a:r>
            <a:endParaRPr lang="en-US" sz="2400" b="1" u="sng" dirty="0">
              <a:solidFill>
                <a:srgbClr val="0000CC"/>
              </a:solidFill>
              <a:latin typeface="Arial" pitchFamily="34" charset="0"/>
              <a:cs typeface="Arial" pitchFamily="34" charset="0"/>
            </a:endParaRPr>
          </a:p>
          <a:p>
            <a:pPr marL="0" indent="0" algn="just">
              <a:lnSpc>
                <a:spcPts val="3000"/>
              </a:lnSpc>
              <a:spcBef>
                <a:spcPts val="600"/>
              </a:spcBef>
              <a:buNone/>
              <a:defRPr/>
            </a:pPr>
            <a:r>
              <a:rPr lang="en-US" sz="2400" b="1" dirty="0">
                <a:solidFill>
                  <a:srgbClr val="0000CC"/>
                </a:solidFill>
                <a:latin typeface="Arial" pitchFamily="34" charset="0"/>
                <a:cs typeface="Arial" pitchFamily="34" charset="0"/>
              </a:rPr>
              <a:t>	</a:t>
            </a:r>
            <a:r>
              <a:rPr lang="en-US" sz="2400" b="1" u="sng" dirty="0">
                <a:solidFill>
                  <a:srgbClr val="0000CC"/>
                </a:solidFill>
                <a:latin typeface="Arial" pitchFamily="34" charset="0"/>
                <a:cs typeface="Arial" pitchFamily="34" charset="0"/>
              </a:rPr>
              <a:t>(ii)  </a:t>
            </a:r>
            <a:r>
              <a:rPr lang="en-US" sz="2400" b="1" u="sng" dirty="0" err="1">
                <a:solidFill>
                  <a:srgbClr val="0000CC"/>
                </a:solidFill>
                <a:latin typeface="Arial" pitchFamily="34" charset="0"/>
                <a:cs typeface="Arial" pitchFamily="34" charset="0"/>
              </a:rPr>
              <a:t>Để</a:t>
            </a:r>
            <a:r>
              <a:rPr lang="en-US" sz="2400" b="1" u="sng" dirty="0">
                <a:solidFill>
                  <a:srgbClr val="0000CC"/>
                </a:solidFill>
                <a:latin typeface="Arial" pitchFamily="34" charset="0"/>
                <a:cs typeface="Arial" pitchFamily="34" charset="0"/>
              </a:rPr>
              <a:t> </a:t>
            </a:r>
            <a:r>
              <a:rPr lang="en-US" sz="2400" b="1" u="sng" dirty="0" err="1">
                <a:solidFill>
                  <a:srgbClr val="0000CC"/>
                </a:solidFill>
                <a:latin typeface="Arial" pitchFamily="34" charset="0"/>
                <a:cs typeface="Arial" pitchFamily="34" charset="0"/>
              </a:rPr>
              <a:t>xác</a:t>
            </a:r>
            <a:r>
              <a:rPr lang="en-US" sz="2400" b="1" u="sng" dirty="0">
                <a:solidFill>
                  <a:srgbClr val="0000CC"/>
                </a:solidFill>
                <a:latin typeface="Arial" pitchFamily="34" charset="0"/>
                <a:cs typeface="Arial" pitchFamily="34" charset="0"/>
              </a:rPr>
              <a:t> </a:t>
            </a:r>
            <a:r>
              <a:rPr lang="en-US" sz="2400" b="1" u="sng" dirty="0" err="1">
                <a:solidFill>
                  <a:srgbClr val="0000CC"/>
                </a:solidFill>
                <a:latin typeface="Arial" pitchFamily="34" charset="0"/>
                <a:cs typeface="Arial" pitchFamily="34" charset="0"/>
              </a:rPr>
              <a:t>định</a:t>
            </a:r>
            <a:r>
              <a:rPr lang="en-US" sz="2400" b="1" u="sng" dirty="0">
                <a:solidFill>
                  <a:srgbClr val="0000CC"/>
                </a:solidFill>
                <a:latin typeface="Arial" pitchFamily="34" charset="0"/>
                <a:cs typeface="Arial" pitchFamily="34" charset="0"/>
              </a:rPr>
              <a:t> </a:t>
            </a:r>
            <a:r>
              <a:rPr lang="en-US" sz="2400" b="1" u="sng" dirty="0" err="1">
                <a:solidFill>
                  <a:srgbClr val="0000CC"/>
                </a:solidFill>
                <a:latin typeface="Arial" pitchFamily="34" charset="0"/>
                <a:cs typeface="Arial" pitchFamily="34" charset="0"/>
              </a:rPr>
              <a:t>tình</a:t>
            </a:r>
            <a:r>
              <a:rPr lang="en-US" sz="2400" b="1" u="sng" dirty="0">
                <a:solidFill>
                  <a:srgbClr val="0000CC"/>
                </a:solidFill>
                <a:latin typeface="Arial" pitchFamily="34" charset="0"/>
                <a:cs typeface="Arial" pitchFamily="34" charset="0"/>
              </a:rPr>
              <a:t> </a:t>
            </a:r>
            <a:r>
              <a:rPr lang="en-US" sz="2400" b="1" u="sng" dirty="0" err="1">
                <a:solidFill>
                  <a:srgbClr val="0000CC"/>
                </a:solidFill>
                <a:latin typeface="Arial" pitchFamily="34" charset="0"/>
                <a:cs typeface="Arial" pitchFamily="34" charset="0"/>
              </a:rPr>
              <a:t>trạng</a:t>
            </a:r>
            <a:r>
              <a:rPr lang="en-US" sz="2400" b="1" u="sng" dirty="0">
                <a:solidFill>
                  <a:srgbClr val="0000CC"/>
                </a:solidFill>
                <a:latin typeface="Arial" pitchFamily="34" charset="0"/>
                <a:cs typeface="Arial" pitchFamily="34" charset="0"/>
              </a:rPr>
              <a:t> </a:t>
            </a:r>
            <a:r>
              <a:rPr lang="en-US" sz="2400" b="1" u="sng" dirty="0" err="1">
                <a:solidFill>
                  <a:srgbClr val="0000CC"/>
                </a:solidFill>
                <a:latin typeface="Arial" pitchFamily="34" charset="0"/>
                <a:cs typeface="Arial" pitchFamily="34" charset="0"/>
              </a:rPr>
              <a:t>nghiện</a:t>
            </a:r>
            <a:r>
              <a:rPr lang="en-US" sz="2400" b="1" u="sng" dirty="0">
                <a:solidFill>
                  <a:srgbClr val="0000CC"/>
                </a:solidFill>
                <a:latin typeface="Arial" pitchFamily="34" charset="0"/>
                <a:cs typeface="Arial" pitchFamily="34" charset="0"/>
              </a:rPr>
              <a:t> ma </a:t>
            </a:r>
            <a:r>
              <a:rPr lang="en-US" sz="2400" b="1" u="sng" dirty="0" err="1">
                <a:solidFill>
                  <a:srgbClr val="0000CC"/>
                </a:solidFill>
                <a:latin typeface="Arial" pitchFamily="34" charset="0"/>
                <a:cs typeface="Arial" pitchFamily="34" charset="0"/>
              </a:rPr>
              <a:t>túy</a:t>
            </a:r>
            <a:r>
              <a:rPr lang="en-US" sz="2400" b="1" u="sng" dirty="0">
                <a:solidFill>
                  <a:srgbClr val="0000CC"/>
                </a:solidFill>
                <a:latin typeface="Arial" pitchFamily="34" charset="0"/>
                <a:cs typeface="Arial" pitchFamily="34" charset="0"/>
              </a:rPr>
              <a:t>. </a:t>
            </a:r>
          </a:p>
          <a:p>
            <a:pPr marL="0" indent="0" algn="just">
              <a:lnSpc>
                <a:spcPts val="3000"/>
              </a:lnSpc>
              <a:spcBef>
                <a:spcPts val="600"/>
              </a:spcBef>
              <a:buNone/>
              <a:defRPr/>
            </a:pPr>
            <a:r>
              <a:rPr lang="en-US" sz="2400" dirty="0">
                <a:solidFill>
                  <a:prstClr val="black"/>
                </a:solidFill>
                <a:latin typeface="Arial" pitchFamily="34" charset="0"/>
                <a:cs typeface="Arial" pitchFamily="34" charset="0"/>
              </a:rPr>
              <a:t>	- </a:t>
            </a:r>
            <a:r>
              <a:rPr lang="en-US" sz="2400" dirty="0" err="1">
                <a:solidFill>
                  <a:prstClr val="black"/>
                </a:solidFill>
                <a:latin typeface="Arial" pitchFamily="34" charset="0"/>
                <a:cs typeface="Arial" pitchFamily="34" charset="0"/>
              </a:rPr>
              <a:t>Thời</a:t>
            </a:r>
            <a:r>
              <a:rPr lang="en-US" sz="2400" dirty="0">
                <a:solidFill>
                  <a:prstClr val="black"/>
                </a:solidFill>
                <a:latin typeface="Arial" pitchFamily="34" charset="0"/>
                <a:cs typeface="Arial" pitchFamily="34" charset="0"/>
              </a:rPr>
              <a:t> </a:t>
            </a:r>
            <a:r>
              <a:rPr lang="en-US" sz="2400" dirty="0" err="1">
                <a:solidFill>
                  <a:prstClr val="black"/>
                </a:solidFill>
                <a:latin typeface="Arial" pitchFamily="34" charset="0"/>
                <a:cs typeface="Arial" pitchFamily="34" charset="0"/>
              </a:rPr>
              <a:t>hạn</a:t>
            </a:r>
            <a:r>
              <a:rPr lang="en-US" sz="2400" dirty="0">
                <a:solidFill>
                  <a:prstClr val="black"/>
                </a:solidFill>
                <a:latin typeface="Arial" pitchFamily="34" charset="0"/>
                <a:cs typeface="Arial" pitchFamily="34" charset="0"/>
              </a:rPr>
              <a:t> </a:t>
            </a:r>
            <a:r>
              <a:rPr lang="en-US" sz="2400" dirty="0" err="1">
                <a:solidFill>
                  <a:prstClr val="black"/>
                </a:solidFill>
                <a:latin typeface="Arial" pitchFamily="34" charset="0"/>
                <a:cs typeface="Arial" pitchFamily="34" charset="0"/>
              </a:rPr>
              <a:t>tạm</a:t>
            </a:r>
            <a:r>
              <a:rPr lang="en-US" sz="2400" dirty="0">
                <a:solidFill>
                  <a:prstClr val="black"/>
                </a:solidFill>
                <a:latin typeface="Arial" pitchFamily="34" charset="0"/>
                <a:cs typeface="Arial" pitchFamily="34" charset="0"/>
              </a:rPr>
              <a:t> </a:t>
            </a:r>
            <a:r>
              <a:rPr lang="en-US" sz="2400" dirty="0" err="1">
                <a:solidFill>
                  <a:prstClr val="black"/>
                </a:solidFill>
                <a:latin typeface="Arial" pitchFamily="34" charset="0"/>
                <a:cs typeface="Arial" pitchFamily="34" charset="0"/>
              </a:rPr>
              <a:t>giữ</a:t>
            </a:r>
            <a:r>
              <a:rPr lang="en-US" sz="2400" dirty="0">
                <a:solidFill>
                  <a:prstClr val="black"/>
                </a:solidFill>
                <a:latin typeface="Arial" pitchFamily="34" charset="0"/>
                <a:cs typeface="Arial" pitchFamily="34" charset="0"/>
              </a:rPr>
              <a:t> </a:t>
            </a:r>
            <a:r>
              <a:rPr lang="en-US" sz="2400" dirty="0" err="1">
                <a:solidFill>
                  <a:prstClr val="black"/>
                </a:solidFill>
                <a:latin typeface="Arial" pitchFamily="34" charset="0"/>
                <a:cs typeface="Arial" pitchFamily="34" charset="0"/>
              </a:rPr>
              <a:t>để</a:t>
            </a:r>
            <a:r>
              <a:rPr lang="en-US" sz="2400" dirty="0">
                <a:solidFill>
                  <a:prstClr val="black"/>
                </a:solidFill>
                <a:latin typeface="Arial" pitchFamily="34" charset="0"/>
                <a:cs typeface="Arial" pitchFamily="34" charset="0"/>
              </a:rPr>
              <a:t> </a:t>
            </a:r>
            <a:r>
              <a:rPr lang="en-US" sz="2400" dirty="0" err="1">
                <a:solidFill>
                  <a:prstClr val="black"/>
                </a:solidFill>
                <a:latin typeface="Arial" pitchFamily="34" charset="0"/>
                <a:cs typeface="Arial" pitchFamily="34" charset="0"/>
              </a:rPr>
              <a:t>xác</a:t>
            </a:r>
            <a:r>
              <a:rPr lang="en-US" sz="2400" dirty="0">
                <a:solidFill>
                  <a:prstClr val="black"/>
                </a:solidFill>
                <a:latin typeface="Arial" pitchFamily="34" charset="0"/>
                <a:cs typeface="Arial" pitchFamily="34" charset="0"/>
              </a:rPr>
              <a:t> </a:t>
            </a:r>
            <a:r>
              <a:rPr lang="en-US" sz="2400" dirty="0" err="1">
                <a:solidFill>
                  <a:prstClr val="black"/>
                </a:solidFill>
                <a:latin typeface="Arial" pitchFamily="34" charset="0"/>
                <a:cs typeface="Arial" pitchFamily="34" charset="0"/>
              </a:rPr>
              <a:t>định</a:t>
            </a:r>
            <a:r>
              <a:rPr lang="en-US" sz="2400" dirty="0">
                <a:solidFill>
                  <a:prstClr val="black"/>
                </a:solidFill>
                <a:latin typeface="Arial" pitchFamily="34" charset="0"/>
                <a:cs typeface="Arial" pitchFamily="34" charset="0"/>
              </a:rPr>
              <a:t> </a:t>
            </a:r>
            <a:r>
              <a:rPr lang="en-US" sz="2400" dirty="0" err="1">
                <a:solidFill>
                  <a:prstClr val="black"/>
                </a:solidFill>
                <a:latin typeface="Arial" pitchFamily="34" charset="0"/>
                <a:cs typeface="Arial" pitchFamily="34" charset="0"/>
              </a:rPr>
              <a:t>tình</a:t>
            </a:r>
            <a:r>
              <a:rPr lang="en-US" sz="2400" dirty="0">
                <a:solidFill>
                  <a:prstClr val="black"/>
                </a:solidFill>
                <a:latin typeface="Arial" pitchFamily="34" charset="0"/>
                <a:cs typeface="Arial" pitchFamily="34" charset="0"/>
              </a:rPr>
              <a:t> </a:t>
            </a:r>
            <a:r>
              <a:rPr lang="en-US" sz="2400" dirty="0" err="1">
                <a:solidFill>
                  <a:prstClr val="black"/>
                </a:solidFill>
                <a:latin typeface="Arial" pitchFamily="34" charset="0"/>
                <a:cs typeface="Arial" pitchFamily="34" charset="0"/>
              </a:rPr>
              <a:t>trạng</a:t>
            </a:r>
            <a:r>
              <a:rPr lang="en-US" sz="2400" dirty="0">
                <a:solidFill>
                  <a:prstClr val="black"/>
                </a:solidFill>
                <a:latin typeface="Arial" pitchFamily="34" charset="0"/>
                <a:cs typeface="Arial" pitchFamily="34" charset="0"/>
              </a:rPr>
              <a:t> </a:t>
            </a:r>
            <a:r>
              <a:rPr lang="en-US" sz="2400" dirty="0" err="1">
                <a:solidFill>
                  <a:prstClr val="black"/>
                </a:solidFill>
                <a:latin typeface="Arial" pitchFamily="34" charset="0"/>
                <a:cs typeface="Arial" pitchFamily="34" charset="0"/>
              </a:rPr>
              <a:t>nghiện</a:t>
            </a:r>
            <a:r>
              <a:rPr lang="en-US" sz="2400" dirty="0">
                <a:solidFill>
                  <a:prstClr val="black"/>
                </a:solidFill>
                <a:latin typeface="Arial" pitchFamily="34" charset="0"/>
                <a:cs typeface="Arial" pitchFamily="34" charset="0"/>
              </a:rPr>
              <a:t> 05 </a:t>
            </a:r>
            <a:r>
              <a:rPr lang="en-US" sz="2400" dirty="0" err="1">
                <a:solidFill>
                  <a:prstClr val="black"/>
                </a:solidFill>
                <a:latin typeface="Arial" pitchFamily="34" charset="0"/>
                <a:cs typeface="Arial" pitchFamily="34" charset="0"/>
              </a:rPr>
              <a:t>ngày</a:t>
            </a:r>
            <a:r>
              <a:rPr lang="en-US" sz="2400" dirty="0">
                <a:solidFill>
                  <a:prstClr val="black"/>
                </a:solidFill>
                <a:latin typeface="Arial" pitchFamily="34" charset="0"/>
                <a:cs typeface="Arial" pitchFamily="34" charset="0"/>
              </a:rPr>
              <a:t>, </a:t>
            </a:r>
            <a:r>
              <a:rPr lang="en-US" sz="2400" dirty="0" err="1">
                <a:solidFill>
                  <a:prstClr val="black"/>
                </a:solidFill>
                <a:latin typeface="Arial" pitchFamily="34" charset="0"/>
                <a:cs typeface="Arial" pitchFamily="34" charset="0"/>
              </a:rPr>
              <a:t>các</a:t>
            </a:r>
            <a:r>
              <a:rPr lang="en-US" sz="2400" dirty="0">
                <a:solidFill>
                  <a:prstClr val="black"/>
                </a:solidFill>
                <a:latin typeface="Arial" pitchFamily="34" charset="0"/>
                <a:cs typeface="Arial" pitchFamily="34" charset="0"/>
              </a:rPr>
              <a:t> </a:t>
            </a:r>
            <a:r>
              <a:rPr lang="en-US" sz="2400" dirty="0" err="1">
                <a:solidFill>
                  <a:prstClr val="black"/>
                </a:solidFill>
                <a:latin typeface="Arial" pitchFamily="34" charset="0"/>
                <a:cs typeface="Arial" pitchFamily="34" charset="0"/>
              </a:rPr>
              <a:t>trường</a:t>
            </a:r>
            <a:r>
              <a:rPr lang="en-US" sz="2400" dirty="0">
                <a:solidFill>
                  <a:prstClr val="black"/>
                </a:solidFill>
                <a:latin typeface="Arial" pitchFamily="34" charset="0"/>
                <a:cs typeface="Arial" pitchFamily="34" charset="0"/>
              </a:rPr>
              <a:t> </a:t>
            </a:r>
            <a:r>
              <a:rPr lang="en-US" sz="2400" dirty="0" err="1">
                <a:solidFill>
                  <a:prstClr val="black"/>
                </a:solidFill>
                <a:latin typeface="Arial" pitchFamily="34" charset="0"/>
                <a:cs typeface="Arial" pitchFamily="34" charset="0"/>
              </a:rPr>
              <a:t>hợp</a:t>
            </a:r>
            <a:r>
              <a:rPr lang="en-US" sz="2400" dirty="0">
                <a:solidFill>
                  <a:prstClr val="black"/>
                </a:solidFill>
                <a:latin typeface="Arial" pitchFamily="34" charset="0"/>
                <a:cs typeface="Arial" pitchFamily="34" charset="0"/>
              </a:rPr>
              <a:t> </a:t>
            </a:r>
            <a:r>
              <a:rPr lang="en-US" sz="2400" dirty="0" err="1">
                <a:solidFill>
                  <a:prstClr val="black"/>
                </a:solidFill>
                <a:latin typeface="Arial" pitchFamily="34" charset="0"/>
                <a:cs typeface="Arial" pitchFamily="34" charset="0"/>
              </a:rPr>
              <a:t>khác</a:t>
            </a:r>
            <a:r>
              <a:rPr lang="en-US" sz="2400" dirty="0">
                <a:solidFill>
                  <a:prstClr val="black"/>
                </a:solidFill>
                <a:latin typeface="Arial" pitchFamily="34" charset="0"/>
                <a:cs typeface="Arial" pitchFamily="34" charset="0"/>
              </a:rPr>
              <a:t> </a:t>
            </a:r>
            <a:r>
              <a:rPr lang="en-US" sz="2400" dirty="0" err="1">
                <a:solidFill>
                  <a:prstClr val="black"/>
                </a:solidFill>
                <a:latin typeface="Arial" pitchFamily="34" charset="0"/>
                <a:cs typeface="Arial" pitchFamily="34" charset="0"/>
              </a:rPr>
              <a:t>giữ</a:t>
            </a:r>
            <a:r>
              <a:rPr lang="en-US" sz="2400" dirty="0">
                <a:solidFill>
                  <a:prstClr val="black"/>
                </a:solidFill>
                <a:latin typeface="Arial" pitchFamily="34" charset="0"/>
                <a:cs typeface="Arial" pitchFamily="34" charset="0"/>
              </a:rPr>
              <a:t> </a:t>
            </a:r>
            <a:r>
              <a:rPr lang="en-US" sz="2400" dirty="0" err="1">
                <a:solidFill>
                  <a:prstClr val="black"/>
                </a:solidFill>
                <a:latin typeface="Arial" pitchFamily="34" charset="0"/>
                <a:cs typeface="Arial" pitchFamily="34" charset="0"/>
              </a:rPr>
              <a:t>nguyên</a:t>
            </a:r>
            <a:r>
              <a:rPr lang="en-US" sz="2400" dirty="0">
                <a:solidFill>
                  <a:prstClr val="black"/>
                </a:solidFill>
                <a:latin typeface="Arial" pitchFamily="34" charset="0"/>
                <a:cs typeface="Arial" pitchFamily="34" charset="0"/>
              </a:rPr>
              <a:t>. </a:t>
            </a:r>
          </a:p>
          <a:p>
            <a:pPr marL="0" indent="0" algn="just">
              <a:lnSpc>
                <a:spcPts val="3000"/>
              </a:lnSpc>
              <a:spcBef>
                <a:spcPts val="600"/>
              </a:spcBef>
              <a:buNone/>
              <a:defRPr/>
            </a:pPr>
            <a:r>
              <a:rPr lang="en-US" sz="2400" dirty="0">
                <a:solidFill>
                  <a:prstClr val="black"/>
                </a:solidFill>
                <a:latin typeface="Arial" pitchFamily="34" charset="0"/>
                <a:cs typeface="Arial" pitchFamily="34" charset="0"/>
              </a:rPr>
              <a:t>	- </a:t>
            </a:r>
            <a:r>
              <a:rPr lang="en-US" sz="2400" dirty="0" err="1">
                <a:solidFill>
                  <a:prstClr val="black"/>
                </a:solidFill>
                <a:latin typeface="Arial" pitchFamily="34" charset="0"/>
                <a:cs typeface="Arial" pitchFamily="34" charset="0"/>
              </a:rPr>
              <a:t>Tạm</a:t>
            </a:r>
            <a:r>
              <a:rPr lang="en-US" sz="2400" dirty="0">
                <a:solidFill>
                  <a:prstClr val="black"/>
                </a:solidFill>
                <a:latin typeface="Arial" pitchFamily="34" charset="0"/>
                <a:cs typeface="Arial" pitchFamily="34" charset="0"/>
              </a:rPr>
              <a:t> </a:t>
            </a:r>
            <a:r>
              <a:rPr lang="en-US" sz="2400" dirty="0" err="1">
                <a:solidFill>
                  <a:prstClr val="black"/>
                </a:solidFill>
                <a:latin typeface="Arial" pitchFamily="34" charset="0"/>
                <a:cs typeface="Arial" pitchFamily="34" charset="0"/>
              </a:rPr>
              <a:t>giữ</a:t>
            </a:r>
            <a:r>
              <a:rPr lang="en-US" sz="2400" dirty="0">
                <a:solidFill>
                  <a:prstClr val="black"/>
                </a:solidFill>
                <a:latin typeface="Arial" pitchFamily="34" charset="0"/>
                <a:cs typeface="Arial" pitchFamily="34" charset="0"/>
              </a:rPr>
              <a:t> </a:t>
            </a:r>
            <a:r>
              <a:rPr lang="en-US" sz="2400" dirty="0" err="1">
                <a:solidFill>
                  <a:prstClr val="black"/>
                </a:solidFill>
                <a:latin typeface="Arial" pitchFamily="34" charset="0"/>
                <a:cs typeface="Arial" pitchFamily="34" charset="0"/>
              </a:rPr>
              <a:t>trên</a:t>
            </a:r>
            <a:r>
              <a:rPr lang="en-US" sz="2400" dirty="0">
                <a:solidFill>
                  <a:prstClr val="black"/>
                </a:solidFill>
                <a:latin typeface="Arial" pitchFamily="34" charset="0"/>
                <a:cs typeface="Arial" pitchFamily="34" charset="0"/>
              </a:rPr>
              <a:t> </a:t>
            </a:r>
            <a:r>
              <a:rPr lang="en-US" sz="2400" dirty="0" err="1">
                <a:solidFill>
                  <a:prstClr val="black"/>
                </a:solidFill>
                <a:latin typeface="Arial" pitchFamily="34" charset="0"/>
                <a:cs typeface="Arial" pitchFamily="34" charset="0"/>
              </a:rPr>
              <a:t>tàu</a:t>
            </a:r>
            <a:r>
              <a:rPr lang="en-US" sz="2400" dirty="0">
                <a:solidFill>
                  <a:prstClr val="black"/>
                </a:solidFill>
                <a:latin typeface="Arial" pitchFamily="34" charset="0"/>
                <a:cs typeface="Arial" pitchFamily="34" charset="0"/>
              </a:rPr>
              <a:t> bay, </a:t>
            </a:r>
            <a:r>
              <a:rPr lang="en-US" sz="2400" dirty="0" err="1">
                <a:solidFill>
                  <a:prstClr val="black"/>
                </a:solidFill>
                <a:latin typeface="Arial" pitchFamily="34" charset="0"/>
                <a:cs typeface="Arial" pitchFamily="34" charset="0"/>
              </a:rPr>
              <a:t>tàu</a:t>
            </a:r>
            <a:r>
              <a:rPr lang="en-US" sz="2400" dirty="0">
                <a:solidFill>
                  <a:prstClr val="black"/>
                </a:solidFill>
                <a:latin typeface="Arial" pitchFamily="34" charset="0"/>
                <a:cs typeface="Arial" pitchFamily="34" charset="0"/>
              </a:rPr>
              <a:t> </a:t>
            </a:r>
            <a:r>
              <a:rPr lang="en-US" sz="2400" dirty="0" err="1">
                <a:solidFill>
                  <a:prstClr val="black"/>
                </a:solidFill>
                <a:latin typeface="Arial" pitchFamily="34" charset="0"/>
                <a:cs typeface="Arial" pitchFamily="34" charset="0"/>
              </a:rPr>
              <a:t>biển</a:t>
            </a:r>
            <a:r>
              <a:rPr lang="en-US" sz="2400" dirty="0">
                <a:solidFill>
                  <a:prstClr val="black"/>
                </a:solidFill>
                <a:latin typeface="Arial" pitchFamily="34" charset="0"/>
                <a:cs typeface="Arial" pitchFamily="34" charset="0"/>
              </a:rPr>
              <a:t> </a:t>
            </a:r>
            <a:r>
              <a:rPr lang="en-US" sz="2400" dirty="0" err="1">
                <a:solidFill>
                  <a:prstClr val="black"/>
                </a:solidFill>
                <a:latin typeface="Arial" pitchFamily="34" charset="0"/>
                <a:cs typeface="Arial" pitchFamily="34" charset="0"/>
              </a:rPr>
              <a:t>thì</a:t>
            </a:r>
            <a:r>
              <a:rPr lang="en-US" sz="2400" dirty="0">
                <a:solidFill>
                  <a:prstClr val="black"/>
                </a:solidFill>
                <a:latin typeface="Arial" pitchFamily="34" charset="0"/>
                <a:cs typeface="Arial" pitchFamily="34" charset="0"/>
              </a:rPr>
              <a:t> </a:t>
            </a:r>
            <a:r>
              <a:rPr lang="en-US" sz="2400" dirty="0" err="1">
                <a:solidFill>
                  <a:prstClr val="black"/>
                </a:solidFill>
                <a:latin typeface="Arial" pitchFamily="34" charset="0"/>
                <a:cs typeface="Arial" pitchFamily="34" charset="0"/>
              </a:rPr>
              <a:t>phải</a:t>
            </a:r>
            <a:r>
              <a:rPr lang="en-US" sz="2400" dirty="0">
                <a:solidFill>
                  <a:prstClr val="black"/>
                </a:solidFill>
                <a:latin typeface="Arial" pitchFamily="34" charset="0"/>
                <a:cs typeface="Arial" pitchFamily="34" charset="0"/>
              </a:rPr>
              <a:t> </a:t>
            </a:r>
            <a:r>
              <a:rPr lang="en-US" sz="2400" dirty="0" err="1">
                <a:solidFill>
                  <a:prstClr val="black"/>
                </a:solidFill>
                <a:latin typeface="Arial" pitchFamily="34" charset="0"/>
                <a:cs typeface="Arial" pitchFamily="34" charset="0"/>
              </a:rPr>
              <a:t>chuyển</a:t>
            </a:r>
            <a:r>
              <a:rPr lang="en-US" sz="2400" dirty="0">
                <a:solidFill>
                  <a:prstClr val="black"/>
                </a:solidFill>
                <a:latin typeface="Arial" pitchFamily="34" charset="0"/>
                <a:cs typeface="Arial" pitchFamily="34" charset="0"/>
              </a:rPr>
              <a:t> </a:t>
            </a:r>
            <a:r>
              <a:rPr lang="en-US" sz="2400" dirty="0" err="1">
                <a:solidFill>
                  <a:prstClr val="black"/>
                </a:solidFill>
                <a:latin typeface="Arial" pitchFamily="34" charset="0"/>
                <a:cs typeface="Arial" pitchFamily="34" charset="0"/>
              </a:rPr>
              <a:t>ngay</a:t>
            </a:r>
            <a:r>
              <a:rPr lang="en-US" sz="2400" dirty="0">
                <a:solidFill>
                  <a:prstClr val="black"/>
                </a:solidFill>
                <a:latin typeface="Arial" pitchFamily="34" charset="0"/>
                <a:cs typeface="Arial" pitchFamily="34" charset="0"/>
              </a:rPr>
              <a:t> </a:t>
            </a:r>
            <a:r>
              <a:rPr lang="en-US" sz="2400" dirty="0" err="1">
                <a:solidFill>
                  <a:prstClr val="black"/>
                </a:solidFill>
                <a:latin typeface="Arial" pitchFamily="34" charset="0"/>
                <a:cs typeface="Arial" pitchFamily="34" charset="0"/>
              </a:rPr>
              <a:t>cơ</a:t>
            </a:r>
            <a:r>
              <a:rPr lang="en-US" sz="2400" dirty="0">
                <a:solidFill>
                  <a:prstClr val="black"/>
                </a:solidFill>
                <a:latin typeface="Arial" pitchFamily="34" charset="0"/>
                <a:cs typeface="Arial" pitchFamily="34" charset="0"/>
              </a:rPr>
              <a:t> </a:t>
            </a:r>
            <a:r>
              <a:rPr lang="en-US" sz="2400" dirty="0" err="1">
                <a:solidFill>
                  <a:prstClr val="black"/>
                </a:solidFill>
                <a:latin typeface="Arial" pitchFamily="34" charset="0"/>
                <a:cs typeface="Arial" pitchFamily="34" charset="0"/>
              </a:rPr>
              <a:t>quan</a:t>
            </a:r>
            <a:r>
              <a:rPr lang="en-US" sz="2400" dirty="0">
                <a:solidFill>
                  <a:prstClr val="black"/>
                </a:solidFill>
                <a:latin typeface="Arial" pitchFamily="34" charset="0"/>
                <a:cs typeface="Arial" pitchFamily="34" charset="0"/>
              </a:rPr>
              <a:t> </a:t>
            </a:r>
            <a:r>
              <a:rPr lang="en-US" sz="2400" dirty="0" err="1">
                <a:solidFill>
                  <a:prstClr val="black"/>
                </a:solidFill>
                <a:latin typeface="Arial" pitchFamily="34" charset="0"/>
                <a:cs typeface="Arial" pitchFamily="34" charset="0"/>
              </a:rPr>
              <a:t>có</a:t>
            </a:r>
            <a:r>
              <a:rPr lang="en-US" sz="2400" dirty="0">
                <a:solidFill>
                  <a:prstClr val="black"/>
                </a:solidFill>
                <a:latin typeface="Arial" pitchFamily="34" charset="0"/>
                <a:cs typeface="Arial" pitchFamily="34" charset="0"/>
              </a:rPr>
              <a:t> </a:t>
            </a:r>
            <a:r>
              <a:rPr lang="en-US" sz="2400" dirty="0" err="1">
                <a:solidFill>
                  <a:prstClr val="black"/>
                </a:solidFill>
                <a:latin typeface="Arial" pitchFamily="34" charset="0"/>
                <a:cs typeface="Arial" pitchFamily="34" charset="0"/>
              </a:rPr>
              <a:t>thẩm</a:t>
            </a:r>
            <a:r>
              <a:rPr lang="en-US" sz="2400" dirty="0">
                <a:solidFill>
                  <a:prstClr val="black"/>
                </a:solidFill>
                <a:latin typeface="Arial" pitchFamily="34" charset="0"/>
                <a:cs typeface="Arial" pitchFamily="34" charset="0"/>
              </a:rPr>
              <a:t> </a:t>
            </a:r>
            <a:r>
              <a:rPr lang="en-US" sz="2400" dirty="0" err="1">
                <a:solidFill>
                  <a:prstClr val="black"/>
                </a:solidFill>
                <a:latin typeface="Arial" pitchFamily="34" charset="0"/>
                <a:cs typeface="Arial" pitchFamily="34" charset="0"/>
              </a:rPr>
              <a:t>quyền</a:t>
            </a:r>
            <a:r>
              <a:rPr lang="en-US" sz="2400" dirty="0">
                <a:solidFill>
                  <a:prstClr val="black"/>
                </a:solidFill>
                <a:latin typeface="Arial" pitchFamily="34" charset="0"/>
                <a:cs typeface="Arial" pitchFamily="34" charset="0"/>
              </a:rPr>
              <a:t> </a:t>
            </a:r>
            <a:r>
              <a:rPr lang="en-US" sz="2400" dirty="0" err="1">
                <a:solidFill>
                  <a:prstClr val="black"/>
                </a:solidFill>
                <a:latin typeface="Arial" pitchFamily="34" charset="0"/>
                <a:cs typeface="Arial" pitchFamily="34" charset="0"/>
              </a:rPr>
              <a:t>khi</a:t>
            </a:r>
            <a:r>
              <a:rPr lang="en-US" sz="2400" dirty="0">
                <a:solidFill>
                  <a:prstClr val="black"/>
                </a:solidFill>
                <a:latin typeface="Arial" pitchFamily="34" charset="0"/>
                <a:cs typeface="Arial" pitchFamily="34" charset="0"/>
              </a:rPr>
              <a:t> </a:t>
            </a:r>
            <a:r>
              <a:rPr lang="en-US" sz="2400" dirty="0" err="1">
                <a:solidFill>
                  <a:prstClr val="black"/>
                </a:solidFill>
                <a:latin typeface="Arial" pitchFamily="34" charset="0"/>
                <a:cs typeface="Arial" pitchFamily="34" charset="0"/>
              </a:rPr>
              <a:t>cập</a:t>
            </a:r>
            <a:r>
              <a:rPr lang="en-US" sz="2400" dirty="0">
                <a:solidFill>
                  <a:prstClr val="black"/>
                </a:solidFill>
                <a:latin typeface="Arial" pitchFamily="34" charset="0"/>
                <a:cs typeface="Arial" pitchFamily="34" charset="0"/>
              </a:rPr>
              <a:t> </a:t>
            </a:r>
            <a:r>
              <a:rPr lang="en-US" sz="2400" dirty="0" err="1">
                <a:solidFill>
                  <a:prstClr val="black"/>
                </a:solidFill>
                <a:latin typeface="Arial" pitchFamily="34" charset="0"/>
                <a:cs typeface="Arial" pitchFamily="34" charset="0"/>
              </a:rPr>
              <a:t>cảng</a:t>
            </a:r>
            <a:r>
              <a:rPr lang="en-US" sz="2400" dirty="0">
                <a:solidFill>
                  <a:prstClr val="black"/>
                </a:solidFill>
                <a:latin typeface="Arial" pitchFamily="34" charset="0"/>
                <a:cs typeface="Arial" pitchFamily="34" charset="0"/>
              </a:rPr>
              <a:t>. </a:t>
            </a:r>
          </a:p>
          <a:p>
            <a:pPr marL="0" indent="0" algn="just">
              <a:lnSpc>
                <a:spcPts val="3000"/>
              </a:lnSpc>
              <a:spcBef>
                <a:spcPts val="600"/>
              </a:spcBef>
              <a:buNone/>
              <a:defRPr/>
            </a:pPr>
            <a:endParaRPr lang="en-US" dirty="0"/>
          </a:p>
        </p:txBody>
      </p:sp>
      <p:sp>
        <p:nvSpPr>
          <p:cNvPr id="4" name="Date Placeholder 3"/>
          <p:cNvSpPr>
            <a:spLocks noGrp="1"/>
          </p:cNvSpPr>
          <p:nvPr>
            <p:ph type="dt" sz="quarter" idx="10"/>
          </p:nvPr>
        </p:nvSpPr>
        <p:spPr/>
        <p:txBody>
          <a:bodyPr/>
          <a:lstStyle/>
          <a:p>
            <a:pPr>
              <a:defRPr/>
            </a:pPr>
            <a:fld id="{AA549232-D486-4652-9AA6-3CFF66D2824D}" type="datetime1">
              <a:rPr lang="en-US" smtClean="0"/>
              <a:pPr>
                <a:defRPr/>
              </a:pPr>
              <a:t>2/27/2023</a:t>
            </a:fld>
            <a:endParaRPr lang="en-US"/>
          </a:p>
        </p:txBody>
      </p:sp>
      <p:sp>
        <p:nvSpPr>
          <p:cNvPr id="5" name="Slide Number Placeholder 4"/>
          <p:cNvSpPr>
            <a:spLocks noGrp="1"/>
          </p:cNvSpPr>
          <p:nvPr>
            <p:ph type="sldNum" sz="quarter" idx="12"/>
          </p:nvPr>
        </p:nvSpPr>
        <p:spPr/>
        <p:txBody>
          <a:bodyPr/>
          <a:lstStyle/>
          <a:p>
            <a:pPr>
              <a:defRPr/>
            </a:pPr>
            <a:fld id="{AEEE767E-E068-4725-AAEF-09299B2DA8C4}" type="slidenum">
              <a:rPr lang="en-US" smtClean="0"/>
              <a:pPr>
                <a:defRPr/>
              </a:pPr>
              <a:t>38</a:t>
            </a:fld>
            <a:endParaRPr lang="en-US"/>
          </a:p>
        </p:txBody>
      </p:sp>
    </p:spTree>
  </p:cSld>
  <p:clrMapOvr>
    <a:masterClrMapping/>
  </p:clrMapOvr>
  <p:transition spd="slow">
    <p:wheel spokes="1"/>
  </p:transition>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a:xfrm>
            <a:off x="1992313" y="115888"/>
            <a:ext cx="8229600" cy="576262"/>
          </a:xfrm>
        </p:spPr>
        <p:txBody>
          <a:bodyPr/>
          <a:lstStyle/>
          <a:p>
            <a:pPr eaLnBrk="1" hangingPunct="1"/>
            <a:r>
              <a:rPr lang="en-US" sz="2800" b="1">
                <a:solidFill>
                  <a:srgbClr val="000000"/>
                </a:solidFill>
                <a:latin typeface="Arial" charset="0"/>
                <a:cs typeface="Arial" charset="0"/>
              </a:rPr>
              <a:t>NỘI DUNG CƠ BẢN LUẬT SĐBS LUẠT XLVPHC</a:t>
            </a:r>
            <a:endParaRPr lang="en-US" sz="4000" b="1"/>
          </a:p>
        </p:txBody>
      </p:sp>
      <p:sp>
        <p:nvSpPr>
          <p:cNvPr id="45059" name="Rectangle 3"/>
          <p:cNvSpPr>
            <a:spLocks noGrp="1" noChangeArrowheads="1"/>
          </p:cNvSpPr>
          <p:nvPr>
            <p:ph idx="1"/>
          </p:nvPr>
        </p:nvSpPr>
        <p:spPr>
          <a:xfrm>
            <a:off x="1524000" y="765176"/>
            <a:ext cx="9036050" cy="6092825"/>
          </a:xfrm>
        </p:spPr>
        <p:txBody>
          <a:bodyPr/>
          <a:lstStyle/>
          <a:p>
            <a:pPr eaLnBrk="1" hangingPunct="1">
              <a:buFontTx/>
              <a:buNone/>
            </a:pPr>
            <a:r>
              <a:rPr lang="en-US" sz="2000" b="1"/>
              <a:t>		</a:t>
            </a:r>
            <a:r>
              <a:rPr lang="en-US" sz="2400" b="1">
                <a:solidFill>
                  <a:srgbClr val="000000"/>
                </a:solidFill>
                <a:latin typeface="Arial" charset="0"/>
                <a:ea typeface="Calibri" pitchFamily="34" charset="0"/>
                <a:cs typeface="Arial" charset="0"/>
              </a:rPr>
              <a:t> 2. Thẩm quyền tạm giữ người theo TTHC tại Điều 123 Luật số 15 </a:t>
            </a:r>
            <a:r>
              <a:rPr lang="en-US" sz="2400">
                <a:solidFill>
                  <a:srgbClr val="000000"/>
                </a:solidFill>
                <a:latin typeface="Arial" charset="0"/>
                <a:ea typeface="Calibri" pitchFamily="34" charset="0"/>
                <a:cs typeface="Arial" charset="0"/>
              </a:rPr>
              <a:t>(k62đ1 Luật số 67):</a:t>
            </a:r>
          </a:p>
          <a:p>
            <a:pPr eaLnBrk="1" hangingPunct="1">
              <a:buFontTx/>
              <a:buNone/>
            </a:pPr>
            <a:r>
              <a:rPr lang="en-US" sz="2400">
                <a:solidFill>
                  <a:srgbClr val="000000"/>
                </a:solidFill>
                <a:latin typeface="Arial" charset="0"/>
                <a:ea typeface="Calibri" pitchFamily="34" charset="0"/>
                <a:cs typeface="Arial" charset="0"/>
              </a:rPr>
              <a:t>		- Bổ sung thẩm quyền tạm giữ người của một số chức danh nhằm bảo đảm chức năng, nhiệm vụ được giao;</a:t>
            </a:r>
          </a:p>
          <a:p>
            <a:pPr eaLnBrk="1" hangingPunct="1">
              <a:buFontTx/>
              <a:buNone/>
            </a:pPr>
            <a:r>
              <a:rPr lang="en-US" sz="2400">
                <a:solidFill>
                  <a:srgbClr val="000000"/>
                </a:solidFill>
                <a:latin typeface="Arial" charset="0"/>
                <a:ea typeface="Calibri" pitchFamily="34" charset="0"/>
                <a:cs typeface="Arial" charset="0"/>
              </a:rPr>
              <a:t>		+ Trưởng CA xã, thị trấn đã tổ chức công an chính quy theo Luật CAND;</a:t>
            </a:r>
          </a:p>
          <a:p>
            <a:pPr eaLnBrk="1" hangingPunct="1">
              <a:buFontTx/>
              <a:buNone/>
            </a:pPr>
            <a:r>
              <a:rPr lang="en-US" sz="2400">
                <a:solidFill>
                  <a:srgbClr val="000000"/>
                </a:solidFill>
                <a:latin typeface="Arial" charset="0"/>
                <a:ea typeface="Calibri" pitchFamily="34" charset="0"/>
                <a:cs typeface="Arial" charset="0"/>
              </a:rPr>
              <a:t>		+ Trạm trưởng Trạm Kiểm ngư thuộc Chi cục Kiểm ngư Vùng; Chi cục trưởng Chi cục Kiểm ngư Vùng; Cục trưởng Cục Kiểm ngư;</a:t>
            </a:r>
          </a:p>
          <a:p>
            <a:pPr eaLnBrk="1" hangingPunct="1">
              <a:buFontTx/>
              <a:buNone/>
            </a:pPr>
            <a:r>
              <a:rPr lang="en-US" sz="2400">
                <a:solidFill>
                  <a:srgbClr val="000000"/>
                </a:solidFill>
                <a:latin typeface="Arial" charset="0"/>
                <a:ea typeface="Calibri" pitchFamily="34" charset="0"/>
                <a:cs typeface="Arial" charset="0"/>
              </a:rPr>
              <a:t>		+ Các Trưởng phòng ngiệp vụ QLTT;</a:t>
            </a:r>
          </a:p>
          <a:p>
            <a:pPr eaLnBrk="1" hangingPunct="1">
              <a:buFontTx/>
              <a:buNone/>
            </a:pPr>
            <a:r>
              <a:rPr lang="en-US" sz="2400">
                <a:solidFill>
                  <a:srgbClr val="000000"/>
                </a:solidFill>
                <a:latin typeface="Arial" charset="0"/>
                <a:ea typeface="Calibri" pitchFamily="34" charset="0"/>
                <a:cs typeface="Arial" charset="0"/>
              </a:rPr>
              <a:t>		- </a:t>
            </a:r>
            <a:r>
              <a:rPr lang="en-US" sz="2400" b="1">
                <a:solidFill>
                  <a:srgbClr val="0000CC"/>
                </a:solidFill>
                <a:latin typeface="Arial" charset="0"/>
                <a:ea typeface="Calibri" pitchFamily="34" charset="0"/>
                <a:cs typeface="Arial" charset="0"/>
              </a:rPr>
              <a:t>Nguyên tắc giao quyền tạm giữ ngườ</a:t>
            </a:r>
            <a:r>
              <a:rPr lang="en-US" sz="2400">
                <a:solidFill>
                  <a:srgbClr val="000000"/>
                </a:solidFill>
                <a:latin typeface="Arial" charset="0"/>
                <a:ea typeface="Calibri" pitchFamily="34" charset="0"/>
                <a:cs typeface="Arial" charset="0"/>
              </a:rPr>
              <a:t>i: Cấp trưởng chỉ giao quyền tạm giữ người khi vắng mặt., Cấp phó được giao quyền không được giao quyền tiếp. </a:t>
            </a:r>
          </a:p>
          <a:p>
            <a:pPr eaLnBrk="1" hangingPunct="1">
              <a:buFontTx/>
              <a:buNone/>
            </a:pPr>
            <a:r>
              <a:rPr lang="en-US" sz="2400">
                <a:solidFill>
                  <a:srgbClr val="000000"/>
                </a:solidFill>
                <a:latin typeface="Arial" charset="0"/>
                <a:cs typeface="Arial" charset="0"/>
              </a:rPr>
              <a:t>	</a:t>
            </a:r>
            <a:endParaRPr lang="en-US" sz="2400"/>
          </a:p>
        </p:txBody>
      </p:sp>
      <p:sp>
        <p:nvSpPr>
          <p:cNvPr id="45060" name="Rectangle 4"/>
          <p:cNvSpPr>
            <a:spLocks noGrp="1" noChangeArrowheads="1"/>
          </p:cNvSpPr>
          <p:nvPr>
            <p:ph type="dt"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Arial" charset="0"/>
                <a:cs typeface="Arial" charset="0"/>
              </a:defRPr>
            </a:lvl1pPr>
            <a:lvl2pPr marL="742950" indent="-285750" eaLnBrk="0" hangingPunct="0">
              <a:defRPr sz="2400">
                <a:solidFill>
                  <a:schemeClr val="tx1"/>
                </a:solidFill>
                <a:latin typeface="Arial" charset="0"/>
                <a:cs typeface="Arial" charset="0"/>
              </a:defRPr>
            </a:lvl2pPr>
            <a:lvl3pPr marL="1143000" indent="-228600" eaLnBrk="0" hangingPunct="0">
              <a:defRPr sz="2400">
                <a:solidFill>
                  <a:schemeClr val="tx1"/>
                </a:solidFill>
                <a:latin typeface="Arial" charset="0"/>
                <a:cs typeface="Arial" charset="0"/>
              </a:defRPr>
            </a:lvl3pPr>
            <a:lvl4pPr marL="1600200" indent="-228600" eaLnBrk="0" hangingPunct="0">
              <a:defRPr sz="2400">
                <a:solidFill>
                  <a:schemeClr val="tx1"/>
                </a:solidFill>
                <a:latin typeface="Arial" charset="0"/>
                <a:cs typeface="Arial" charset="0"/>
              </a:defRPr>
            </a:lvl4pPr>
            <a:lvl5pPr marL="2057400" indent="-228600" eaLnBrk="0" hangingPunct="0">
              <a:defRPr sz="2400">
                <a:solidFill>
                  <a:schemeClr val="tx1"/>
                </a:solidFill>
                <a:latin typeface="Arial" charset="0"/>
                <a:cs typeface="Arial" charset="0"/>
              </a:defRPr>
            </a:lvl5pPr>
            <a:lvl6pPr marL="2514600" indent="-228600" eaLnBrk="0" fontAlgn="base" hangingPunct="0">
              <a:spcBef>
                <a:spcPct val="0"/>
              </a:spcBef>
              <a:spcAft>
                <a:spcPct val="0"/>
              </a:spcAft>
              <a:defRPr sz="2400">
                <a:solidFill>
                  <a:schemeClr val="tx1"/>
                </a:solidFill>
                <a:latin typeface="Arial" charset="0"/>
                <a:cs typeface="Arial" charset="0"/>
              </a:defRPr>
            </a:lvl6pPr>
            <a:lvl7pPr marL="2971800" indent="-228600" eaLnBrk="0" fontAlgn="base" hangingPunct="0">
              <a:spcBef>
                <a:spcPct val="0"/>
              </a:spcBef>
              <a:spcAft>
                <a:spcPct val="0"/>
              </a:spcAft>
              <a:defRPr sz="2400">
                <a:solidFill>
                  <a:schemeClr val="tx1"/>
                </a:solidFill>
                <a:latin typeface="Arial" charset="0"/>
                <a:cs typeface="Arial" charset="0"/>
              </a:defRPr>
            </a:lvl7pPr>
            <a:lvl8pPr marL="3429000" indent="-228600" eaLnBrk="0" fontAlgn="base" hangingPunct="0">
              <a:spcBef>
                <a:spcPct val="0"/>
              </a:spcBef>
              <a:spcAft>
                <a:spcPct val="0"/>
              </a:spcAft>
              <a:defRPr sz="2400">
                <a:solidFill>
                  <a:schemeClr val="tx1"/>
                </a:solidFill>
                <a:latin typeface="Arial" charset="0"/>
                <a:cs typeface="Arial" charset="0"/>
              </a:defRPr>
            </a:lvl8pPr>
            <a:lvl9pPr marL="3886200" indent="-228600" eaLnBrk="0" fontAlgn="base" hangingPunct="0">
              <a:spcBef>
                <a:spcPct val="0"/>
              </a:spcBef>
              <a:spcAft>
                <a:spcPct val="0"/>
              </a:spcAft>
              <a:defRPr sz="2400">
                <a:solidFill>
                  <a:schemeClr val="tx1"/>
                </a:solidFill>
                <a:latin typeface="Arial" charset="0"/>
                <a:cs typeface="Arial" charset="0"/>
              </a:defRPr>
            </a:lvl9pPr>
          </a:lstStyle>
          <a:p>
            <a:pPr eaLnBrk="1" hangingPunct="1"/>
            <a:fld id="{038C121B-A0C9-4F8E-BA7B-4726DDDE366F}" type="datetime1">
              <a:rPr lang="en-US" sz="1400"/>
              <a:pPr eaLnBrk="1" hangingPunct="1"/>
              <a:t>2/27/2023</a:t>
            </a:fld>
            <a:endParaRPr lang="en-US" sz="1400"/>
          </a:p>
        </p:txBody>
      </p:sp>
      <p:sp>
        <p:nvSpPr>
          <p:cNvPr id="45061" name="Rectangle 6"/>
          <p:cNvSpPr>
            <a:spLocks noGrp="1" noChangeArrowheads="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Arial" charset="0"/>
                <a:cs typeface="Arial" charset="0"/>
              </a:defRPr>
            </a:lvl1pPr>
            <a:lvl2pPr marL="742950" indent="-285750" eaLnBrk="0" hangingPunct="0">
              <a:defRPr sz="2400">
                <a:solidFill>
                  <a:schemeClr val="tx1"/>
                </a:solidFill>
                <a:latin typeface="Arial" charset="0"/>
                <a:cs typeface="Arial" charset="0"/>
              </a:defRPr>
            </a:lvl2pPr>
            <a:lvl3pPr marL="1143000" indent="-228600" eaLnBrk="0" hangingPunct="0">
              <a:defRPr sz="2400">
                <a:solidFill>
                  <a:schemeClr val="tx1"/>
                </a:solidFill>
                <a:latin typeface="Arial" charset="0"/>
                <a:cs typeface="Arial" charset="0"/>
              </a:defRPr>
            </a:lvl3pPr>
            <a:lvl4pPr marL="1600200" indent="-228600" eaLnBrk="0" hangingPunct="0">
              <a:defRPr sz="2400">
                <a:solidFill>
                  <a:schemeClr val="tx1"/>
                </a:solidFill>
                <a:latin typeface="Arial" charset="0"/>
                <a:cs typeface="Arial" charset="0"/>
              </a:defRPr>
            </a:lvl4pPr>
            <a:lvl5pPr marL="2057400" indent="-228600" eaLnBrk="0" hangingPunct="0">
              <a:defRPr sz="2400">
                <a:solidFill>
                  <a:schemeClr val="tx1"/>
                </a:solidFill>
                <a:latin typeface="Arial" charset="0"/>
                <a:cs typeface="Arial" charset="0"/>
              </a:defRPr>
            </a:lvl5pPr>
            <a:lvl6pPr marL="2514600" indent="-228600" eaLnBrk="0" fontAlgn="base" hangingPunct="0">
              <a:spcBef>
                <a:spcPct val="0"/>
              </a:spcBef>
              <a:spcAft>
                <a:spcPct val="0"/>
              </a:spcAft>
              <a:defRPr sz="2400">
                <a:solidFill>
                  <a:schemeClr val="tx1"/>
                </a:solidFill>
                <a:latin typeface="Arial" charset="0"/>
                <a:cs typeface="Arial" charset="0"/>
              </a:defRPr>
            </a:lvl6pPr>
            <a:lvl7pPr marL="2971800" indent="-228600" eaLnBrk="0" fontAlgn="base" hangingPunct="0">
              <a:spcBef>
                <a:spcPct val="0"/>
              </a:spcBef>
              <a:spcAft>
                <a:spcPct val="0"/>
              </a:spcAft>
              <a:defRPr sz="2400">
                <a:solidFill>
                  <a:schemeClr val="tx1"/>
                </a:solidFill>
                <a:latin typeface="Arial" charset="0"/>
                <a:cs typeface="Arial" charset="0"/>
              </a:defRPr>
            </a:lvl7pPr>
            <a:lvl8pPr marL="3429000" indent="-228600" eaLnBrk="0" fontAlgn="base" hangingPunct="0">
              <a:spcBef>
                <a:spcPct val="0"/>
              </a:spcBef>
              <a:spcAft>
                <a:spcPct val="0"/>
              </a:spcAft>
              <a:defRPr sz="2400">
                <a:solidFill>
                  <a:schemeClr val="tx1"/>
                </a:solidFill>
                <a:latin typeface="Arial" charset="0"/>
                <a:cs typeface="Arial" charset="0"/>
              </a:defRPr>
            </a:lvl8pPr>
            <a:lvl9pPr marL="3886200" indent="-228600" eaLnBrk="0" fontAlgn="base" hangingPunct="0">
              <a:spcBef>
                <a:spcPct val="0"/>
              </a:spcBef>
              <a:spcAft>
                <a:spcPct val="0"/>
              </a:spcAft>
              <a:defRPr sz="2400">
                <a:solidFill>
                  <a:schemeClr val="tx1"/>
                </a:solidFill>
                <a:latin typeface="Arial" charset="0"/>
                <a:cs typeface="Arial" charset="0"/>
              </a:defRPr>
            </a:lvl9pPr>
          </a:lstStyle>
          <a:p>
            <a:pPr eaLnBrk="1" hangingPunct="1"/>
            <a:fld id="{6FFD0408-992B-422E-8DF2-18A52D2F8465}" type="slidenum">
              <a:rPr lang="en-US" sz="1400"/>
              <a:pPr eaLnBrk="1" hangingPunct="1"/>
              <a:t>39</a:t>
            </a:fld>
            <a:endParaRPr lang="en-US" sz="1400"/>
          </a:p>
        </p:txBody>
      </p:sp>
    </p:spTree>
  </p:cSld>
  <p:clrMapOvr>
    <a:masterClrMapping/>
  </p:clrMapOvr>
  <p:transition spd="slow">
    <p:wheel spokes="1"/>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a:xfrm>
            <a:off x="1981200" y="1"/>
            <a:ext cx="8229600" cy="620713"/>
          </a:xfrm>
        </p:spPr>
        <p:txBody>
          <a:bodyPr/>
          <a:lstStyle/>
          <a:p>
            <a:pPr eaLnBrk="1" hangingPunct="1"/>
            <a:r>
              <a:rPr lang="en-US" sz="3600" b="1">
                <a:solidFill>
                  <a:srgbClr val="000000"/>
                </a:solidFill>
              </a:rPr>
              <a:t>ĐẶT VẤN ĐỀ </a:t>
            </a:r>
            <a:endParaRPr lang="en-US"/>
          </a:p>
        </p:txBody>
      </p:sp>
      <p:sp>
        <p:nvSpPr>
          <p:cNvPr id="7171" name="Content Placeholder 2"/>
          <p:cNvSpPr>
            <a:spLocks noGrp="1"/>
          </p:cNvSpPr>
          <p:nvPr>
            <p:ph idx="1"/>
          </p:nvPr>
        </p:nvSpPr>
        <p:spPr>
          <a:xfrm>
            <a:off x="1524000" y="620714"/>
            <a:ext cx="9144000" cy="6237287"/>
          </a:xfrm>
        </p:spPr>
        <p:txBody>
          <a:bodyPr/>
          <a:lstStyle/>
          <a:p>
            <a:pPr indent="0" algn="just" eaLnBrk="1" hangingPunct="1">
              <a:lnSpc>
                <a:spcPts val="3000"/>
              </a:lnSpc>
              <a:spcBef>
                <a:spcPct val="0"/>
              </a:spcBef>
              <a:buNone/>
            </a:pPr>
            <a:r>
              <a:rPr lang="en-US" sz="2400" b="1" dirty="0">
                <a:solidFill>
                  <a:srgbClr val="000000"/>
                </a:solidFill>
                <a:latin typeface="Arial" charset="0"/>
                <a:cs typeface="Arial" charset="0"/>
              </a:rPr>
              <a:t>	</a:t>
            </a:r>
            <a:r>
              <a:rPr lang="en-US" sz="2400" b="1" dirty="0" err="1">
                <a:solidFill>
                  <a:srgbClr val="000000"/>
                </a:solidFill>
                <a:latin typeface="Arial" charset="0"/>
                <a:ea typeface="Calibri" pitchFamily="34" charset="0"/>
                <a:cs typeface="Arial" charset="0"/>
              </a:rPr>
              <a:t>Luật</a:t>
            </a:r>
            <a:r>
              <a:rPr lang="en-US" sz="2400" b="1" dirty="0">
                <a:solidFill>
                  <a:srgbClr val="000000"/>
                </a:solidFill>
                <a:latin typeface="Arial" charset="0"/>
                <a:ea typeface="Calibri" pitchFamily="34" charset="0"/>
                <a:cs typeface="Arial" charset="0"/>
              </a:rPr>
              <a:t> </a:t>
            </a:r>
            <a:r>
              <a:rPr lang="en-US" sz="2400" b="1" dirty="0" err="1">
                <a:solidFill>
                  <a:srgbClr val="000000"/>
                </a:solidFill>
                <a:latin typeface="Arial" charset="0"/>
                <a:ea typeface="Calibri" pitchFamily="34" charset="0"/>
                <a:cs typeface="Arial" charset="0"/>
              </a:rPr>
              <a:t>số</a:t>
            </a:r>
            <a:r>
              <a:rPr lang="en-US" sz="2400" b="1" dirty="0">
                <a:solidFill>
                  <a:srgbClr val="000000"/>
                </a:solidFill>
                <a:latin typeface="Arial" charset="0"/>
                <a:ea typeface="Calibri" pitchFamily="34" charset="0"/>
                <a:cs typeface="Arial" charset="0"/>
              </a:rPr>
              <a:t> 67/2020/QH14 </a:t>
            </a:r>
            <a:r>
              <a:rPr lang="vi-VN" sz="2400" dirty="0">
                <a:solidFill>
                  <a:srgbClr val="000000"/>
                </a:solidFill>
                <a:ea typeface="Calibri" pitchFamily="34" charset="0"/>
                <a:cs typeface="Arial" charset="0"/>
              </a:rPr>
              <a:t>gồm</a:t>
            </a:r>
            <a:r>
              <a:rPr lang="en-US" sz="2400" dirty="0">
                <a:solidFill>
                  <a:srgbClr val="000000"/>
                </a:solidFill>
                <a:latin typeface="Arial" charset="0"/>
                <a:ea typeface="Calibri" pitchFamily="34" charset="0"/>
                <a:cs typeface="Arial" charset="0"/>
              </a:rPr>
              <a:t> </a:t>
            </a:r>
            <a:r>
              <a:rPr lang="en-US" sz="2400" dirty="0" err="1">
                <a:solidFill>
                  <a:srgbClr val="000000"/>
                </a:solidFill>
                <a:latin typeface="Arial" charset="0"/>
                <a:ea typeface="Calibri" pitchFamily="34" charset="0"/>
                <a:cs typeface="Arial" charset="0"/>
              </a:rPr>
              <a:t>có</a:t>
            </a:r>
            <a:r>
              <a:rPr lang="en-US" sz="2400" dirty="0">
                <a:solidFill>
                  <a:srgbClr val="000000"/>
                </a:solidFill>
                <a:latin typeface="Arial" charset="0"/>
                <a:ea typeface="Calibri" pitchFamily="34" charset="0"/>
                <a:cs typeface="Arial" charset="0"/>
              </a:rPr>
              <a:t> </a:t>
            </a:r>
            <a:r>
              <a:rPr lang="vi-VN" sz="2400" dirty="0">
                <a:solidFill>
                  <a:srgbClr val="000000"/>
                </a:solidFill>
                <a:ea typeface="Calibri" pitchFamily="34" charset="0"/>
                <a:cs typeface="Arial" charset="0"/>
              </a:rPr>
              <a:t>0</a:t>
            </a:r>
            <a:r>
              <a:rPr lang="en-US" sz="2400" dirty="0">
                <a:solidFill>
                  <a:srgbClr val="000000"/>
                </a:solidFill>
                <a:latin typeface="Arial" charset="0"/>
                <a:ea typeface="Calibri" pitchFamily="34" charset="0"/>
                <a:cs typeface="Arial" charset="0"/>
              </a:rPr>
              <a:t>3 đ</a:t>
            </a:r>
            <a:r>
              <a:rPr lang="vi-VN" sz="2400" dirty="0">
                <a:solidFill>
                  <a:srgbClr val="000000"/>
                </a:solidFill>
                <a:ea typeface="Calibri" pitchFamily="34" charset="0"/>
                <a:cs typeface="Arial" charset="0"/>
              </a:rPr>
              <a:t>iều, </a:t>
            </a:r>
            <a:r>
              <a:rPr lang="en-US" sz="2400" dirty="0" err="1">
                <a:solidFill>
                  <a:srgbClr val="000000"/>
                </a:solidFill>
                <a:latin typeface="Arial" charset="0"/>
                <a:ea typeface="Calibri" pitchFamily="34" charset="0"/>
                <a:cs typeface="Arial" charset="0"/>
              </a:rPr>
              <a:t>cụ</a:t>
            </a:r>
            <a:r>
              <a:rPr lang="en-US" sz="2400" dirty="0">
                <a:solidFill>
                  <a:srgbClr val="000000"/>
                </a:solidFill>
                <a:latin typeface="Arial" charset="0"/>
                <a:ea typeface="Calibri" pitchFamily="34" charset="0"/>
                <a:cs typeface="Arial" charset="0"/>
              </a:rPr>
              <a:t> </a:t>
            </a:r>
            <a:r>
              <a:rPr lang="en-US" sz="2400" dirty="0" err="1">
                <a:solidFill>
                  <a:srgbClr val="000000"/>
                </a:solidFill>
                <a:latin typeface="Arial" charset="0"/>
                <a:ea typeface="Calibri" pitchFamily="34" charset="0"/>
                <a:cs typeface="Arial" charset="0"/>
              </a:rPr>
              <a:t>thể</a:t>
            </a:r>
            <a:r>
              <a:rPr lang="vi-VN" sz="2400" dirty="0">
                <a:solidFill>
                  <a:srgbClr val="000000"/>
                </a:solidFill>
                <a:ea typeface="Calibri" pitchFamily="34" charset="0"/>
                <a:cs typeface="Arial" charset="0"/>
              </a:rPr>
              <a:t>:</a:t>
            </a:r>
            <a:endParaRPr lang="en-US" sz="2400" dirty="0">
              <a:solidFill>
                <a:srgbClr val="000000"/>
              </a:solidFill>
              <a:latin typeface="Arial" charset="0"/>
              <a:ea typeface="Calibri" pitchFamily="34" charset="0"/>
              <a:cs typeface="Arial" charset="0"/>
            </a:endParaRPr>
          </a:p>
          <a:p>
            <a:pPr indent="0" algn="just" eaLnBrk="1" hangingPunct="1">
              <a:lnSpc>
                <a:spcPts val="3000"/>
              </a:lnSpc>
              <a:spcBef>
                <a:spcPct val="0"/>
              </a:spcBef>
              <a:buNone/>
            </a:pPr>
            <a:r>
              <a:rPr lang="en-US" sz="2400" dirty="0">
                <a:solidFill>
                  <a:srgbClr val="000000"/>
                </a:solidFill>
                <a:latin typeface="Arial" charset="0"/>
                <a:ea typeface="Calibri" pitchFamily="34" charset="0"/>
                <a:cs typeface="Arial" charset="0"/>
              </a:rPr>
              <a:t>	</a:t>
            </a:r>
            <a:r>
              <a:rPr lang="vi-VN" sz="2400" dirty="0">
                <a:solidFill>
                  <a:srgbClr val="000000"/>
                </a:solidFill>
                <a:ea typeface="Calibri" pitchFamily="34" charset="0"/>
                <a:cs typeface="Arial" charset="0"/>
              </a:rPr>
              <a:t> </a:t>
            </a:r>
            <a:r>
              <a:rPr lang="en-US" sz="2400" dirty="0">
                <a:solidFill>
                  <a:srgbClr val="000000"/>
                </a:solidFill>
                <a:latin typeface="Arial" charset="0"/>
                <a:ea typeface="Calibri" pitchFamily="34" charset="0"/>
                <a:cs typeface="Arial" charset="0"/>
              </a:rPr>
              <a:t>(</a:t>
            </a:r>
            <a:r>
              <a:rPr lang="en-US" sz="2400" dirty="0" err="1">
                <a:solidFill>
                  <a:srgbClr val="000000"/>
                </a:solidFill>
                <a:latin typeface="Arial" charset="0"/>
                <a:ea typeface="Calibri" pitchFamily="34" charset="0"/>
                <a:cs typeface="Arial" charset="0"/>
              </a:rPr>
              <a:t>i</a:t>
            </a:r>
            <a:r>
              <a:rPr lang="en-US" sz="2400" dirty="0">
                <a:solidFill>
                  <a:srgbClr val="000000"/>
                </a:solidFill>
                <a:latin typeface="Arial" charset="0"/>
                <a:ea typeface="Calibri" pitchFamily="34" charset="0"/>
                <a:cs typeface="Arial" charset="0"/>
              </a:rPr>
              <a:t>) </a:t>
            </a:r>
            <a:r>
              <a:rPr lang="vi-VN" sz="2400" b="1" dirty="0">
                <a:solidFill>
                  <a:srgbClr val="000000"/>
                </a:solidFill>
                <a:ea typeface="Calibri" pitchFamily="34" charset="0"/>
                <a:cs typeface="Arial" charset="0"/>
              </a:rPr>
              <a:t>Điều 1</a:t>
            </a:r>
            <a:r>
              <a:rPr lang="en-US" sz="2400" b="1" dirty="0">
                <a:solidFill>
                  <a:srgbClr val="000000"/>
                </a:solidFill>
                <a:latin typeface="Arial" charset="0"/>
                <a:ea typeface="Calibri" pitchFamily="34" charset="0"/>
                <a:cs typeface="Arial" charset="0"/>
              </a:rPr>
              <a:t> </a:t>
            </a:r>
            <a:r>
              <a:rPr lang="en-US" sz="2400" dirty="0">
                <a:solidFill>
                  <a:srgbClr val="000000"/>
                </a:solidFill>
                <a:latin typeface="Arial" charset="0"/>
                <a:ea typeface="Calibri" pitchFamily="34" charset="0"/>
                <a:cs typeface="Arial" charset="0"/>
              </a:rPr>
              <a:t>-</a:t>
            </a:r>
            <a:r>
              <a:rPr lang="vi-VN" sz="2400" dirty="0">
                <a:solidFill>
                  <a:srgbClr val="000000"/>
                </a:solidFill>
                <a:ea typeface="Calibri" pitchFamily="34" charset="0"/>
                <a:cs typeface="Arial" charset="0"/>
              </a:rPr>
              <a:t> Sửa đổi, bổ sung một số điều của Luật XLVPHC</a:t>
            </a:r>
            <a:r>
              <a:rPr lang="en-US" sz="2400" b="1" dirty="0">
                <a:solidFill>
                  <a:srgbClr val="000000"/>
                </a:solidFill>
                <a:latin typeface="Arial" charset="0"/>
                <a:ea typeface="Calibri" pitchFamily="34" charset="0"/>
                <a:cs typeface="Arial" charset="0"/>
              </a:rPr>
              <a:t> </a:t>
            </a:r>
            <a:r>
              <a:rPr lang="en-US" sz="2400" dirty="0">
                <a:solidFill>
                  <a:srgbClr val="000000"/>
                </a:solidFill>
                <a:latin typeface="Arial" charset="0"/>
                <a:ea typeface="Calibri" pitchFamily="34" charset="0"/>
                <a:cs typeface="Arial" charset="0"/>
              </a:rPr>
              <a:t>(</a:t>
            </a:r>
            <a:r>
              <a:rPr lang="en-US" sz="2400" dirty="0" err="1">
                <a:solidFill>
                  <a:srgbClr val="000000"/>
                </a:solidFill>
                <a:latin typeface="Arial" charset="0"/>
                <a:ea typeface="Calibri" pitchFamily="34" charset="0"/>
                <a:cs typeface="Arial" charset="0"/>
              </a:rPr>
              <a:t>có</a:t>
            </a:r>
            <a:r>
              <a:rPr lang="en-US" sz="2400" dirty="0">
                <a:solidFill>
                  <a:srgbClr val="000000"/>
                </a:solidFill>
                <a:latin typeface="Arial" charset="0"/>
                <a:ea typeface="Calibri" pitchFamily="34" charset="0"/>
                <a:cs typeface="Arial" charset="0"/>
              </a:rPr>
              <a:t> 75 </a:t>
            </a:r>
            <a:r>
              <a:rPr lang="en-US" sz="2400" dirty="0" err="1">
                <a:solidFill>
                  <a:srgbClr val="000000"/>
                </a:solidFill>
                <a:latin typeface="Arial" charset="0"/>
                <a:ea typeface="Calibri" pitchFamily="34" charset="0"/>
                <a:cs typeface="Arial" charset="0"/>
              </a:rPr>
              <a:t>khoản</a:t>
            </a:r>
            <a:r>
              <a:rPr lang="en-US" sz="2400" dirty="0">
                <a:solidFill>
                  <a:srgbClr val="000000"/>
                </a:solidFill>
                <a:latin typeface="Arial" charset="0"/>
                <a:ea typeface="Calibri" pitchFamily="34" charset="0"/>
                <a:cs typeface="Arial" charset="0"/>
              </a:rPr>
              <a:t>)</a:t>
            </a:r>
            <a:r>
              <a:rPr lang="vi-VN" sz="2400" dirty="0">
                <a:solidFill>
                  <a:srgbClr val="000000"/>
                </a:solidFill>
                <a:ea typeface="Calibri" pitchFamily="34" charset="0"/>
                <a:cs typeface="Arial" charset="0"/>
              </a:rPr>
              <a:t>; </a:t>
            </a:r>
            <a:endParaRPr lang="en-US" sz="2400" dirty="0">
              <a:solidFill>
                <a:srgbClr val="000000"/>
              </a:solidFill>
              <a:latin typeface="Arial" charset="0"/>
              <a:ea typeface="Calibri" pitchFamily="34" charset="0"/>
              <a:cs typeface="Arial" charset="0"/>
            </a:endParaRPr>
          </a:p>
          <a:p>
            <a:pPr indent="0" algn="just" eaLnBrk="1" hangingPunct="1">
              <a:lnSpc>
                <a:spcPts val="3000"/>
              </a:lnSpc>
              <a:spcBef>
                <a:spcPct val="0"/>
              </a:spcBef>
              <a:buNone/>
            </a:pPr>
            <a:r>
              <a:rPr lang="en-US" sz="2400" dirty="0">
                <a:solidFill>
                  <a:srgbClr val="000000"/>
                </a:solidFill>
                <a:latin typeface="Arial" charset="0"/>
                <a:ea typeface="Calibri" pitchFamily="34" charset="0"/>
                <a:cs typeface="Arial" charset="0"/>
              </a:rPr>
              <a:t>	(ii) </a:t>
            </a:r>
            <a:r>
              <a:rPr lang="vi-VN" sz="2400" b="1" dirty="0">
                <a:solidFill>
                  <a:srgbClr val="000000"/>
                </a:solidFill>
                <a:ea typeface="Calibri" pitchFamily="34" charset="0"/>
                <a:cs typeface="Arial" charset="0"/>
              </a:rPr>
              <a:t>Điều 2</a:t>
            </a:r>
            <a:r>
              <a:rPr lang="en-US" sz="2400" dirty="0">
                <a:solidFill>
                  <a:srgbClr val="000000"/>
                </a:solidFill>
                <a:latin typeface="Arial" charset="0"/>
                <a:ea typeface="Calibri" pitchFamily="34" charset="0"/>
                <a:cs typeface="Arial" charset="0"/>
              </a:rPr>
              <a:t> - </a:t>
            </a:r>
            <a:r>
              <a:rPr lang="en-US" sz="2400" dirty="0" err="1">
                <a:solidFill>
                  <a:srgbClr val="000000"/>
                </a:solidFill>
                <a:latin typeface="Arial" charset="0"/>
                <a:ea typeface="Times New Roman" pitchFamily="18" charset="0"/>
                <a:cs typeface="Arial" charset="0"/>
              </a:rPr>
              <a:t>Sửa</a:t>
            </a:r>
            <a:r>
              <a:rPr lang="en-US" sz="2400" dirty="0">
                <a:solidFill>
                  <a:srgbClr val="000000"/>
                </a:solidFill>
                <a:latin typeface="Arial" charset="0"/>
                <a:ea typeface="Times New Roman" pitchFamily="18" charset="0"/>
                <a:cs typeface="Arial" charset="0"/>
              </a:rPr>
              <a:t> </a:t>
            </a:r>
            <a:r>
              <a:rPr lang="en-US" sz="2400" dirty="0" err="1">
                <a:solidFill>
                  <a:srgbClr val="000000"/>
                </a:solidFill>
                <a:latin typeface="Arial" charset="0"/>
                <a:ea typeface="Times New Roman" pitchFamily="18" charset="0"/>
                <a:cs typeface="Arial" charset="0"/>
              </a:rPr>
              <a:t>đổi</a:t>
            </a:r>
            <a:r>
              <a:rPr lang="en-US" sz="2400" dirty="0">
                <a:solidFill>
                  <a:srgbClr val="000000"/>
                </a:solidFill>
                <a:latin typeface="Arial" charset="0"/>
                <a:ea typeface="Times New Roman" pitchFamily="18" charset="0"/>
                <a:cs typeface="Arial" charset="0"/>
              </a:rPr>
              <a:t>, </a:t>
            </a:r>
            <a:r>
              <a:rPr lang="en-US" sz="2400" dirty="0" err="1">
                <a:solidFill>
                  <a:srgbClr val="000000"/>
                </a:solidFill>
                <a:latin typeface="Arial" charset="0"/>
                <a:ea typeface="Times New Roman" pitchFamily="18" charset="0"/>
                <a:cs typeface="Arial" charset="0"/>
              </a:rPr>
              <a:t>bổ</a:t>
            </a:r>
            <a:r>
              <a:rPr lang="en-US" sz="2400" dirty="0">
                <a:solidFill>
                  <a:srgbClr val="000000"/>
                </a:solidFill>
                <a:latin typeface="Arial" charset="0"/>
                <a:ea typeface="Times New Roman" pitchFamily="18" charset="0"/>
                <a:cs typeface="Arial" charset="0"/>
              </a:rPr>
              <a:t> sung </a:t>
            </a:r>
            <a:r>
              <a:rPr lang="en-US" sz="2400" dirty="0" err="1">
                <a:solidFill>
                  <a:srgbClr val="000000"/>
                </a:solidFill>
                <a:latin typeface="Arial" charset="0"/>
                <a:ea typeface="Times New Roman" pitchFamily="18" charset="0"/>
                <a:cs typeface="Arial" charset="0"/>
              </a:rPr>
              <a:t>khoản</a:t>
            </a:r>
            <a:r>
              <a:rPr lang="en-US" sz="2400" dirty="0">
                <a:solidFill>
                  <a:srgbClr val="000000"/>
                </a:solidFill>
                <a:latin typeface="Arial" charset="0"/>
                <a:ea typeface="Times New Roman" pitchFamily="18" charset="0"/>
                <a:cs typeface="Arial" charset="0"/>
              </a:rPr>
              <a:t> 1 </a:t>
            </a:r>
            <a:r>
              <a:rPr lang="en-US" sz="2400" dirty="0" err="1">
                <a:solidFill>
                  <a:srgbClr val="000000"/>
                </a:solidFill>
                <a:latin typeface="Arial" charset="0"/>
                <a:ea typeface="Times New Roman" pitchFamily="18" charset="0"/>
                <a:cs typeface="Arial" charset="0"/>
              </a:rPr>
              <a:t>Điều</a:t>
            </a:r>
            <a:r>
              <a:rPr lang="en-US" sz="2400" dirty="0">
                <a:solidFill>
                  <a:srgbClr val="000000"/>
                </a:solidFill>
                <a:latin typeface="Arial" charset="0"/>
                <a:ea typeface="Times New Roman" pitchFamily="18" charset="0"/>
                <a:cs typeface="Arial" charset="0"/>
              </a:rPr>
              <a:t> 163 </a:t>
            </a:r>
            <a:r>
              <a:rPr lang="en-US" sz="2400" dirty="0" err="1">
                <a:solidFill>
                  <a:srgbClr val="000000"/>
                </a:solidFill>
                <a:latin typeface="Arial" charset="0"/>
                <a:ea typeface="Times New Roman" pitchFamily="18" charset="0"/>
                <a:cs typeface="Arial" charset="0"/>
              </a:rPr>
              <a:t>của</a:t>
            </a:r>
            <a:r>
              <a:rPr lang="en-US" sz="2400" dirty="0">
                <a:solidFill>
                  <a:srgbClr val="000000"/>
                </a:solidFill>
                <a:latin typeface="Arial" charset="0"/>
                <a:ea typeface="Times New Roman" pitchFamily="18" charset="0"/>
                <a:cs typeface="Arial" charset="0"/>
              </a:rPr>
              <a:t> </a:t>
            </a:r>
            <a:r>
              <a:rPr lang="en-US" sz="2400" dirty="0" err="1">
                <a:solidFill>
                  <a:srgbClr val="000000"/>
                </a:solidFill>
                <a:latin typeface="Arial" charset="0"/>
                <a:ea typeface="Times New Roman" pitchFamily="18" charset="0"/>
                <a:cs typeface="Arial" charset="0"/>
              </a:rPr>
              <a:t>Luật</a:t>
            </a:r>
            <a:r>
              <a:rPr lang="en-US" sz="2400" dirty="0">
                <a:solidFill>
                  <a:srgbClr val="000000"/>
                </a:solidFill>
                <a:latin typeface="Arial" charset="0"/>
                <a:ea typeface="Times New Roman" pitchFamily="18" charset="0"/>
                <a:cs typeface="Arial" charset="0"/>
              </a:rPr>
              <a:t> </a:t>
            </a:r>
            <a:r>
              <a:rPr lang="en-US" sz="2400" dirty="0" err="1">
                <a:solidFill>
                  <a:srgbClr val="000000"/>
                </a:solidFill>
                <a:latin typeface="Arial" charset="0"/>
                <a:ea typeface="Times New Roman" pitchFamily="18" charset="0"/>
                <a:cs typeface="Arial" charset="0"/>
              </a:rPr>
              <a:t>Thi</a:t>
            </a:r>
            <a:r>
              <a:rPr lang="en-US" sz="2400" dirty="0">
                <a:solidFill>
                  <a:srgbClr val="000000"/>
                </a:solidFill>
                <a:latin typeface="Arial" charset="0"/>
                <a:ea typeface="Times New Roman" pitchFamily="18" charset="0"/>
                <a:cs typeface="Arial" charset="0"/>
              </a:rPr>
              <a:t> </a:t>
            </a:r>
            <a:r>
              <a:rPr lang="en-US" sz="2400" dirty="0" err="1">
                <a:solidFill>
                  <a:srgbClr val="000000"/>
                </a:solidFill>
                <a:latin typeface="Arial" charset="0"/>
                <a:ea typeface="Times New Roman" pitchFamily="18" charset="0"/>
                <a:cs typeface="Arial" charset="0"/>
              </a:rPr>
              <a:t>hành</a:t>
            </a:r>
            <a:r>
              <a:rPr lang="en-US" sz="2400" dirty="0">
                <a:solidFill>
                  <a:srgbClr val="000000"/>
                </a:solidFill>
                <a:latin typeface="Arial" charset="0"/>
                <a:ea typeface="Times New Roman" pitchFamily="18" charset="0"/>
                <a:cs typeface="Arial" charset="0"/>
              </a:rPr>
              <a:t> </a:t>
            </a:r>
            <a:r>
              <a:rPr lang="en-US" sz="2400" dirty="0" err="1">
                <a:solidFill>
                  <a:srgbClr val="000000"/>
                </a:solidFill>
                <a:latin typeface="Arial" charset="0"/>
                <a:ea typeface="Times New Roman" pitchFamily="18" charset="0"/>
                <a:cs typeface="Arial" charset="0"/>
              </a:rPr>
              <a:t>án</a:t>
            </a:r>
            <a:r>
              <a:rPr lang="en-US" sz="2400" dirty="0">
                <a:solidFill>
                  <a:srgbClr val="000000"/>
                </a:solidFill>
                <a:latin typeface="Arial" charset="0"/>
                <a:ea typeface="Times New Roman" pitchFamily="18" charset="0"/>
                <a:cs typeface="Arial" charset="0"/>
              </a:rPr>
              <a:t> </a:t>
            </a:r>
            <a:r>
              <a:rPr lang="en-US" sz="2400" dirty="0" err="1">
                <a:solidFill>
                  <a:srgbClr val="000000"/>
                </a:solidFill>
                <a:latin typeface="Arial" charset="0"/>
                <a:ea typeface="Times New Roman" pitchFamily="18" charset="0"/>
                <a:cs typeface="Arial" charset="0"/>
              </a:rPr>
              <a:t>dân</a:t>
            </a:r>
            <a:r>
              <a:rPr lang="en-US" sz="2400" dirty="0">
                <a:solidFill>
                  <a:srgbClr val="000000"/>
                </a:solidFill>
                <a:latin typeface="Arial" charset="0"/>
                <a:ea typeface="Times New Roman" pitchFamily="18" charset="0"/>
                <a:cs typeface="Arial" charset="0"/>
              </a:rPr>
              <a:t> </a:t>
            </a:r>
            <a:r>
              <a:rPr lang="en-US" sz="2400" dirty="0" err="1">
                <a:solidFill>
                  <a:srgbClr val="000000"/>
                </a:solidFill>
                <a:latin typeface="Arial" charset="0"/>
                <a:ea typeface="Times New Roman" pitchFamily="18" charset="0"/>
                <a:cs typeface="Arial" charset="0"/>
              </a:rPr>
              <a:t>sự</a:t>
            </a:r>
            <a:r>
              <a:rPr lang="en-US" sz="2400" dirty="0">
                <a:solidFill>
                  <a:srgbClr val="000000"/>
                </a:solidFill>
                <a:latin typeface="Arial" charset="0"/>
                <a:ea typeface="Times New Roman" pitchFamily="18" charset="0"/>
                <a:cs typeface="Arial" charset="0"/>
              </a:rPr>
              <a:t> </a:t>
            </a:r>
            <a:r>
              <a:rPr lang="en-US" sz="2400" dirty="0" err="1">
                <a:solidFill>
                  <a:srgbClr val="000000"/>
                </a:solidFill>
                <a:latin typeface="Arial" charset="0"/>
                <a:ea typeface="Times New Roman" pitchFamily="18" charset="0"/>
                <a:cs typeface="Arial" charset="0"/>
              </a:rPr>
              <a:t>số</a:t>
            </a:r>
            <a:r>
              <a:rPr lang="en-US" sz="2400" dirty="0">
                <a:solidFill>
                  <a:srgbClr val="000000"/>
                </a:solidFill>
                <a:latin typeface="Arial" charset="0"/>
                <a:ea typeface="Times New Roman" pitchFamily="18" charset="0"/>
                <a:cs typeface="Arial" charset="0"/>
              </a:rPr>
              <a:t> 26/2008/QH12 (</a:t>
            </a:r>
            <a:r>
              <a:rPr lang="en-US" sz="2400" dirty="0" err="1">
                <a:solidFill>
                  <a:srgbClr val="000000"/>
                </a:solidFill>
                <a:latin typeface="Arial" charset="0"/>
                <a:ea typeface="Times New Roman" pitchFamily="18" charset="0"/>
                <a:cs typeface="Arial" charset="0"/>
              </a:rPr>
              <a:t>đã</a:t>
            </a:r>
            <a:r>
              <a:rPr lang="en-US" sz="2400" dirty="0">
                <a:solidFill>
                  <a:srgbClr val="000000"/>
                </a:solidFill>
                <a:latin typeface="Arial" charset="0"/>
                <a:ea typeface="Times New Roman" pitchFamily="18" charset="0"/>
                <a:cs typeface="Arial" charset="0"/>
              </a:rPr>
              <a:t> </a:t>
            </a:r>
            <a:r>
              <a:rPr lang="en-US" sz="2400" dirty="0" err="1">
                <a:solidFill>
                  <a:srgbClr val="000000"/>
                </a:solidFill>
                <a:latin typeface="Arial" charset="0"/>
                <a:ea typeface="Times New Roman" pitchFamily="18" charset="0"/>
                <a:cs typeface="Arial" charset="0"/>
              </a:rPr>
              <a:t>được</a:t>
            </a:r>
            <a:r>
              <a:rPr lang="en-US" sz="2400" dirty="0">
                <a:solidFill>
                  <a:srgbClr val="000000"/>
                </a:solidFill>
                <a:latin typeface="Arial" charset="0"/>
                <a:ea typeface="Times New Roman" pitchFamily="18" charset="0"/>
                <a:cs typeface="Arial" charset="0"/>
              </a:rPr>
              <a:t> </a:t>
            </a:r>
            <a:r>
              <a:rPr lang="en-US" sz="2400" dirty="0" err="1">
                <a:solidFill>
                  <a:srgbClr val="000000"/>
                </a:solidFill>
                <a:latin typeface="Arial" charset="0"/>
                <a:ea typeface="Times New Roman" pitchFamily="18" charset="0"/>
                <a:cs typeface="Arial" charset="0"/>
              </a:rPr>
              <a:t>sửa</a:t>
            </a:r>
            <a:r>
              <a:rPr lang="en-US" sz="2400" dirty="0">
                <a:solidFill>
                  <a:srgbClr val="000000"/>
                </a:solidFill>
                <a:latin typeface="Arial" charset="0"/>
                <a:ea typeface="Times New Roman" pitchFamily="18" charset="0"/>
                <a:cs typeface="Arial" charset="0"/>
              </a:rPr>
              <a:t> </a:t>
            </a:r>
            <a:r>
              <a:rPr lang="en-US" sz="2400" dirty="0" err="1">
                <a:solidFill>
                  <a:srgbClr val="000000"/>
                </a:solidFill>
                <a:latin typeface="Arial" charset="0"/>
                <a:ea typeface="Times New Roman" pitchFamily="18" charset="0"/>
                <a:cs typeface="Arial" charset="0"/>
              </a:rPr>
              <a:t>đổi</a:t>
            </a:r>
            <a:r>
              <a:rPr lang="en-US" sz="2400" dirty="0">
                <a:solidFill>
                  <a:srgbClr val="000000"/>
                </a:solidFill>
                <a:latin typeface="Arial" charset="0"/>
                <a:ea typeface="Times New Roman" pitchFamily="18" charset="0"/>
                <a:cs typeface="Arial" charset="0"/>
              </a:rPr>
              <a:t>, </a:t>
            </a:r>
            <a:r>
              <a:rPr lang="en-US" sz="2400" dirty="0" err="1">
                <a:solidFill>
                  <a:srgbClr val="000000"/>
                </a:solidFill>
                <a:latin typeface="Arial" charset="0"/>
                <a:ea typeface="Times New Roman" pitchFamily="18" charset="0"/>
                <a:cs typeface="Arial" charset="0"/>
              </a:rPr>
              <a:t>bổ</a:t>
            </a:r>
            <a:r>
              <a:rPr lang="en-US" sz="2400" dirty="0">
                <a:solidFill>
                  <a:srgbClr val="000000"/>
                </a:solidFill>
                <a:latin typeface="Arial" charset="0"/>
                <a:ea typeface="Times New Roman" pitchFamily="18" charset="0"/>
                <a:cs typeface="Arial" charset="0"/>
              </a:rPr>
              <a:t> sung </a:t>
            </a:r>
            <a:r>
              <a:rPr lang="en-US" sz="2400" dirty="0" err="1">
                <a:solidFill>
                  <a:srgbClr val="000000"/>
                </a:solidFill>
                <a:latin typeface="Arial" charset="0"/>
                <a:ea typeface="Times New Roman" pitchFamily="18" charset="0"/>
                <a:cs typeface="Arial" charset="0"/>
              </a:rPr>
              <a:t>một</a:t>
            </a:r>
            <a:r>
              <a:rPr lang="en-US" sz="2400" dirty="0">
                <a:solidFill>
                  <a:srgbClr val="000000"/>
                </a:solidFill>
                <a:latin typeface="Arial" charset="0"/>
                <a:ea typeface="Times New Roman" pitchFamily="18" charset="0"/>
                <a:cs typeface="Arial" charset="0"/>
              </a:rPr>
              <a:t> </a:t>
            </a:r>
            <a:r>
              <a:rPr lang="en-US" sz="2400" dirty="0" err="1">
                <a:solidFill>
                  <a:srgbClr val="000000"/>
                </a:solidFill>
                <a:latin typeface="Arial" charset="0"/>
                <a:ea typeface="Times New Roman" pitchFamily="18" charset="0"/>
                <a:cs typeface="Arial" charset="0"/>
              </a:rPr>
              <a:t>số</a:t>
            </a:r>
            <a:r>
              <a:rPr lang="en-US" sz="2400" dirty="0">
                <a:solidFill>
                  <a:srgbClr val="000000"/>
                </a:solidFill>
                <a:latin typeface="Arial" charset="0"/>
                <a:ea typeface="Times New Roman" pitchFamily="18" charset="0"/>
                <a:cs typeface="Arial" charset="0"/>
              </a:rPr>
              <a:t> </a:t>
            </a:r>
            <a:r>
              <a:rPr lang="en-US" sz="2400" dirty="0" err="1">
                <a:solidFill>
                  <a:srgbClr val="000000"/>
                </a:solidFill>
                <a:latin typeface="Arial" charset="0"/>
                <a:ea typeface="Times New Roman" pitchFamily="18" charset="0"/>
                <a:cs typeface="Arial" charset="0"/>
              </a:rPr>
              <a:t>điều</a:t>
            </a:r>
            <a:r>
              <a:rPr lang="en-US" sz="2400" dirty="0">
                <a:solidFill>
                  <a:srgbClr val="000000"/>
                </a:solidFill>
                <a:latin typeface="Arial" charset="0"/>
                <a:ea typeface="Times New Roman" pitchFamily="18" charset="0"/>
                <a:cs typeface="Arial" charset="0"/>
              </a:rPr>
              <a:t> </a:t>
            </a:r>
            <a:r>
              <a:rPr lang="en-US" sz="2400" dirty="0" err="1">
                <a:solidFill>
                  <a:srgbClr val="000000"/>
                </a:solidFill>
                <a:latin typeface="Arial" charset="0"/>
                <a:ea typeface="Times New Roman" pitchFamily="18" charset="0"/>
                <a:cs typeface="Arial" charset="0"/>
              </a:rPr>
              <a:t>theo</a:t>
            </a:r>
            <a:r>
              <a:rPr lang="en-US" sz="2400" dirty="0">
                <a:solidFill>
                  <a:srgbClr val="000000"/>
                </a:solidFill>
                <a:latin typeface="Arial" charset="0"/>
                <a:ea typeface="Times New Roman" pitchFamily="18" charset="0"/>
                <a:cs typeface="Arial" charset="0"/>
              </a:rPr>
              <a:t> </a:t>
            </a:r>
            <a:r>
              <a:rPr lang="en-US" sz="2400" dirty="0" err="1">
                <a:solidFill>
                  <a:srgbClr val="000000"/>
                </a:solidFill>
                <a:latin typeface="Arial" charset="0"/>
                <a:ea typeface="Times New Roman" pitchFamily="18" charset="0"/>
                <a:cs typeface="Arial" charset="0"/>
              </a:rPr>
              <a:t>Luật</a:t>
            </a:r>
            <a:r>
              <a:rPr lang="en-US" sz="2400" dirty="0">
                <a:solidFill>
                  <a:srgbClr val="000000"/>
                </a:solidFill>
                <a:latin typeface="Arial" charset="0"/>
                <a:ea typeface="Times New Roman" pitchFamily="18" charset="0"/>
                <a:cs typeface="Arial" charset="0"/>
              </a:rPr>
              <a:t> </a:t>
            </a:r>
            <a:r>
              <a:rPr lang="en-US" sz="2400" dirty="0" err="1">
                <a:solidFill>
                  <a:srgbClr val="000000"/>
                </a:solidFill>
                <a:latin typeface="Arial" charset="0"/>
                <a:ea typeface="Times New Roman" pitchFamily="18" charset="0"/>
                <a:cs typeface="Arial" charset="0"/>
              </a:rPr>
              <a:t>số</a:t>
            </a:r>
            <a:r>
              <a:rPr lang="en-US" sz="2400" dirty="0">
                <a:solidFill>
                  <a:srgbClr val="000000"/>
                </a:solidFill>
                <a:latin typeface="Arial" charset="0"/>
                <a:ea typeface="Times New Roman" pitchFamily="18" charset="0"/>
                <a:cs typeface="Arial" charset="0"/>
              </a:rPr>
              <a:t> 64/2014/QH13 </a:t>
            </a:r>
            <a:r>
              <a:rPr lang="en-US" sz="2400" dirty="0" err="1">
                <a:solidFill>
                  <a:srgbClr val="000000"/>
                </a:solidFill>
                <a:latin typeface="Arial" charset="0"/>
                <a:ea typeface="Times New Roman" pitchFamily="18" charset="0"/>
                <a:cs typeface="Arial" charset="0"/>
              </a:rPr>
              <a:t>và</a:t>
            </a:r>
            <a:r>
              <a:rPr lang="en-US" sz="2400" dirty="0">
                <a:solidFill>
                  <a:srgbClr val="000000"/>
                </a:solidFill>
                <a:latin typeface="Arial" charset="0"/>
                <a:ea typeface="Times New Roman" pitchFamily="18" charset="0"/>
                <a:cs typeface="Arial" charset="0"/>
              </a:rPr>
              <a:t> </a:t>
            </a:r>
            <a:r>
              <a:rPr lang="en-US" sz="2400" dirty="0" err="1">
                <a:solidFill>
                  <a:srgbClr val="000000"/>
                </a:solidFill>
                <a:latin typeface="Arial" charset="0"/>
                <a:ea typeface="Times New Roman" pitchFamily="18" charset="0"/>
                <a:cs typeface="Arial" charset="0"/>
              </a:rPr>
              <a:t>Luật</a:t>
            </a:r>
            <a:r>
              <a:rPr lang="en-US" sz="2400" dirty="0">
                <a:solidFill>
                  <a:srgbClr val="000000"/>
                </a:solidFill>
                <a:latin typeface="Arial" charset="0"/>
                <a:ea typeface="Times New Roman" pitchFamily="18" charset="0"/>
                <a:cs typeface="Arial" charset="0"/>
              </a:rPr>
              <a:t> </a:t>
            </a:r>
            <a:r>
              <a:rPr lang="en-US" sz="2400" dirty="0" err="1">
                <a:solidFill>
                  <a:srgbClr val="000000"/>
                </a:solidFill>
                <a:latin typeface="Arial" charset="0"/>
                <a:ea typeface="Times New Roman" pitchFamily="18" charset="0"/>
                <a:cs typeface="Arial" charset="0"/>
              </a:rPr>
              <a:t>số</a:t>
            </a:r>
            <a:r>
              <a:rPr lang="en-US" sz="2400" dirty="0">
                <a:solidFill>
                  <a:srgbClr val="000000"/>
                </a:solidFill>
                <a:latin typeface="Arial" charset="0"/>
                <a:ea typeface="Times New Roman" pitchFamily="18" charset="0"/>
                <a:cs typeface="Arial" charset="0"/>
              </a:rPr>
              <a:t> 23/2018/QH14). </a:t>
            </a:r>
          </a:p>
          <a:p>
            <a:pPr indent="0" algn="just" eaLnBrk="1" hangingPunct="1">
              <a:lnSpc>
                <a:spcPts val="3000"/>
              </a:lnSpc>
              <a:spcBef>
                <a:spcPct val="0"/>
              </a:spcBef>
              <a:buNone/>
            </a:pPr>
            <a:r>
              <a:rPr lang="en-US" sz="2400" dirty="0">
                <a:solidFill>
                  <a:srgbClr val="000000"/>
                </a:solidFill>
                <a:latin typeface="Arial" charset="0"/>
                <a:ea typeface="Times New Roman" pitchFamily="18" charset="0"/>
                <a:cs typeface="Arial" charset="0"/>
              </a:rPr>
              <a:t>	(iii)</a:t>
            </a:r>
            <a:r>
              <a:rPr lang="en-US" sz="2400" dirty="0">
                <a:solidFill>
                  <a:srgbClr val="000000"/>
                </a:solidFill>
                <a:latin typeface="Arial" charset="0"/>
                <a:ea typeface="Calibri" pitchFamily="34" charset="0"/>
                <a:cs typeface="Arial" charset="0"/>
              </a:rPr>
              <a:t> </a:t>
            </a:r>
            <a:r>
              <a:rPr lang="vi-VN" sz="2400" b="1" dirty="0">
                <a:solidFill>
                  <a:srgbClr val="000000"/>
                </a:solidFill>
                <a:ea typeface="Calibri" pitchFamily="34" charset="0"/>
                <a:cs typeface="Arial" charset="0"/>
              </a:rPr>
              <a:t>Điều 3</a:t>
            </a:r>
            <a:r>
              <a:rPr lang="vi-VN" sz="2400" dirty="0">
                <a:solidFill>
                  <a:srgbClr val="000000"/>
                </a:solidFill>
                <a:ea typeface="Calibri" pitchFamily="34" charset="0"/>
                <a:cs typeface="Arial" charset="0"/>
              </a:rPr>
              <a:t> </a:t>
            </a:r>
            <a:r>
              <a:rPr lang="en-US" sz="2400" dirty="0">
                <a:solidFill>
                  <a:srgbClr val="000000"/>
                </a:solidFill>
                <a:latin typeface="Arial" charset="0"/>
                <a:ea typeface="Calibri" pitchFamily="34" charset="0"/>
                <a:cs typeface="Arial" charset="0"/>
              </a:rPr>
              <a:t>- </a:t>
            </a:r>
            <a:r>
              <a:rPr lang="en-US" sz="2400" dirty="0" err="1">
                <a:solidFill>
                  <a:srgbClr val="000000"/>
                </a:solidFill>
                <a:latin typeface="Arial" charset="0"/>
                <a:ea typeface="Times New Roman" pitchFamily="18" charset="0"/>
                <a:cs typeface="Arial" charset="0"/>
              </a:rPr>
              <a:t>Hiệu</a:t>
            </a:r>
            <a:r>
              <a:rPr lang="en-US" sz="2400" dirty="0">
                <a:solidFill>
                  <a:srgbClr val="000000"/>
                </a:solidFill>
                <a:latin typeface="Arial" charset="0"/>
                <a:ea typeface="Times New Roman" pitchFamily="18" charset="0"/>
                <a:cs typeface="Arial" charset="0"/>
              </a:rPr>
              <a:t> </a:t>
            </a:r>
            <a:r>
              <a:rPr lang="en-US" sz="2400" dirty="0" err="1">
                <a:solidFill>
                  <a:srgbClr val="000000"/>
                </a:solidFill>
                <a:latin typeface="Arial" charset="0"/>
                <a:ea typeface="Times New Roman" pitchFamily="18" charset="0"/>
                <a:cs typeface="Arial" charset="0"/>
              </a:rPr>
              <a:t>lực</a:t>
            </a:r>
            <a:r>
              <a:rPr lang="en-US" sz="2400" dirty="0">
                <a:solidFill>
                  <a:srgbClr val="000000"/>
                </a:solidFill>
                <a:latin typeface="Arial" charset="0"/>
                <a:ea typeface="Times New Roman" pitchFamily="18" charset="0"/>
                <a:cs typeface="Arial" charset="0"/>
              </a:rPr>
              <a:t> </a:t>
            </a:r>
            <a:r>
              <a:rPr lang="en-US" sz="2400" dirty="0" err="1">
                <a:solidFill>
                  <a:srgbClr val="000000"/>
                </a:solidFill>
                <a:latin typeface="Arial" charset="0"/>
                <a:ea typeface="Times New Roman" pitchFamily="18" charset="0"/>
                <a:cs typeface="Arial" charset="0"/>
              </a:rPr>
              <a:t>thi</a:t>
            </a:r>
            <a:r>
              <a:rPr lang="en-US" sz="2400" dirty="0">
                <a:solidFill>
                  <a:srgbClr val="000000"/>
                </a:solidFill>
                <a:latin typeface="Arial" charset="0"/>
                <a:ea typeface="Times New Roman" pitchFamily="18" charset="0"/>
                <a:cs typeface="Arial" charset="0"/>
              </a:rPr>
              <a:t> </a:t>
            </a:r>
            <a:r>
              <a:rPr lang="en-US" sz="2400" dirty="0" err="1">
                <a:solidFill>
                  <a:srgbClr val="000000"/>
                </a:solidFill>
                <a:latin typeface="Arial" charset="0"/>
                <a:ea typeface="Times New Roman" pitchFamily="18" charset="0"/>
                <a:cs typeface="Arial" charset="0"/>
              </a:rPr>
              <a:t>hành</a:t>
            </a:r>
            <a:r>
              <a:rPr lang="en-US" sz="2400" dirty="0">
                <a:solidFill>
                  <a:srgbClr val="000000"/>
                </a:solidFill>
                <a:latin typeface="Arial" charset="0"/>
                <a:ea typeface="Times New Roman" pitchFamily="18" charset="0"/>
                <a:cs typeface="Arial" charset="0"/>
              </a:rPr>
              <a:t>.</a:t>
            </a:r>
          </a:p>
          <a:p>
            <a:pPr indent="0" algn="just" eaLnBrk="1" hangingPunct="1">
              <a:lnSpc>
                <a:spcPts val="3000"/>
              </a:lnSpc>
              <a:spcBef>
                <a:spcPct val="0"/>
              </a:spcBef>
              <a:buNone/>
            </a:pPr>
            <a:r>
              <a:rPr lang="en-US" sz="2400" dirty="0">
                <a:solidFill>
                  <a:srgbClr val="000000"/>
                </a:solidFill>
                <a:latin typeface="Arial" charset="0"/>
                <a:cs typeface="Arial" charset="0"/>
              </a:rPr>
              <a:t>	</a:t>
            </a:r>
            <a:r>
              <a:rPr lang="vi-VN" sz="2400" dirty="0">
                <a:solidFill>
                  <a:srgbClr val="000000"/>
                </a:solidFill>
                <a:cs typeface="Arial" charset="0"/>
              </a:rPr>
              <a:t>Luật </a:t>
            </a:r>
            <a:r>
              <a:rPr lang="en-US" sz="2400" dirty="0" err="1">
                <a:solidFill>
                  <a:srgbClr val="000000"/>
                </a:solidFill>
                <a:latin typeface="Arial" charset="0"/>
                <a:cs typeface="Arial" charset="0"/>
              </a:rPr>
              <a:t>đã</a:t>
            </a:r>
            <a:r>
              <a:rPr lang="en-US" sz="2400" dirty="0">
                <a:solidFill>
                  <a:srgbClr val="000000"/>
                </a:solidFill>
                <a:latin typeface="Arial" charset="0"/>
                <a:cs typeface="Arial" charset="0"/>
              </a:rPr>
              <a:t> </a:t>
            </a:r>
            <a:r>
              <a:rPr lang="vi-VN" sz="2400" dirty="0">
                <a:solidFill>
                  <a:srgbClr val="000000"/>
                </a:solidFill>
                <a:cs typeface="Arial" charset="0"/>
              </a:rPr>
              <a:t>sửa đổi, bổ sung nội dung của </a:t>
            </a:r>
            <a:r>
              <a:rPr lang="en-US" sz="2400" b="1" dirty="0">
                <a:solidFill>
                  <a:srgbClr val="000000"/>
                </a:solidFill>
                <a:latin typeface="Arial" charset="0"/>
                <a:cs typeface="Arial" charset="0"/>
              </a:rPr>
              <a:t>66</a:t>
            </a:r>
            <a:r>
              <a:rPr lang="vi-VN" sz="2400" b="1" dirty="0">
                <a:solidFill>
                  <a:srgbClr val="000000"/>
                </a:solidFill>
                <a:cs typeface="Arial" charset="0"/>
              </a:rPr>
              <a:t>/142 </a:t>
            </a:r>
            <a:r>
              <a:rPr lang="vi-VN" sz="2400" dirty="0">
                <a:solidFill>
                  <a:srgbClr val="000000"/>
                </a:solidFill>
                <a:cs typeface="Arial" charset="0"/>
              </a:rPr>
              <a:t>điều</a:t>
            </a:r>
            <a:r>
              <a:rPr lang="en-US" sz="2400" dirty="0">
                <a:solidFill>
                  <a:srgbClr val="000000"/>
                </a:solidFill>
                <a:latin typeface="Arial" charset="0"/>
                <a:cs typeface="Arial" charset="0"/>
              </a:rPr>
              <a:t> (</a:t>
            </a:r>
            <a:r>
              <a:rPr lang="en-US" sz="2400" dirty="0" err="1">
                <a:solidFill>
                  <a:srgbClr val="000000"/>
                </a:solidFill>
                <a:latin typeface="Arial" charset="0"/>
                <a:cs typeface="Arial" charset="0"/>
              </a:rPr>
              <a:t>trong</a:t>
            </a:r>
            <a:r>
              <a:rPr lang="en-US" sz="2400" dirty="0">
                <a:solidFill>
                  <a:srgbClr val="000000"/>
                </a:solidFill>
                <a:latin typeface="Arial" charset="0"/>
                <a:cs typeface="Arial" charset="0"/>
              </a:rPr>
              <a:t> </a:t>
            </a:r>
            <a:r>
              <a:rPr lang="en-US" sz="2400" dirty="0" err="1">
                <a:solidFill>
                  <a:srgbClr val="000000"/>
                </a:solidFill>
                <a:latin typeface="Arial" charset="0"/>
                <a:cs typeface="Arial" charset="0"/>
              </a:rPr>
              <a:t>đó</a:t>
            </a:r>
            <a:r>
              <a:rPr lang="en-US" sz="2400" dirty="0">
                <a:solidFill>
                  <a:srgbClr val="000000"/>
                </a:solidFill>
                <a:latin typeface="Arial" charset="0"/>
                <a:cs typeface="Arial" charset="0"/>
              </a:rPr>
              <a:t> </a:t>
            </a:r>
            <a:r>
              <a:rPr lang="en-US" sz="2400" b="1" dirty="0">
                <a:solidFill>
                  <a:srgbClr val="000000"/>
                </a:solidFill>
                <a:latin typeface="Arial" charset="0"/>
                <a:cs typeface="Arial" charset="0"/>
              </a:rPr>
              <a:t>16</a:t>
            </a:r>
            <a:r>
              <a:rPr lang="en-US" sz="2400" dirty="0">
                <a:solidFill>
                  <a:srgbClr val="000000"/>
                </a:solidFill>
                <a:latin typeface="Arial" charset="0"/>
                <a:cs typeface="Arial" charset="0"/>
              </a:rPr>
              <a:t> </a:t>
            </a:r>
            <a:r>
              <a:rPr lang="en-US" sz="2400" dirty="0" err="1">
                <a:solidFill>
                  <a:srgbClr val="000000"/>
                </a:solidFill>
                <a:latin typeface="Arial" charset="0"/>
                <a:cs typeface="Arial" charset="0"/>
              </a:rPr>
              <a:t>điều</a:t>
            </a:r>
            <a:r>
              <a:rPr lang="en-US" sz="2400" dirty="0">
                <a:solidFill>
                  <a:srgbClr val="000000"/>
                </a:solidFill>
                <a:latin typeface="Arial" charset="0"/>
                <a:cs typeface="Arial" charset="0"/>
              </a:rPr>
              <a:t> </a:t>
            </a:r>
            <a:r>
              <a:rPr lang="en-US" sz="2400" dirty="0" err="1">
                <a:solidFill>
                  <a:srgbClr val="000000"/>
                </a:solidFill>
                <a:latin typeface="Arial" charset="0"/>
                <a:cs typeface="Arial" charset="0"/>
              </a:rPr>
              <a:t>sửa</a:t>
            </a:r>
            <a:r>
              <a:rPr lang="en-US" sz="2400" dirty="0">
                <a:solidFill>
                  <a:srgbClr val="000000"/>
                </a:solidFill>
                <a:latin typeface="Arial" charset="0"/>
                <a:cs typeface="Arial" charset="0"/>
              </a:rPr>
              <a:t> </a:t>
            </a:r>
            <a:r>
              <a:rPr lang="en-US" sz="2400" dirty="0" err="1">
                <a:solidFill>
                  <a:srgbClr val="000000"/>
                </a:solidFill>
                <a:latin typeface="Arial" charset="0"/>
                <a:cs typeface="Arial" charset="0"/>
              </a:rPr>
              <a:t>đổi</a:t>
            </a:r>
            <a:r>
              <a:rPr lang="en-US" sz="2400" dirty="0">
                <a:solidFill>
                  <a:srgbClr val="000000"/>
                </a:solidFill>
                <a:latin typeface="Arial" charset="0"/>
                <a:cs typeface="Arial" charset="0"/>
              </a:rPr>
              <a:t>, </a:t>
            </a:r>
            <a:r>
              <a:rPr lang="en-US" sz="2400" dirty="0" err="1">
                <a:solidFill>
                  <a:srgbClr val="000000"/>
                </a:solidFill>
                <a:latin typeface="Arial" charset="0"/>
                <a:cs typeface="Arial" charset="0"/>
              </a:rPr>
              <a:t>bổ</a:t>
            </a:r>
            <a:r>
              <a:rPr lang="en-US" sz="2400" dirty="0">
                <a:solidFill>
                  <a:srgbClr val="000000"/>
                </a:solidFill>
                <a:latin typeface="Arial" charset="0"/>
                <a:cs typeface="Arial" charset="0"/>
              </a:rPr>
              <a:t> sung </a:t>
            </a:r>
            <a:r>
              <a:rPr lang="en-US" sz="2400" dirty="0" err="1">
                <a:solidFill>
                  <a:srgbClr val="000000"/>
                </a:solidFill>
                <a:latin typeface="Arial" charset="0"/>
                <a:cs typeface="Arial" charset="0"/>
              </a:rPr>
              <a:t>toàn</a:t>
            </a:r>
            <a:r>
              <a:rPr lang="en-US" sz="2400" dirty="0">
                <a:solidFill>
                  <a:srgbClr val="000000"/>
                </a:solidFill>
                <a:latin typeface="Arial" charset="0"/>
                <a:cs typeface="Arial" charset="0"/>
              </a:rPr>
              <a:t> </a:t>
            </a:r>
            <a:r>
              <a:rPr lang="en-US" sz="2400" dirty="0" err="1">
                <a:solidFill>
                  <a:srgbClr val="000000"/>
                </a:solidFill>
                <a:latin typeface="Arial" charset="0"/>
                <a:cs typeface="Arial" charset="0"/>
              </a:rPr>
              <a:t>diện</a:t>
            </a:r>
            <a:r>
              <a:rPr lang="en-US" sz="2400" dirty="0">
                <a:solidFill>
                  <a:srgbClr val="000000"/>
                </a:solidFill>
                <a:latin typeface="Arial" charset="0"/>
                <a:cs typeface="Arial" charset="0"/>
              </a:rPr>
              <a:t>)</a:t>
            </a:r>
            <a:r>
              <a:rPr lang="vi-VN" sz="2400" dirty="0">
                <a:solidFill>
                  <a:srgbClr val="000000"/>
                </a:solidFill>
                <a:cs typeface="Arial" charset="0"/>
              </a:rPr>
              <a:t>, sửa kỹ thuật </a:t>
            </a:r>
            <a:r>
              <a:rPr lang="en-US" sz="2400" b="1" dirty="0">
                <a:solidFill>
                  <a:srgbClr val="000000"/>
                </a:solidFill>
                <a:latin typeface="Arial" charset="0"/>
                <a:cs typeface="Arial" charset="0"/>
              </a:rPr>
              <a:t>11</a:t>
            </a:r>
            <a:r>
              <a:rPr lang="vi-VN" sz="2400" b="1" dirty="0">
                <a:solidFill>
                  <a:srgbClr val="000000"/>
                </a:solidFill>
                <a:cs typeface="Arial" charset="0"/>
              </a:rPr>
              <a:t>/142 </a:t>
            </a:r>
            <a:r>
              <a:rPr lang="vi-VN" sz="2400" dirty="0">
                <a:solidFill>
                  <a:srgbClr val="000000"/>
                </a:solidFill>
                <a:cs typeface="Arial" charset="0"/>
              </a:rPr>
              <a:t>điều, bổ sung mới </a:t>
            </a:r>
            <a:r>
              <a:rPr lang="vi-VN" sz="2400" b="1" dirty="0">
                <a:solidFill>
                  <a:srgbClr val="000000"/>
                </a:solidFill>
                <a:cs typeface="Arial" charset="0"/>
              </a:rPr>
              <a:t>0</a:t>
            </a:r>
            <a:r>
              <a:rPr lang="en-US" sz="2400" b="1" dirty="0">
                <a:solidFill>
                  <a:srgbClr val="000000"/>
                </a:solidFill>
                <a:latin typeface="Arial" charset="0"/>
                <a:cs typeface="Arial" charset="0"/>
              </a:rPr>
              <a:t>4</a:t>
            </a:r>
            <a:r>
              <a:rPr lang="vi-VN" sz="2400" dirty="0">
                <a:solidFill>
                  <a:srgbClr val="000000"/>
                </a:solidFill>
                <a:cs typeface="Arial" charset="0"/>
              </a:rPr>
              <a:t> điều, bãi bỏ </a:t>
            </a:r>
            <a:r>
              <a:rPr lang="vi-VN" sz="2400" b="1" dirty="0">
                <a:solidFill>
                  <a:srgbClr val="000000"/>
                </a:solidFill>
                <a:cs typeface="Arial" charset="0"/>
              </a:rPr>
              <a:t>0</a:t>
            </a:r>
            <a:r>
              <a:rPr lang="en-US" sz="2400" b="1" dirty="0">
                <a:solidFill>
                  <a:srgbClr val="000000"/>
                </a:solidFill>
                <a:latin typeface="Arial" charset="0"/>
                <a:cs typeface="Arial" charset="0"/>
              </a:rPr>
              <a:t>3</a:t>
            </a:r>
            <a:r>
              <a:rPr lang="vi-VN" sz="2400" dirty="0">
                <a:solidFill>
                  <a:srgbClr val="000000"/>
                </a:solidFill>
                <a:cs typeface="Arial" charset="0"/>
              </a:rPr>
              <a:t> điều của Luật XLVPHC</a:t>
            </a:r>
            <a:r>
              <a:rPr lang="en-US" sz="2400" dirty="0">
                <a:solidFill>
                  <a:srgbClr val="000000"/>
                </a:solidFill>
                <a:latin typeface="Arial" charset="0"/>
                <a:cs typeface="Arial" charset="0"/>
              </a:rPr>
              <a:t> </a:t>
            </a:r>
            <a:r>
              <a:rPr lang="en-US" sz="2400" dirty="0" err="1">
                <a:solidFill>
                  <a:srgbClr val="000000"/>
                </a:solidFill>
                <a:latin typeface="Arial" charset="0"/>
                <a:cs typeface="Arial" charset="0"/>
              </a:rPr>
              <a:t>hiện</a:t>
            </a:r>
            <a:r>
              <a:rPr lang="en-US" sz="2400" dirty="0">
                <a:solidFill>
                  <a:srgbClr val="000000"/>
                </a:solidFill>
                <a:latin typeface="Arial" charset="0"/>
                <a:cs typeface="Arial" charset="0"/>
              </a:rPr>
              <a:t> </a:t>
            </a:r>
            <a:r>
              <a:rPr lang="en-US" sz="2400" dirty="0" err="1">
                <a:solidFill>
                  <a:srgbClr val="000000"/>
                </a:solidFill>
                <a:latin typeface="Arial" charset="0"/>
                <a:cs typeface="Arial" charset="0"/>
              </a:rPr>
              <a:t>hành</a:t>
            </a:r>
            <a:r>
              <a:rPr lang="en-US" sz="2400" dirty="0">
                <a:solidFill>
                  <a:srgbClr val="000000"/>
                </a:solidFill>
                <a:latin typeface="Arial" charset="0"/>
                <a:cs typeface="Arial" charset="0"/>
              </a:rPr>
              <a:t>.</a:t>
            </a:r>
          </a:p>
          <a:p>
            <a:pPr indent="0" algn="just">
              <a:lnSpc>
                <a:spcPts val="2500"/>
              </a:lnSpc>
              <a:spcBef>
                <a:spcPct val="0"/>
              </a:spcBef>
              <a:buNone/>
            </a:pPr>
            <a:r>
              <a:rPr lang="en-US" sz="2000" b="1" dirty="0">
                <a:solidFill>
                  <a:srgbClr val="000000"/>
                </a:solidFill>
                <a:latin typeface="Arial" charset="0"/>
                <a:cs typeface="Arial" charset="0"/>
              </a:rPr>
              <a:t>- 04 </a:t>
            </a:r>
            <a:r>
              <a:rPr lang="en-US" sz="2000" b="1" dirty="0" err="1">
                <a:solidFill>
                  <a:srgbClr val="000000"/>
                </a:solidFill>
                <a:latin typeface="Arial" charset="0"/>
                <a:cs typeface="Arial" charset="0"/>
              </a:rPr>
              <a:t>điều</a:t>
            </a:r>
            <a:r>
              <a:rPr lang="en-US" sz="2000" b="1" dirty="0">
                <a:solidFill>
                  <a:srgbClr val="000000"/>
                </a:solidFill>
                <a:latin typeface="Arial" charset="0"/>
                <a:cs typeface="Arial" charset="0"/>
              </a:rPr>
              <a:t> </a:t>
            </a:r>
            <a:r>
              <a:rPr lang="en-US" sz="2000" b="1" dirty="0" err="1">
                <a:solidFill>
                  <a:srgbClr val="000000"/>
                </a:solidFill>
                <a:latin typeface="Arial" charset="0"/>
                <a:cs typeface="Arial" charset="0"/>
              </a:rPr>
              <a:t>mới</a:t>
            </a:r>
            <a:r>
              <a:rPr lang="en-US" sz="2000" dirty="0">
                <a:solidFill>
                  <a:srgbClr val="000000"/>
                </a:solidFill>
                <a:latin typeface="Arial" charset="0"/>
                <a:cs typeface="Arial" charset="0"/>
              </a:rPr>
              <a:t>: </a:t>
            </a:r>
            <a:r>
              <a:rPr lang="vi-VN" sz="2000" b="1" dirty="0">
                <a:solidFill>
                  <a:srgbClr val="000000"/>
                </a:solidFill>
                <a:cs typeface="Courier New" pitchFamily="49" charset="0"/>
              </a:rPr>
              <a:t>Đ43a. </a:t>
            </a:r>
            <a:r>
              <a:rPr lang="en-US" sz="2000" dirty="0">
                <a:solidFill>
                  <a:srgbClr val="000000"/>
                </a:solidFill>
                <a:cs typeface="Courier New" pitchFamily="49" charset="0"/>
              </a:rPr>
              <a:t>(</a:t>
            </a:r>
            <a:r>
              <a:rPr lang="vi-VN" sz="2000" dirty="0">
                <a:solidFill>
                  <a:srgbClr val="000000"/>
                </a:solidFill>
                <a:cs typeface="Courier New" pitchFamily="49" charset="0"/>
              </a:rPr>
              <a:t>Thẩm quyền của Kiểm ngư</a:t>
            </a:r>
            <a:r>
              <a:rPr lang="en-US" sz="2000" dirty="0">
                <a:solidFill>
                  <a:srgbClr val="000000"/>
                </a:solidFill>
                <a:cs typeface="Courier New" pitchFamily="49" charset="0"/>
              </a:rPr>
              <a:t>); </a:t>
            </a:r>
            <a:r>
              <a:rPr lang="en-US" sz="2000" b="1" dirty="0">
                <a:solidFill>
                  <a:srgbClr val="000000"/>
                </a:solidFill>
              </a:rPr>
              <a:t>Đ</a:t>
            </a:r>
            <a:r>
              <a:rPr lang="vi-VN" sz="2000" b="1" dirty="0">
                <a:solidFill>
                  <a:srgbClr val="000000"/>
                </a:solidFill>
                <a:cs typeface="Courier New" pitchFamily="49" charset="0"/>
              </a:rPr>
              <a:t>45a</a:t>
            </a:r>
            <a:r>
              <a:rPr lang="vi-VN" sz="2000" dirty="0">
                <a:solidFill>
                  <a:srgbClr val="000000"/>
                </a:solidFill>
                <a:cs typeface="Courier New" pitchFamily="49" charset="0"/>
              </a:rPr>
              <a:t>. </a:t>
            </a:r>
            <a:r>
              <a:rPr lang="en-US" sz="2000" dirty="0">
                <a:solidFill>
                  <a:srgbClr val="000000"/>
                </a:solidFill>
                <a:cs typeface="Courier New" pitchFamily="49" charset="0"/>
              </a:rPr>
              <a:t>(</a:t>
            </a:r>
            <a:r>
              <a:rPr lang="vi-VN" sz="2000" dirty="0">
                <a:solidFill>
                  <a:srgbClr val="000000"/>
                </a:solidFill>
                <a:cs typeface="Courier New" pitchFamily="49" charset="0"/>
              </a:rPr>
              <a:t>Thẩm quyền của </a:t>
            </a:r>
            <a:r>
              <a:rPr lang="en-US" sz="2000" dirty="0">
                <a:solidFill>
                  <a:srgbClr val="000000"/>
                </a:solidFill>
                <a:cs typeface="Courier New" pitchFamily="49" charset="0"/>
              </a:rPr>
              <a:t>UBCTQG); </a:t>
            </a:r>
            <a:r>
              <a:rPr lang="en-US" sz="2000" b="1" dirty="0">
                <a:latin typeface="Arial" charset="0"/>
                <a:cs typeface="Times New Roman" pitchFamily="18" charset="0"/>
              </a:rPr>
              <a:t>Đ48a</a:t>
            </a:r>
            <a:r>
              <a:rPr lang="en-US" sz="2000" dirty="0">
                <a:latin typeface="Arial" charset="0"/>
                <a:cs typeface="Times New Roman" pitchFamily="18" charset="0"/>
              </a:rPr>
              <a:t> (</a:t>
            </a:r>
            <a:r>
              <a:rPr lang="en-US" sz="2000" dirty="0" err="1">
                <a:latin typeface="Arial" charset="0"/>
                <a:cs typeface="Times New Roman" pitchFamily="18" charset="0"/>
              </a:rPr>
              <a:t>Thẩm</a:t>
            </a:r>
            <a:r>
              <a:rPr lang="en-US" sz="2000" dirty="0">
                <a:latin typeface="Arial" charset="0"/>
                <a:cs typeface="Times New Roman" pitchFamily="18" charset="0"/>
              </a:rPr>
              <a:t> </a:t>
            </a:r>
            <a:r>
              <a:rPr lang="en-US" sz="2000" dirty="0" err="1">
                <a:latin typeface="Arial" charset="0"/>
                <a:cs typeface="Times New Roman" pitchFamily="18" charset="0"/>
              </a:rPr>
              <a:t>quyền</a:t>
            </a:r>
            <a:r>
              <a:rPr lang="en-US" sz="2000" dirty="0">
                <a:latin typeface="Arial" charset="0"/>
                <a:cs typeface="Times New Roman" pitchFamily="18" charset="0"/>
              </a:rPr>
              <a:t> </a:t>
            </a:r>
            <a:r>
              <a:rPr lang="en-US" sz="2000" dirty="0" err="1">
                <a:latin typeface="Arial" charset="0"/>
                <a:cs typeface="Times New Roman" pitchFamily="18" charset="0"/>
              </a:rPr>
              <a:t>của</a:t>
            </a:r>
            <a:r>
              <a:rPr lang="en-US" sz="2000" dirty="0">
                <a:latin typeface="Arial" charset="0"/>
                <a:cs typeface="Times New Roman" pitchFamily="18" charset="0"/>
              </a:rPr>
              <a:t> KTNN); </a:t>
            </a:r>
            <a:r>
              <a:rPr lang="en-US" sz="2000" b="1" dirty="0">
                <a:latin typeface="Arial" charset="0"/>
                <a:cs typeface="Times New Roman" pitchFamily="18" charset="0"/>
              </a:rPr>
              <a:t>Đ</a:t>
            </a:r>
            <a:r>
              <a:rPr lang="en-US" sz="2000" b="1" dirty="0">
                <a:solidFill>
                  <a:srgbClr val="000000"/>
                </a:solidFill>
                <a:latin typeface="Arial" charset="0"/>
                <a:cs typeface="Arial" charset="0"/>
              </a:rPr>
              <a:t>140a</a:t>
            </a:r>
            <a:r>
              <a:rPr lang="en-US" sz="2000" dirty="0">
                <a:solidFill>
                  <a:srgbClr val="000000"/>
                </a:solidFill>
                <a:latin typeface="Arial" charset="0"/>
                <a:cs typeface="Arial" charset="0"/>
              </a:rPr>
              <a:t> (</a:t>
            </a:r>
            <a:r>
              <a:rPr lang="en-US" sz="2000" dirty="0" err="1">
                <a:latin typeface="Arial" charset="0"/>
                <a:cs typeface="Times New Roman" pitchFamily="18" charset="0"/>
              </a:rPr>
              <a:t>Giáo</a:t>
            </a:r>
            <a:r>
              <a:rPr lang="en-US" sz="2000" dirty="0">
                <a:latin typeface="Arial" charset="0"/>
                <a:cs typeface="Times New Roman" pitchFamily="18" charset="0"/>
              </a:rPr>
              <a:t> </a:t>
            </a:r>
            <a:r>
              <a:rPr lang="en-US" sz="2000" dirty="0" err="1">
                <a:latin typeface="Arial" charset="0"/>
                <a:cs typeface="Times New Roman" pitchFamily="18" charset="0"/>
              </a:rPr>
              <a:t>dục</a:t>
            </a:r>
            <a:r>
              <a:rPr lang="en-US" sz="2000" dirty="0">
                <a:latin typeface="Arial" charset="0"/>
                <a:cs typeface="Times New Roman" pitchFamily="18" charset="0"/>
              </a:rPr>
              <a:t> </a:t>
            </a:r>
            <a:r>
              <a:rPr lang="en-US" sz="2000" dirty="0" err="1">
                <a:latin typeface="Arial" charset="0"/>
                <a:cs typeface="Times New Roman" pitchFamily="18" charset="0"/>
              </a:rPr>
              <a:t>dựa</a:t>
            </a:r>
            <a:r>
              <a:rPr lang="en-US" sz="2000" dirty="0">
                <a:latin typeface="Arial" charset="0"/>
                <a:cs typeface="Times New Roman" pitchFamily="18" charset="0"/>
              </a:rPr>
              <a:t> </a:t>
            </a:r>
            <a:r>
              <a:rPr lang="en-US" sz="2000" dirty="0" err="1">
                <a:latin typeface="Arial" charset="0"/>
                <a:cs typeface="Times New Roman" pitchFamily="18" charset="0"/>
              </a:rPr>
              <a:t>vào</a:t>
            </a:r>
            <a:r>
              <a:rPr lang="en-US" sz="2000" dirty="0">
                <a:latin typeface="Arial" charset="0"/>
                <a:cs typeface="Times New Roman" pitchFamily="18" charset="0"/>
              </a:rPr>
              <a:t> </a:t>
            </a:r>
            <a:r>
              <a:rPr lang="en-US" sz="2000" dirty="0" err="1">
                <a:latin typeface="Arial" charset="0"/>
                <a:cs typeface="Times New Roman" pitchFamily="18" charset="0"/>
              </a:rPr>
              <a:t>cộng</a:t>
            </a:r>
            <a:r>
              <a:rPr lang="en-US" sz="2000" dirty="0">
                <a:latin typeface="Arial" charset="0"/>
                <a:cs typeface="Times New Roman" pitchFamily="18" charset="0"/>
              </a:rPr>
              <a:t> </a:t>
            </a:r>
            <a:r>
              <a:rPr lang="en-US" sz="2000" dirty="0" err="1">
                <a:latin typeface="Arial" charset="0"/>
                <a:cs typeface="Times New Roman" pitchFamily="18" charset="0"/>
              </a:rPr>
              <a:t>đồng</a:t>
            </a:r>
            <a:r>
              <a:rPr lang="en-US" sz="2000" dirty="0">
                <a:latin typeface="Arial" charset="0"/>
                <a:cs typeface="Times New Roman" pitchFamily="18" charset="0"/>
              </a:rPr>
              <a:t>); </a:t>
            </a:r>
            <a:r>
              <a:rPr lang="en-US" sz="2000" b="1" dirty="0">
                <a:solidFill>
                  <a:srgbClr val="000000"/>
                </a:solidFill>
                <a:latin typeface="Arial" charset="0"/>
                <a:cs typeface="Times New Roman" pitchFamily="18" charset="0"/>
              </a:rPr>
              <a:t>03 </a:t>
            </a:r>
            <a:r>
              <a:rPr lang="en-US" sz="2000" b="1" dirty="0" err="1">
                <a:solidFill>
                  <a:srgbClr val="000000"/>
                </a:solidFill>
                <a:latin typeface="Arial" charset="0"/>
                <a:cs typeface="Times New Roman" pitchFamily="18" charset="0"/>
              </a:rPr>
              <a:t>điều</a:t>
            </a:r>
            <a:r>
              <a:rPr lang="en-US" sz="2000" b="1" dirty="0">
                <a:solidFill>
                  <a:srgbClr val="000000"/>
                </a:solidFill>
                <a:latin typeface="Arial" charset="0"/>
                <a:cs typeface="Times New Roman" pitchFamily="18" charset="0"/>
              </a:rPr>
              <a:t> </a:t>
            </a:r>
            <a:r>
              <a:rPr lang="en-US" sz="2000" b="1" dirty="0" err="1">
                <a:solidFill>
                  <a:srgbClr val="000000"/>
                </a:solidFill>
                <a:latin typeface="Arial" charset="0"/>
                <a:cs typeface="Times New Roman" pitchFamily="18" charset="0"/>
              </a:rPr>
              <a:t>bãi</a:t>
            </a:r>
            <a:r>
              <a:rPr lang="en-US" sz="2000" b="1" dirty="0">
                <a:solidFill>
                  <a:srgbClr val="000000"/>
                </a:solidFill>
                <a:latin typeface="Arial" charset="0"/>
                <a:cs typeface="Times New Roman" pitchFamily="18" charset="0"/>
              </a:rPr>
              <a:t> </a:t>
            </a:r>
            <a:r>
              <a:rPr lang="en-US" sz="2000" b="1" dirty="0" err="1">
                <a:solidFill>
                  <a:srgbClr val="000000"/>
                </a:solidFill>
                <a:latin typeface="Arial" charset="0"/>
                <a:cs typeface="Times New Roman" pitchFamily="18" charset="0"/>
              </a:rPr>
              <a:t>bỏ</a:t>
            </a:r>
            <a:r>
              <a:rPr lang="en-US" sz="2000" b="1" dirty="0">
                <a:solidFill>
                  <a:srgbClr val="000000"/>
                </a:solidFill>
                <a:latin typeface="Arial" charset="0"/>
                <a:cs typeface="Times New Roman" pitchFamily="18" charset="0"/>
              </a:rPr>
              <a:t>: </a:t>
            </a:r>
            <a:r>
              <a:rPr lang="en-US" sz="2000" dirty="0">
                <a:solidFill>
                  <a:srgbClr val="000000"/>
                </a:solidFill>
                <a:cs typeface="Times New Roman" pitchFamily="18" charset="0"/>
              </a:rPr>
              <a:t>K75Đ1Luật67-</a:t>
            </a:r>
            <a:r>
              <a:rPr lang="vi-VN" sz="2000" dirty="0">
                <a:solidFill>
                  <a:srgbClr val="000000"/>
                </a:solidFill>
                <a:cs typeface="Times New Roman" pitchFamily="18" charset="0"/>
              </a:rPr>
              <a:t> </a:t>
            </a:r>
            <a:r>
              <a:rPr lang="en-US" sz="2000" dirty="0">
                <a:solidFill>
                  <a:srgbClr val="000000"/>
                </a:solidFill>
                <a:cs typeface="Times New Roman" pitchFamily="18" charset="0"/>
              </a:rPr>
              <a:t>Đ</a:t>
            </a:r>
            <a:r>
              <a:rPr lang="vi-VN" sz="2000" dirty="0">
                <a:solidFill>
                  <a:srgbClr val="000000"/>
                </a:solidFill>
                <a:cs typeface="Times New Roman" pitchFamily="18" charset="0"/>
              </a:rPr>
              <a:t>50</a:t>
            </a:r>
            <a:r>
              <a:rPr lang="en-US" sz="2000" dirty="0">
                <a:solidFill>
                  <a:srgbClr val="000000"/>
                </a:solidFill>
                <a:cs typeface="Times New Roman" pitchFamily="18" charset="0"/>
              </a:rPr>
              <a:t> (</a:t>
            </a:r>
            <a:r>
              <a:rPr lang="en-US" sz="2000" dirty="0" err="1">
                <a:solidFill>
                  <a:srgbClr val="000000"/>
                </a:solidFill>
                <a:cs typeface="Times New Roman" pitchFamily="18" charset="0"/>
              </a:rPr>
              <a:t>Thẩm</a:t>
            </a:r>
            <a:r>
              <a:rPr lang="en-US" sz="2000" dirty="0">
                <a:solidFill>
                  <a:srgbClr val="000000"/>
                </a:solidFill>
                <a:cs typeface="Times New Roman" pitchFamily="18" charset="0"/>
              </a:rPr>
              <a:t> </a:t>
            </a:r>
            <a:r>
              <a:rPr lang="en-US" sz="2000" dirty="0" err="1">
                <a:solidFill>
                  <a:srgbClr val="000000"/>
                </a:solidFill>
                <a:cs typeface="Times New Roman" pitchFamily="18" charset="0"/>
              </a:rPr>
              <a:t>quyền</a:t>
            </a:r>
            <a:r>
              <a:rPr lang="en-US" sz="2000" dirty="0">
                <a:solidFill>
                  <a:srgbClr val="000000"/>
                </a:solidFill>
                <a:cs typeface="Times New Roman" pitchFamily="18" charset="0"/>
              </a:rPr>
              <a:t> </a:t>
            </a:r>
            <a:r>
              <a:rPr lang="en-US" sz="2000" dirty="0" err="1">
                <a:solidFill>
                  <a:srgbClr val="000000"/>
                </a:solidFill>
                <a:cs typeface="Times New Roman" pitchFamily="18" charset="0"/>
              </a:rPr>
              <a:t>của</a:t>
            </a:r>
            <a:r>
              <a:rPr lang="en-US" sz="2000" dirty="0">
                <a:solidFill>
                  <a:srgbClr val="000000"/>
                </a:solidFill>
                <a:cs typeface="Times New Roman" pitchFamily="18" charset="0"/>
              </a:rPr>
              <a:t> </a:t>
            </a:r>
            <a:r>
              <a:rPr lang="en-US" sz="2000" dirty="0" err="1">
                <a:solidFill>
                  <a:srgbClr val="000000"/>
                </a:solidFill>
                <a:cs typeface="Times New Roman" pitchFamily="18" charset="0"/>
              </a:rPr>
              <a:t>Cục</a:t>
            </a:r>
            <a:r>
              <a:rPr lang="en-US" sz="2000" dirty="0">
                <a:solidFill>
                  <a:srgbClr val="000000"/>
                </a:solidFill>
                <a:cs typeface="Times New Roman" pitchFamily="18" charset="0"/>
              </a:rPr>
              <a:t> QLLĐNN)</a:t>
            </a:r>
            <a:r>
              <a:rPr lang="vi-VN" sz="2000" dirty="0">
                <a:solidFill>
                  <a:srgbClr val="000000"/>
                </a:solidFill>
                <a:cs typeface="Times New Roman" pitchFamily="18" charset="0"/>
              </a:rPr>
              <a:t>, 82</a:t>
            </a:r>
            <a:r>
              <a:rPr lang="en-US" sz="2000" dirty="0">
                <a:solidFill>
                  <a:srgbClr val="000000"/>
                </a:solidFill>
                <a:latin typeface="Arial" charset="0"/>
                <a:cs typeface="Courier New" pitchFamily="49" charset="0"/>
              </a:rPr>
              <a:t>(</a:t>
            </a:r>
            <a:r>
              <a:rPr lang="en-US" sz="2000" dirty="0" err="1">
                <a:solidFill>
                  <a:srgbClr val="000000"/>
                </a:solidFill>
                <a:latin typeface="Arial" charset="0"/>
                <a:cs typeface="Times New Roman" pitchFamily="18" charset="0"/>
              </a:rPr>
              <a:t>Xử</a:t>
            </a:r>
            <a:r>
              <a:rPr lang="en-US" sz="2000" dirty="0">
                <a:solidFill>
                  <a:srgbClr val="000000"/>
                </a:solidFill>
                <a:latin typeface="Arial" charset="0"/>
                <a:cs typeface="Times New Roman" pitchFamily="18" charset="0"/>
              </a:rPr>
              <a:t> </a:t>
            </a:r>
            <a:r>
              <a:rPr lang="en-US" sz="2000" dirty="0" err="1">
                <a:solidFill>
                  <a:srgbClr val="000000"/>
                </a:solidFill>
                <a:latin typeface="Arial" charset="0"/>
                <a:cs typeface="Times New Roman" pitchFamily="18" charset="0"/>
              </a:rPr>
              <a:t>lý</a:t>
            </a:r>
            <a:r>
              <a:rPr lang="en-US" sz="2000" dirty="0">
                <a:solidFill>
                  <a:srgbClr val="000000"/>
                </a:solidFill>
                <a:latin typeface="Arial" charset="0"/>
                <a:cs typeface="Times New Roman" pitchFamily="18" charset="0"/>
              </a:rPr>
              <a:t> tang </a:t>
            </a:r>
            <a:r>
              <a:rPr lang="en-US" sz="2000" dirty="0" err="1">
                <a:solidFill>
                  <a:srgbClr val="000000"/>
                </a:solidFill>
                <a:latin typeface="Arial" charset="0"/>
                <a:cs typeface="Times New Roman" pitchFamily="18" charset="0"/>
              </a:rPr>
              <a:t>vật</a:t>
            </a:r>
            <a:r>
              <a:rPr lang="en-US" sz="2000" dirty="0">
                <a:solidFill>
                  <a:srgbClr val="000000"/>
                </a:solidFill>
                <a:latin typeface="Arial" charset="0"/>
                <a:cs typeface="Times New Roman" pitchFamily="18" charset="0"/>
              </a:rPr>
              <a:t>, </a:t>
            </a:r>
            <a:r>
              <a:rPr lang="en-US" sz="2000" dirty="0" err="1">
                <a:solidFill>
                  <a:srgbClr val="000000"/>
                </a:solidFill>
                <a:latin typeface="Arial" charset="0"/>
                <a:cs typeface="Times New Roman" pitchFamily="18" charset="0"/>
              </a:rPr>
              <a:t>phương</a:t>
            </a:r>
            <a:r>
              <a:rPr lang="en-US" sz="2000" dirty="0">
                <a:solidFill>
                  <a:srgbClr val="000000"/>
                </a:solidFill>
                <a:latin typeface="Arial" charset="0"/>
                <a:cs typeface="Times New Roman" pitchFamily="18" charset="0"/>
              </a:rPr>
              <a:t> </a:t>
            </a:r>
            <a:r>
              <a:rPr lang="en-US" sz="2000" dirty="0" err="1">
                <a:solidFill>
                  <a:srgbClr val="000000"/>
                </a:solidFill>
                <a:latin typeface="Arial" charset="0"/>
                <a:cs typeface="Times New Roman" pitchFamily="18" charset="0"/>
              </a:rPr>
              <a:t>tiện</a:t>
            </a:r>
            <a:r>
              <a:rPr lang="en-US" sz="2000" dirty="0">
                <a:solidFill>
                  <a:srgbClr val="000000"/>
                </a:solidFill>
                <a:latin typeface="Arial" charset="0"/>
                <a:cs typeface="Times New Roman" pitchFamily="18" charset="0"/>
              </a:rPr>
              <a:t> VPHC </a:t>
            </a:r>
            <a:r>
              <a:rPr lang="en-US" sz="2000" dirty="0" err="1">
                <a:solidFill>
                  <a:srgbClr val="000000"/>
                </a:solidFill>
                <a:latin typeface="Arial" charset="0"/>
                <a:cs typeface="Times New Roman" pitchFamily="18" charset="0"/>
              </a:rPr>
              <a:t>bị</a:t>
            </a:r>
            <a:r>
              <a:rPr lang="en-US" sz="2000" dirty="0">
                <a:solidFill>
                  <a:srgbClr val="000000"/>
                </a:solidFill>
                <a:latin typeface="Arial" charset="0"/>
                <a:cs typeface="Times New Roman" pitchFamily="18" charset="0"/>
              </a:rPr>
              <a:t> </a:t>
            </a:r>
            <a:r>
              <a:rPr lang="en-US" sz="2000" dirty="0" err="1">
                <a:solidFill>
                  <a:srgbClr val="000000"/>
                </a:solidFill>
                <a:latin typeface="Arial" charset="0"/>
                <a:cs typeface="Times New Roman" pitchFamily="18" charset="0"/>
              </a:rPr>
              <a:t>tịch</a:t>
            </a:r>
            <a:r>
              <a:rPr lang="en-US" sz="2000" dirty="0">
                <a:solidFill>
                  <a:srgbClr val="000000"/>
                </a:solidFill>
                <a:latin typeface="Arial" charset="0"/>
                <a:cs typeface="Times New Roman" pitchFamily="18" charset="0"/>
              </a:rPr>
              <a:t> </a:t>
            </a:r>
            <a:r>
              <a:rPr lang="en-US" sz="2000" dirty="0" err="1">
                <a:solidFill>
                  <a:srgbClr val="000000"/>
                </a:solidFill>
                <a:latin typeface="Arial" charset="0"/>
                <a:cs typeface="Times New Roman" pitchFamily="18" charset="0"/>
              </a:rPr>
              <a:t>thu</a:t>
            </a:r>
            <a:r>
              <a:rPr lang="en-US" sz="2000" dirty="0">
                <a:solidFill>
                  <a:srgbClr val="000000"/>
                </a:solidFill>
                <a:latin typeface="Arial" charset="0"/>
                <a:cs typeface="Times New Roman" pitchFamily="18" charset="0"/>
              </a:rPr>
              <a:t>) </a:t>
            </a:r>
            <a:r>
              <a:rPr lang="vi-VN" sz="2000" dirty="0">
                <a:solidFill>
                  <a:srgbClr val="000000"/>
                </a:solidFill>
                <a:cs typeface="Courier New" pitchFamily="49" charset="0"/>
              </a:rPr>
              <a:t>và </a:t>
            </a:r>
            <a:r>
              <a:rPr lang="en-US" sz="2000" dirty="0">
                <a:solidFill>
                  <a:srgbClr val="000000"/>
                </a:solidFill>
                <a:latin typeface="Arial" charset="0"/>
                <a:cs typeface="Courier New" pitchFamily="49" charset="0"/>
              </a:rPr>
              <a:t>Đ</a:t>
            </a:r>
            <a:r>
              <a:rPr lang="vi-VN" sz="2000" dirty="0">
                <a:solidFill>
                  <a:srgbClr val="000000"/>
                </a:solidFill>
                <a:cs typeface="Courier New" pitchFamily="49" charset="0"/>
              </a:rPr>
              <a:t>142</a:t>
            </a:r>
            <a:r>
              <a:rPr lang="en-US" sz="2000" dirty="0">
                <a:solidFill>
                  <a:srgbClr val="000000"/>
                </a:solidFill>
                <a:latin typeface="Arial" charset="0"/>
                <a:cs typeface="Courier New" pitchFamily="49" charset="0"/>
              </a:rPr>
              <a:t>(</a:t>
            </a:r>
            <a:r>
              <a:rPr lang="en-US" sz="2000" dirty="0" err="1">
                <a:solidFill>
                  <a:srgbClr val="000000"/>
                </a:solidFill>
                <a:latin typeface="Arial" charset="0"/>
                <a:cs typeface="Times New Roman" pitchFamily="18" charset="0"/>
              </a:rPr>
              <a:t>Quy</a:t>
            </a:r>
            <a:r>
              <a:rPr lang="en-US" sz="2000" dirty="0">
                <a:solidFill>
                  <a:srgbClr val="000000"/>
                </a:solidFill>
                <a:latin typeface="Arial" charset="0"/>
                <a:cs typeface="Times New Roman" pitchFamily="18" charset="0"/>
              </a:rPr>
              <a:t> </a:t>
            </a:r>
            <a:r>
              <a:rPr lang="en-US" sz="2000" dirty="0" err="1">
                <a:solidFill>
                  <a:srgbClr val="000000"/>
                </a:solidFill>
                <a:latin typeface="Arial" charset="0"/>
                <a:cs typeface="Times New Roman" pitchFamily="18" charset="0"/>
              </a:rPr>
              <a:t>định</a:t>
            </a:r>
            <a:r>
              <a:rPr lang="en-US" sz="2000" dirty="0">
                <a:solidFill>
                  <a:srgbClr val="000000"/>
                </a:solidFill>
                <a:latin typeface="Arial" charset="0"/>
                <a:cs typeface="Times New Roman" pitchFamily="18" charset="0"/>
              </a:rPr>
              <a:t> chi </a:t>
            </a:r>
            <a:r>
              <a:rPr lang="en-US" sz="2000" dirty="0" err="1">
                <a:solidFill>
                  <a:srgbClr val="000000"/>
                </a:solidFill>
                <a:latin typeface="Arial" charset="0"/>
                <a:cs typeface="Times New Roman" pitchFamily="18" charset="0"/>
              </a:rPr>
              <a:t>tiết</a:t>
            </a:r>
            <a:r>
              <a:rPr lang="en-US" sz="2000" dirty="0">
                <a:solidFill>
                  <a:srgbClr val="000000"/>
                </a:solidFill>
                <a:latin typeface="Arial" charset="0"/>
                <a:cs typeface="Times New Roman" pitchFamily="18" charset="0"/>
              </a:rPr>
              <a:t> </a:t>
            </a:r>
            <a:r>
              <a:rPr lang="en-US" sz="2000" dirty="0" err="1">
                <a:solidFill>
                  <a:srgbClr val="000000"/>
                </a:solidFill>
                <a:latin typeface="Arial" charset="0"/>
                <a:cs typeface="Times New Roman" pitchFamily="18" charset="0"/>
              </a:rPr>
              <a:t>và</a:t>
            </a:r>
            <a:r>
              <a:rPr lang="en-US" sz="2000" dirty="0">
                <a:solidFill>
                  <a:srgbClr val="000000"/>
                </a:solidFill>
                <a:latin typeface="Arial" charset="0"/>
                <a:cs typeface="Times New Roman" pitchFamily="18" charset="0"/>
              </a:rPr>
              <a:t> </a:t>
            </a:r>
            <a:r>
              <a:rPr lang="en-US" sz="2000" dirty="0" err="1">
                <a:solidFill>
                  <a:srgbClr val="000000"/>
                </a:solidFill>
                <a:latin typeface="Arial" charset="0"/>
                <a:cs typeface="Times New Roman" pitchFamily="18" charset="0"/>
              </a:rPr>
              <a:t>hướng</a:t>
            </a:r>
            <a:r>
              <a:rPr lang="en-US" sz="2000" dirty="0">
                <a:solidFill>
                  <a:srgbClr val="000000"/>
                </a:solidFill>
                <a:latin typeface="Arial" charset="0"/>
                <a:cs typeface="Times New Roman" pitchFamily="18" charset="0"/>
              </a:rPr>
              <a:t> </a:t>
            </a:r>
            <a:r>
              <a:rPr lang="en-US" sz="2000" dirty="0" err="1">
                <a:solidFill>
                  <a:srgbClr val="000000"/>
                </a:solidFill>
                <a:latin typeface="Arial" charset="0"/>
                <a:cs typeface="Times New Roman" pitchFamily="18" charset="0"/>
              </a:rPr>
              <a:t>dẫn</a:t>
            </a:r>
            <a:r>
              <a:rPr lang="en-US" sz="2000" dirty="0">
                <a:solidFill>
                  <a:srgbClr val="000000"/>
                </a:solidFill>
                <a:latin typeface="Arial" charset="0"/>
                <a:cs typeface="Times New Roman" pitchFamily="18" charset="0"/>
              </a:rPr>
              <a:t> </a:t>
            </a:r>
            <a:r>
              <a:rPr lang="en-US" sz="2000" dirty="0" err="1">
                <a:solidFill>
                  <a:srgbClr val="000000"/>
                </a:solidFill>
                <a:latin typeface="Arial" charset="0"/>
                <a:cs typeface="Times New Roman" pitchFamily="18" charset="0"/>
              </a:rPr>
              <a:t>thi</a:t>
            </a:r>
            <a:r>
              <a:rPr lang="en-US" sz="2000" dirty="0">
                <a:solidFill>
                  <a:srgbClr val="000000"/>
                </a:solidFill>
                <a:latin typeface="Arial" charset="0"/>
                <a:cs typeface="Times New Roman" pitchFamily="18" charset="0"/>
              </a:rPr>
              <a:t> </a:t>
            </a:r>
            <a:r>
              <a:rPr lang="en-US" sz="2000" dirty="0" err="1">
                <a:solidFill>
                  <a:srgbClr val="000000"/>
                </a:solidFill>
                <a:latin typeface="Arial" charset="0"/>
                <a:cs typeface="Times New Roman" pitchFamily="18" charset="0"/>
              </a:rPr>
              <a:t>hành</a:t>
            </a:r>
            <a:r>
              <a:rPr lang="en-US" sz="2000" dirty="0">
                <a:solidFill>
                  <a:srgbClr val="000000"/>
                </a:solidFill>
                <a:latin typeface="Arial" charset="0"/>
                <a:cs typeface="Times New Roman" pitchFamily="18" charset="0"/>
              </a:rPr>
              <a:t>)</a:t>
            </a:r>
            <a:endParaRPr lang="en-US" sz="2000" dirty="0">
              <a:solidFill>
                <a:srgbClr val="000000"/>
              </a:solidFill>
              <a:latin typeface="Arial" charset="0"/>
              <a:cs typeface="Arial" charset="0"/>
            </a:endParaRPr>
          </a:p>
          <a:p>
            <a:pPr indent="0" algn="just" eaLnBrk="1" hangingPunct="1">
              <a:lnSpc>
                <a:spcPts val="3000"/>
              </a:lnSpc>
              <a:spcBef>
                <a:spcPct val="0"/>
              </a:spcBef>
              <a:buNone/>
            </a:pPr>
            <a:endParaRPr lang="en-US" sz="2400" dirty="0">
              <a:solidFill>
                <a:srgbClr val="000000"/>
              </a:solidFill>
              <a:latin typeface="Arial" charset="0"/>
              <a:cs typeface="Arial" charset="0"/>
            </a:endParaRPr>
          </a:p>
          <a:p>
            <a:pPr indent="0" eaLnBrk="1" hangingPunct="1"/>
            <a:endParaRPr lang="en-US" dirty="0">
              <a:latin typeface="Arial" charset="0"/>
              <a:cs typeface="Arial" charset="0"/>
            </a:endParaRPr>
          </a:p>
        </p:txBody>
      </p:sp>
      <p:sp>
        <p:nvSpPr>
          <p:cNvPr id="4" name="Date Placeholder 3"/>
          <p:cNvSpPr>
            <a:spLocks noGrp="1"/>
          </p:cNvSpPr>
          <p:nvPr>
            <p:ph type="dt" sz="quarter" idx="10"/>
          </p:nvPr>
        </p:nvSpPr>
        <p:spPr>
          <a:xfrm flipH="1">
            <a:off x="4114800" y="6356351"/>
            <a:ext cx="109538" cy="365125"/>
          </a:xfrm>
        </p:spPr>
        <p:txBody>
          <a:bodyPr/>
          <a:lstStyle/>
          <a:p>
            <a:pPr>
              <a:defRPr/>
            </a:pPr>
            <a:fld id="{BB611731-4AEF-4D86-A2B1-FC837670A510}" type="datetime1">
              <a:rPr lang="en-US" smtClean="0"/>
              <a:pPr>
                <a:defRPr/>
              </a:pPr>
              <a:t>2/27/2023</a:t>
            </a:fld>
            <a:endParaRPr lang="en-US" dirty="0"/>
          </a:p>
        </p:txBody>
      </p:sp>
      <p:sp>
        <p:nvSpPr>
          <p:cNvPr id="5" name="Slide Number Placeholder 4"/>
          <p:cNvSpPr>
            <a:spLocks noGrp="1"/>
          </p:cNvSpPr>
          <p:nvPr>
            <p:ph type="sldNum" sz="quarter" idx="12"/>
          </p:nvPr>
        </p:nvSpPr>
        <p:spPr/>
        <p:txBody>
          <a:bodyPr/>
          <a:lstStyle/>
          <a:p>
            <a:pPr>
              <a:defRPr/>
            </a:pPr>
            <a:fld id="{F3C04FB0-DFD5-4FDF-866B-EDA3E07A642B}" type="slidenum">
              <a:rPr lang="en-US" smtClean="0"/>
              <a:pPr>
                <a:defRPr/>
              </a:pPr>
              <a:t>4</a:t>
            </a:fld>
            <a:endParaRPr lang="en-US" dirty="0"/>
          </a:p>
        </p:txBody>
      </p:sp>
    </p:spTree>
  </p:cSld>
  <p:clrMapOvr>
    <a:masterClrMapping/>
  </p:clrMapOvr>
  <p:transition spd="slow">
    <p:wheel spokes="1"/>
  </p:transition>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2" name="Title 1"/>
          <p:cNvSpPr>
            <a:spLocks noGrp="1"/>
          </p:cNvSpPr>
          <p:nvPr>
            <p:ph type="title"/>
          </p:nvPr>
        </p:nvSpPr>
        <p:spPr>
          <a:xfrm>
            <a:off x="1992313" y="115889"/>
            <a:ext cx="8229600" cy="504825"/>
          </a:xfrm>
        </p:spPr>
        <p:txBody>
          <a:bodyPr rtlCol="0">
            <a:normAutofit fontScale="90000"/>
          </a:bodyPr>
          <a:lstStyle/>
          <a:p>
            <a:pPr eaLnBrk="1" fontAlgn="auto" hangingPunct="1">
              <a:spcAft>
                <a:spcPts val="0"/>
              </a:spcAft>
              <a:defRPr/>
            </a:pPr>
            <a:r>
              <a:rPr lang="en-US" sz="2800" b="1" dirty="0" err="1">
                <a:solidFill>
                  <a:prstClr val="black"/>
                </a:solidFill>
                <a:latin typeface="Arial" pitchFamily="34" charset="0"/>
                <a:cs typeface="Arial" pitchFamily="34" charset="0"/>
              </a:rPr>
              <a:t>NỘI</a:t>
            </a:r>
            <a:r>
              <a:rPr lang="en-US" sz="2800" b="1" dirty="0">
                <a:solidFill>
                  <a:prstClr val="black"/>
                </a:solidFill>
                <a:latin typeface="Arial" pitchFamily="34" charset="0"/>
                <a:cs typeface="Arial" pitchFamily="34" charset="0"/>
              </a:rPr>
              <a:t> DUNG </a:t>
            </a:r>
            <a:r>
              <a:rPr lang="en-US" sz="2800" b="1" dirty="0" err="1">
                <a:solidFill>
                  <a:prstClr val="black"/>
                </a:solidFill>
                <a:latin typeface="Arial" pitchFamily="34" charset="0"/>
                <a:cs typeface="Arial" pitchFamily="34" charset="0"/>
              </a:rPr>
              <a:t>CƠ</a:t>
            </a:r>
            <a:r>
              <a:rPr lang="en-US" sz="2800" b="1" dirty="0">
                <a:solidFill>
                  <a:prstClr val="black"/>
                </a:solidFill>
                <a:latin typeface="Arial" pitchFamily="34" charset="0"/>
                <a:cs typeface="Arial" pitchFamily="34" charset="0"/>
              </a:rPr>
              <a:t> </a:t>
            </a:r>
            <a:r>
              <a:rPr lang="en-US" sz="2800" b="1" dirty="0" err="1">
                <a:solidFill>
                  <a:prstClr val="black"/>
                </a:solidFill>
                <a:latin typeface="Arial" pitchFamily="34" charset="0"/>
                <a:cs typeface="Arial" pitchFamily="34" charset="0"/>
              </a:rPr>
              <a:t>BẢN</a:t>
            </a:r>
            <a:r>
              <a:rPr lang="en-US" sz="2800" b="1" dirty="0">
                <a:solidFill>
                  <a:prstClr val="black"/>
                </a:solidFill>
                <a:latin typeface="Arial" pitchFamily="34" charset="0"/>
                <a:cs typeface="Arial" pitchFamily="34" charset="0"/>
              </a:rPr>
              <a:t> </a:t>
            </a:r>
            <a:r>
              <a:rPr lang="en-US" sz="2800" b="1" dirty="0" err="1">
                <a:solidFill>
                  <a:prstClr val="black"/>
                </a:solidFill>
                <a:latin typeface="Arial" pitchFamily="34" charset="0"/>
                <a:cs typeface="Arial" pitchFamily="34" charset="0"/>
              </a:rPr>
              <a:t>LUẬT</a:t>
            </a:r>
            <a:r>
              <a:rPr lang="en-US" sz="2800" b="1" dirty="0">
                <a:solidFill>
                  <a:prstClr val="black"/>
                </a:solidFill>
                <a:latin typeface="Arial" pitchFamily="34" charset="0"/>
                <a:cs typeface="Arial" pitchFamily="34" charset="0"/>
              </a:rPr>
              <a:t> </a:t>
            </a:r>
            <a:r>
              <a:rPr lang="en-US" sz="2800" b="1" dirty="0" err="1">
                <a:solidFill>
                  <a:prstClr val="black"/>
                </a:solidFill>
                <a:latin typeface="Arial" pitchFamily="34" charset="0"/>
                <a:cs typeface="Arial" pitchFamily="34" charset="0"/>
              </a:rPr>
              <a:t>SĐBS</a:t>
            </a:r>
            <a:r>
              <a:rPr lang="en-US" sz="2800" b="1" dirty="0">
                <a:solidFill>
                  <a:prstClr val="black"/>
                </a:solidFill>
                <a:latin typeface="Arial" pitchFamily="34" charset="0"/>
                <a:cs typeface="Arial" pitchFamily="34" charset="0"/>
              </a:rPr>
              <a:t> </a:t>
            </a:r>
            <a:r>
              <a:rPr lang="en-US" sz="2800" b="1" dirty="0" err="1">
                <a:solidFill>
                  <a:prstClr val="black"/>
                </a:solidFill>
                <a:latin typeface="Arial" pitchFamily="34" charset="0"/>
                <a:cs typeface="Arial" pitchFamily="34" charset="0"/>
              </a:rPr>
              <a:t>LUẠT</a:t>
            </a:r>
            <a:r>
              <a:rPr lang="en-US" sz="2800" b="1" dirty="0">
                <a:solidFill>
                  <a:prstClr val="black"/>
                </a:solidFill>
                <a:latin typeface="Arial" pitchFamily="34" charset="0"/>
                <a:cs typeface="Arial" pitchFamily="34" charset="0"/>
              </a:rPr>
              <a:t> </a:t>
            </a:r>
            <a:r>
              <a:rPr lang="en-US" sz="2800" b="1" dirty="0" err="1">
                <a:solidFill>
                  <a:prstClr val="black"/>
                </a:solidFill>
                <a:latin typeface="Arial" pitchFamily="34" charset="0"/>
                <a:cs typeface="Arial" pitchFamily="34" charset="0"/>
              </a:rPr>
              <a:t>XLVPHC</a:t>
            </a:r>
            <a:endParaRPr lang="en-US" sz="3600" b="1" dirty="0"/>
          </a:p>
        </p:txBody>
      </p:sp>
      <p:sp>
        <p:nvSpPr>
          <p:cNvPr id="32771" name="Content Placeholder 2"/>
          <p:cNvSpPr>
            <a:spLocks noGrp="1"/>
          </p:cNvSpPr>
          <p:nvPr>
            <p:ph idx="1"/>
          </p:nvPr>
        </p:nvSpPr>
        <p:spPr>
          <a:xfrm>
            <a:off x="1524001" y="692150"/>
            <a:ext cx="8964613" cy="6165850"/>
          </a:xfrm>
        </p:spPr>
        <p:txBody>
          <a:bodyPr/>
          <a:lstStyle/>
          <a:p>
            <a:pPr marL="0" indent="0" algn="just" eaLnBrk="1" hangingPunct="1">
              <a:lnSpc>
                <a:spcPts val="2700"/>
              </a:lnSpc>
              <a:spcBef>
                <a:spcPts val="0"/>
              </a:spcBef>
              <a:buNone/>
              <a:defRPr/>
            </a:pPr>
            <a:r>
              <a:rPr lang="en-US" dirty="0"/>
              <a:t>	</a:t>
            </a:r>
            <a:r>
              <a:rPr lang="en-US" sz="2400" dirty="0">
                <a:solidFill>
                  <a:prstClr val="black"/>
                </a:solidFill>
                <a:latin typeface="Arial" pitchFamily="34" charset="0"/>
                <a:ea typeface="Calibri"/>
                <a:cs typeface="Arial" pitchFamily="34" charset="0"/>
              </a:rPr>
              <a:t>3- </a:t>
            </a:r>
            <a:r>
              <a:rPr lang="en-US" sz="2400" b="1" spc="-10" dirty="0" err="1">
                <a:solidFill>
                  <a:srgbClr val="0000CC"/>
                </a:solidFill>
                <a:latin typeface="Arial" pitchFamily="34" charset="0"/>
                <a:ea typeface="Calibri"/>
                <a:cs typeface="Arial" pitchFamily="34" charset="0"/>
              </a:rPr>
              <a:t>4.</a:t>
            </a:r>
            <a:r>
              <a:rPr lang="en-US" sz="2400" b="1" dirty="0" err="1">
                <a:solidFill>
                  <a:srgbClr val="0000CC"/>
                </a:solidFill>
                <a:latin typeface="Arial" pitchFamily="34" charset="0"/>
                <a:ea typeface="Calibri"/>
                <a:cs typeface="Arial" pitchFamily="34" charset="0"/>
              </a:rPr>
              <a:t>B</a:t>
            </a:r>
            <a:r>
              <a:rPr lang="vi-VN" sz="2400" b="1" dirty="0">
                <a:solidFill>
                  <a:srgbClr val="0000CC"/>
                </a:solidFill>
                <a:ea typeface="Calibri"/>
                <a:cs typeface="Arial" pitchFamily="34" charset="0"/>
              </a:rPr>
              <a:t>iện pháp tạm giữ tang vật, phương tiện, giấy phép, chứng chỉ hành nghề</a:t>
            </a:r>
            <a:r>
              <a:rPr lang="en-US" sz="2400" b="1" dirty="0">
                <a:solidFill>
                  <a:srgbClr val="0000CC"/>
                </a:solidFill>
                <a:latin typeface="Arial" pitchFamily="34" charset="0"/>
                <a:ea typeface="Calibri"/>
                <a:cs typeface="Arial" pitchFamily="34" charset="0"/>
              </a:rPr>
              <a:t> </a:t>
            </a:r>
            <a:r>
              <a:rPr lang="en-US" sz="2400" dirty="0" err="1">
                <a:solidFill>
                  <a:prstClr val="black"/>
                </a:solidFill>
                <a:latin typeface="Arial" pitchFamily="34" charset="0"/>
                <a:ea typeface="Calibri"/>
                <a:cs typeface="Arial" pitchFamily="34" charset="0"/>
              </a:rPr>
              <a:t>tại</a:t>
            </a:r>
            <a:r>
              <a:rPr lang="en-US" sz="2400" dirty="0">
                <a:solidFill>
                  <a:prstClr val="black"/>
                </a:solidFill>
                <a:latin typeface="Arial" pitchFamily="34" charset="0"/>
                <a:ea typeface="Calibri"/>
                <a:cs typeface="Arial" pitchFamily="34" charset="0"/>
              </a:rPr>
              <a:t> </a:t>
            </a:r>
            <a:r>
              <a:rPr lang="en-US" sz="2400" dirty="0" err="1">
                <a:solidFill>
                  <a:prstClr val="black"/>
                </a:solidFill>
                <a:latin typeface="Arial" pitchFamily="34" charset="0"/>
                <a:ea typeface="Calibri"/>
                <a:cs typeface="Arial" pitchFamily="34" charset="0"/>
              </a:rPr>
              <a:t>Điều</a:t>
            </a:r>
            <a:r>
              <a:rPr lang="en-US" sz="2400" dirty="0">
                <a:solidFill>
                  <a:prstClr val="black"/>
                </a:solidFill>
                <a:latin typeface="Arial" pitchFamily="34" charset="0"/>
                <a:ea typeface="Calibri"/>
                <a:cs typeface="Arial" pitchFamily="34" charset="0"/>
              </a:rPr>
              <a:t> 125 </a:t>
            </a:r>
            <a:r>
              <a:rPr lang="en-US" sz="2400" dirty="0" err="1">
                <a:solidFill>
                  <a:prstClr val="black"/>
                </a:solidFill>
                <a:latin typeface="Arial" pitchFamily="34" charset="0"/>
                <a:ea typeface="Calibri"/>
                <a:cs typeface="Arial" pitchFamily="34" charset="0"/>
              </a:rPr>
              <a:t>Luật</a:t>
            </a:r>
            <a:r>
              <a:rPr lang="en-US" sz="2400" dirty="0">
                <a:solidFill>
                  <a:prstClr val="black"/>
                </a:solidFill>
                <a:latin typeface="Arial" pitchFamily="34" charset="0"/>
                <a:ea typeface="Calibri"/>
                <a:cs typeface="Arial" pitchFamily="34" charset="0"/>
              </a:rPr>
              <a:t> </a:t>
            </a:r>
            <a:r>
              <a:rPr lang="en-US" sz="2400" dirty="0" err="1">
                <a:solidFill>
                  <a:prstClr val="black"/>
                </a:solidFill>
                <a:latin typeface="Arial" pitchFamily="34" charset="0"/>
                <a:ea typeface="Calibri"/>
                <a:cs typeface="Arial" pitchFamily="34" charset="0"/>
              </a:rPr>
              <a:t>XLPVPHC</a:t>
            </a:r>
            <a:r>
              <a:rPr lang="en-US" sz="2400" dirty="0">
                <a:solidFill>
                  <a:prstClr val="black"/>
                </a:solidFill>
                <a:latin typeface="Arial" pitchFamily="34" charset="0"/>
                <a:ea typeface="Calibri"/>
                <a:cs typeface="Arial" pitchFamily="34" charset="0"/>
              </a:rPr>
              <a:t> </a:t>
            </a:r>
            <a:r>
              <a:rPr lang="en-US" sz="2400" dirty="0" err="1">
                <a:solidFill>
                  <a:prstClr val="black"/>
                </a:solidFill>
                <a:latin typeface="Arial" pitchFamily="34" charset="0"/>
                <a:ea typeface="Calibri"/>
                <a:cs typeface="Arial" pitchFamily="34" charset="0"/>
              </a:rPr>
              <a:t>và</a:t>
            </a:r>
            <a:r>
              <a:rPr lang="en-US" sz="2400" spc="-10" dirty="0">
                <a:solidFill>
                  <a:prstClr val="black"/>
                </a:solidFill>
                <a:latin typeface="Arial" pitchFamily="34" charset="0"/>
                <a:ea typeface="Calibri"/>
                <a:cs typeface="Arial" pitchFamily="34" charset="0"/>
              </a:rPr>
              <a:t>	</a:t>
            </a:r>
            <a:r>
              <a:rPr lang="de-DE" sz="2400" spc="-10" dirty="0">
                <a:solidFill>
                  <a:prstClr val="black"/>
                </a:solidFill>
                <a:latin typeface="Arial" pitchFamily="34" charset="0"/>
                <a:ea typeface="Calibri"/>
                <a:cs typeface="Arial" pitchFamily="34" charset="0"/>
              </a:rPr>
              <a:t>SĐBS quy định </a:t>
            </a:r>
            <a:r>
              <a:rPr lang="vi-VN" sz="2400" spc="10" dirty="0">
                <a:solidFill>
                  <a:prstClr val="black"/>
                </a:solidFill>
                <a:ea typeface="Calibri"/>
                <a:cs typeface="Arial" pitchFamily="34" charset="0"/>
              </a:rPr>
              <a:t>về xử lý tang vật, phương tiện </a:t>
            </a:r>
            <a:r>
              <a:rPr lang="en-US" sz="2400" spc="10" dirty="0" err="1">
                <a:solidFill>
                  <a:prstClr val="black"/>
                </a:solidFill>
                <a:latin typeface="Arial" pitchFamily="34" charset="0"/>
                <a:ea typeface="Calibri"/>
                <a:cs typeface="Arial" pitchFamily="34" charset="0"/>
              </a:rPr>
              <a:t>VPHC</a:t>
            </a:r>
            <a:r>
              <a:rPr lang="en-US" sz="2400" spc="10" dirty="0">
                <a:solidFill>
                  <a:prstClr val="black"/>
                </a:solidFill>
                <a:latin typeface="Arial" pitchFamily="34" charset="0"/>
                <a:ea typeface="Calibri"/>
                <a:cs typeface="Arial" pitchFamily="34" charset="0"/>
              </a:rPr>
              <a:t> </a:t>
            </a:r>
            <a:r>
              <a:rPr lang="vi-VN" sz="2400" spc="10" dirty="0">
                <a:solidFill>
                  <a:prstClr val="black"/>
                </a:solidFill>
                <a:ea typeface="Calibri"/>
                <a:cs typeface="Arial" pitchFamily="34" charset="0"/>
              </a:rPr>
              <a:t> bị tạm giữ, tịch thu</a:t>
            </a:r>
            <a:r>
              <a:rPr lang="en-US" sz="2400" spc="10" dirty="0">
                <a:solidFill>
                  <a:prstClr val="black"/>
                </a:solidFill>
                <a:latin typeface="Arial" pitchFamily="34" charset="0"/>
                <a:ea typeface="Calibri"/>
                <a:cs typeface="Arial" pitchFamily="34" charset="0"/>
              </a:rPr>
              <a:t> </a:t>
            </a:r>
            <a:r>
              <a:rPr lang="en-US" sz="2400" spc="10" dirty="0" err="1">
                <a:solidFill>
                  <a:prstClr val="black"/>
                </a:solidFill>
                <a:latin typeface="Arial" pitchFamily="34" charset="0"/>
                <a:ea typeface="Calibri"/>
                <a:cs typeface="Arial" pitchFamily="34" charset="0"/>
              </a:rPr>
              <a:t>tại</a:t>
            </a:r>
            <a:r>
              <a:rPr lang="en-US" sz="2400" spc="10" dirty="0">
                <a:solidFill>
                  <a:prstClr val="black"/>
                </a:solidFill>
                <a:latin typeface="Arial" pitchFamily="34" charset="0"/>
                <a:ea typeface="Calibri"/>
                <a:cs typeface="Arial" pitchFamily="34" charset="0"/>
              </a:rPr>
              <a:t> </a:t>
            </a:r>
            <a:r>
              <a:rPr lang="en-US" sz="2400" spc="10" dirty="0" err="1">
                <a:solidFill>
                  <a:prstClr val="black"/>
                </a:solidFill>
                <a:latin typeface="Arial" pitchFamily="34" charset="0"/>
                <a:ea typeface="Calibri"/>
                <a:cs typeface="Arial" pitchFamily="34" charset="0"/>
              </a:rPr>
              <a:t>Điều</a:t>
            </a:r>
            <a:r>
              <a:rPr lang="en-US" sz="2400" spc="10" dirty="0">
                <a:solidFill>
                  <a:prstClr val="black"/>
                </a:solidFill>
                <a:latin typeface="Arial" pitchFamily="34" charset="0"/>
                <a:ea typeface="Calibri"/>
                <a:cs typeface="Arial" pitchFamily="34" charset="0"/>
              </a:rPr>
              <a:t> 126</a:t>
            </a:r>
            <a:r>
              <a:rPr lang="vi-VN" sz="2400" spc="10" dirty="0">
                <a:solidFill>
                  <a:prstClr val="black"/>
                </a:solidFill>
                <a:ea typeface="Calibri"/>
                <a:cs typeface="Arial" pitchFamily="34" charset="0"/>
              </a:rPr>
              <a:t> Luật XLVPHC</a:t>
            </a:r>
            <a:r>
              <a:rPr lang="en-US" sz="2400" spc="10" dirty="0">
                <a:solidFill>
                  <a:prstClr val="black"/>
                </a:solidFill>
                <a:latin typeface="Arial" pitchFamily="34" charset="0"/>
                <a:ea typeface="Calibri"/>
                <a:cs typeface="Arial" pitchFamily="34" charset="0"/>
              </a:rPr>
              <a:t>;</a:t>
            </a:r>
          </a:p>
          <a:p>
            <a:pPr marL="0" indent="0" algn="just" eaLnBrk="1" hangingPunct="1">
              <a:lnSpc>
                <a:spcPts val="2700"/>
              </a:lnSpc>
              <a:spcBef>
                <a:spcPts val="0"/>
              </a:spcBef>
              <a:buNone/>
              <a:defRPr/>
            </a:pPr>
            <a:r>
              <a:rPr lang="en-US" sz="2400" spc="10" dirty="0">
                <a:solidFill>
                  <a:prstClr val="black"/>
                </a:solidFill>
                <a:latin typeface="Arial" pitchFamily="34" charset="0"/>
                <a:ea typeface="Calibri"/>
                <a:cs typeface="Arial" pitchFamily="34" charset="0"/>
              </a:rPr>
              <a:t>	- </a:t>
            </a:r>
            <a:r>
              <a:rPr lang="en-US" sz="2400" spc="10" dirty="0" err="1">
                <a:solidFill>
                  <a:prstClr val="black"/>
                </a:solidFill>
                <a:latin typeface="Arial" pitchFamily="34" charset="0"/>
                <a:ea typeface="Calibri"/>
                <a:cs typeface="Arial" pitchFamily="34" charset="0"/>
              </a:rPr>
              <a:t>Nhiều</a:t>
            </a:r>
            <a:r>
              <a:rPr lang="en-US" sz="2400" spc="10" dirty="0">
                <a:solidFill>
                  <a:prstClr val="black"/>
                </a:solidFill>
                <a:latin typeface="Arial" pitchFamily="34" charset="0"/>
                <a:ea typeface="Calibri"/>
                <a:cs typeface="Arial" pitchFamily="34" charset="0"/>
              </a:rPr>
              <a:t> </a:t>
            </a:r>
            <a:r>
              <a:rPr lang="en-US" sz="2400" spc="10" dirty="0" err="1">
                <a:solidFill>
                  <a:prstClr val="black"/>
                </a:solidFill>
                <a:latin typeface="Arial" pitchFamily="34" charset="0"/>
                <a:ea typeface="Calibri"/>
                <a:cs typeface="Arial" pitchFamily="34" charset="0"/>
              </a:rPr>
              <a:t>nội</a:t>
            </a:r>
            <a:r>
              <a:rPr lang="en-US" sz="2400" spc="10" dirty="0">
                <a:solidFill>
                  <a:prstClr val="black"/>
                </a:solidFill>
                <a:latin typeface="Arial" pitchFamily="34" charset="0"/>
                <a:ea typeface="Calibri"/>
                <a:cs typeface="Arial" pitchFamily="34" charset="0"/>
              </a:rPr>
              <a:t> dung </a:t>
            </a:r>
            <a:r>
              <a:rPr lang="en-US" sz="2400" spc="10" dirty="0" err="1">
                <a:solidFill>
                  <a:prstClr val="black"/>
                </a:solidFill>
                <a:latin typeface="Arial" pitchFamily="34" charset="0"/>
                <a:ea typeface="Calibri"/>
                <a:cs typeface="Arial" pitchFamily="34" charset="0"/>
              </a:rPr>
              <a:t>sđbs</a:t>
            </a:r>
            <a:r>
              <a:rPr lang="en-US" sz="2400" spc="10" dirty="0">
                <a:solidFill>
                  <a:prstClr val="black"/>
                </a:solidFill>
                <a:latin typeface="Arial" pitchFamily="34" charset="0"/>
                <a:ea typeface="Calibri"/>
                <a:cs typeface="Arial" pitchFamily="34" charset="0"/>
              </a:rPr>
              <a:t> </a:t>
            </a:r>
            <a:r>
              <a:rPr lang="en-US" sz="2400" spc="10" dirty="0" err="1">
                <a:solidFill>
                  <a:prstClr val="black"/>
                </a:solidFill>
                <a:latin typeface="Arial" pitchFamily="34" charset="0"/>
                <a:ea typeface="Calibri"/>
                <a:cs typeface="Arial" pitchFamily="34" charset="0"/>
              </a:rPr>
              <a:t>nhằm</a:t>
            </a:r>
            <a:r>
              <a:rPr lang="en-US" sz="2400" spc="10" dirty="0">
                <a:solidFill>
                  <a:prstClr val="black"/>
                </a:solidFill>
                <a:latin typeface="Arial" pitchFamily="34" charset="0"/>
                <a:ea typeface="Calibri"/>
                <a:cs typeface="Arial" pitchFamily="34" charset="0"/>
              </a:rPr>
              <a:t> </a:t>
            </a:r>
            <a:r>
              <a:rPr lang="en-US" sz="2400" spc="10" dirty="0" err="1">
                <a:solidFill>
                  <a:prstClr val="black"/>
                </a:solidFill>
                <a:latin typeface="Arial" pitchFamily="34" charset="0"/>
                <a:ea typeface="Calibri"/>
                <a:cs typeface="Arial" pitchFamily="34" charset="0"/>
              </a:rPr>
              <a:t>đáp</a:t>
            </a:r>
            <a:r>
              <a:rPr lang="en-US" sz="2400" spc="10" dirty="0">
                <a:solidFill>
                  <a:prstClr val="black"/>
                </a:solidFill>
                <a:latin typeface="Arial" pitchFamily="34" charset="0"/>
                <a:ea typeface="Calibri"/>
                <a:cs typeface="Arial" pitchFamily="34" charset="0"/>
              </a:rPr>
              <a:t> </a:t>
            </a:r>
            <a:r>
              <a:rPr lang="en-US" sz="2400" spc="10" dirty="0" err="1">
                <a:solidFill>
                  <a:prstClr val="black"/>
                </a:solidFill>
                <a:latin typeface="Arial" pitchFamily="34" charset="0"/>
                <a:ea typeface="Calibri"/>
                <a:cs typeface="Arial" pitchFamily="34" charset="0"/>
              </a:rPr>
              <a:t>ứng</a:t>
            </a:r>
            <a:r>
              <a:rPr lang="en-US" sz="2400" spc="10" dirty="0">
                <a:solidFill>
                  <a:prstClr val="black"/>
                </a:solidFill>
                <a:latin typeface="Arial" pitchFamily="34" charset="0"/>
                <a:ea typeface="Calibri"/>
                <a:cs typeface="Arial" pitchFamily="34" charset="0"/>
              </a:rPr>
              <a:t> </a:t>
            </a:r>
            <a:r>
              <a:rPr lang="en-US" sz="2400" spc="10" dirty="0" err="1">
                <a:solidFill>
                  <a:prstClr val="black"/>
                </a:solidFill>
                <a:latin typeface="Arial" pitchFamily="34" charset="0"/>
                <a:ea typeface="Calibri"/>
                <a:cs typeface="Arial" pitchFamily="34" charset="0"/>
              </a:rPr>
              <a:t>yêu</a:t>
            </a:r>
            <a:r>
              <a:rPr lang="en-US" sz="2400" spc="10" dirty="0">
                <a:solidFill>
                  <a:prstClr val="black"/>
                </a:solidFill>
                <a:latin typeface="Arial" pitchFamily="34" charset="0"/>
                <a:ea typeface="Calibri"/>
                <a:cs typeface="Arial" pitchFamily="34" charset="0"/>
              </a:rPr>
              <a:t> </a:t>
            </a:r>
            <a:r>
              <a:rPr lang="en-US" sz="2400" spc="10" dirty="0" err="1">
                <a:solidFill>
                  <a:prstClr val="black"/>
                </a:solidFill>
                <a:latin typeface="Arial" pitchFamily="34" charset="0"/>
                <a:ea typeface="Calibri"/>
                <a:cs typeface="Arial" pitchFamily="34" charset="0"/>
              </a:rPr>
              <a:t>cầu</a:t>
            </a:r>
            <a:r>
              <a:rPr lang="en-US" sz="2400" spc="10" dirty="0">
                <a:solidFill>
                  <a:prstClr val="black"/>
                </a:solidFill>
                <a:latin typeface="Arial" pitchFamily="34" charset="0"/>
                <a:ea typeface="Calibri"/>
                <a:cs typeface="Arial" pitchFamily="34" charset="0"/>
              </a:rPr>
              <a:t> </a:t>
            </a:r>
            <a:r>
              <a:rPr lang="en-US" sz="2400" spc="10" dirty="0" err="1">
                <a:solidFill>
                  <a:prstClr val="black"/>
                </a:solidFill>
                <a:latin typeface="Arial" pitchFamily="34" charset="0"/>
                <a:ea typeface="Calibri"/>
                <a:cs typeface="Arial" pitchFamily="34" charset="0"/>
              </a:rPr>
              <a:t>thực</a:t>
            </a:r>
            <a:r>
              <a:rPr lang="en-US" sz="2400" spc="10" dirty="0">
                <a:solidFill>
                  <a:prstClr val="black"/>
                </a:solidFill>
                <a:latin typeface="Arial" pitchFamily="34" charset="0"/>
                <a:ea typeface="Calibri"/>
                <a:cs typeface="Arial" pitchFamily="34" charset="0"/>
              </a:rPr>
              <a:t> </a:t>
            </a:r>
            <a:r>
              <a:rPr lang="en-US" sz="2400" spc="10" dirty="0" err="1">
                <a:solidFill>
                  <a:prstClr val="black"/>
                </a:solidFill>
                <a:latin typeface="Arial" pitchFamily="34" charset="0"/>
                <a:ea typeface="Calibri"/>
                <a:cs typeface="Arial" pitchFamily="34" charset="0"/>
              </a:rPr>
              <a:t>tiễn</a:t>
            </a:r>
            <a:r>
              <a:rPr lang="en-US" sz="2400" spc="10" dirty="0">
                <a:solidFill>
                  <a:prstClr val="black"/>
                </a:solidFill>
                <a:latin typeface="Arial" pitchFamily="34" charset="0"/>
                <a:ea typeface="Calibri"/>
                <a:cs typeface="Arial" pitchFamily="34" charset="0"/>
              </a:rPr>
              <a:t> </a:t>
            </a:r>
            <a:r>
              <a:rPr lang="en-US" sz="2400" spc="10" dirty="0" err="1">
                <a:solidFill>
                  <a:prstClr val="black"/>
                </a:solidFill>
                <a:latin typeface="Arial" pitchFamily="34" charset="0"/>
                <a:ea typeface="Calibri"/>
                <a:cs typeface="Arial" pitchFamily="34" charset="0"/>
              </a:rPr>
              <a:t>có</a:t>
            </a:r>
            <a:r>
              <a:rPr lang="en-US" sz="2400" spc="10" dirty="0">
                <a:solidFill>
                  <a:prstClr val="black"/>
                </a:solidFill>
                <a:latin typeface="Arial" pitchFamily="34" charset="0"/>
                <a:ea typeface="Calibri"/>
                <a:cs typeface="Arial" pitchFamily="34" charset="0"/>
              </a:rPr>
              <a:t> </a:t>
            </a:r>
            <a:r>
              <a:rPr lang="en-US" sz="2400" spc="10" dirty="0" err="1">
                <a:solidFill>
                  <a:prstClr val="black"/>
                </a:solidFill>
                <a:latin typeface="Arial" pitchFamily="34" charset="0"/>
                <a:ea typeface="Calibri"/>
                <a:cs typeface="Arial" pitchFamily="34" charset="0"/>
              </a:rPr>
              <a:t>vương</a:t>
            </a:r>
            <a:r>
              <a:rPr lang="en-US" sz="2400" spc="10" dirty="0">
                <a:solidFill>
                  <a:prstClr val="black"/>
                </a:solidFill>
                <a:latin typeface="Arial" pitchFamily="34" charset="0"/>
                <a:ea typeface="Calibri"/>
                <a:cs typeface="Arial" pitchFamily="34" charset="0"/>
              </a:rPr>
              <a:t> </a:t>
            </a:r>
            <a:r>
              <a:rPr lang="en-US" sz="2400" spc="10" dirty="0" err="1">
                <a:solidFill>
                  <a:prstClr val="black"/>
                </a:solidFill>
                <a:latin typeface="Arial" pitchFamily="34" charset="0"/>
                <a:ea typeface="Calibri"/>
                <a:cs typeface="Arial" pitchFamily="34" charset="0"/>
              </a:rPr>
              <a:t>mắc</a:t>
            </a:r>
            <a:r>
              <a:rPr lang="en-US" sz="2400" spc="10" dirty="0">
                <a:solidFill>
                  <a:prstClr val="black"/>
                </a:solidFill>
                <a:latin typeface="Arial" pitchFamily="34" charset="0"/>
                <a:ea typeface="Calibri"/>
                <a:cs typeface="Arial" pitchFamily="34" charset="0"/>
              </a:rPr>
              <a:t> </a:t>
            </a:r>
            <a:r>
              <a:rPr lang="en-US" sz="2400" spc="10" dirty="0" err="1">
                <a:solidFill>
                  <a:prstClr val="black"/>
                </a:solidFill>
                <a:latin typeface="Arial" pitchFamily="34" charset="0"/>
                <a:ea typeface="Calibri"/>
                <a:cs typeface="Arial" pitchFamily="34" charset="0"/>
              </a:rPr>
              <a:t>nhưng</a:t>
            </a:r>
            <a:r>
              <a:rPr lang="en-US" sz="2400" spc="10" dirty="0">
                <a:solidFill>
                  <a:prstClr val="black"/>
                </a:solidFill>
                <a:latin typeface="Arial" pitchFamily="34" charset="0"/>
                <a:ea typeface="Calibri"/>
                <a:cs typeface="Arial" pitchFamily="34" charset="0"/>
              </a:rPr>
              <a:t> </a:t>
            </a:r>
            <a:r>
              <a:rPr lang="en-US" sz="2400" spc="10" dirty="0" err="1">
                <a:solidFill>
                  <a:prstClr val="black"/>
                </a:solidFill>
                <a:latin typeface="Arial" pitchFamily="34" charset="0"/>
                <a:ea typeface="Calibri"/>
                <a:cs typeface="Arial" pitchFamily="34" charset="0"/>
              </a:rPr>
              <a:t>năm</a:t>
            </a:r>
            <a:r>
              <a:rPr lang="en-US" sz="2400" spc="10" dirty="0">
                <a:solidFill>
                  <a:prstClr val="black"/>
                </a:solidFill>
                <a:latin typeface="Arial" pitchFamily="34" charset="0"/>
                <a:ea typeface="Calibri"/>
                <a:cs typeface="Arial" pitchFamily="34" charset="0"/>
              </a:rPr>
              <a:t> qua:</a:t>
            </a:r>
          </a:p>
          <a:p>
            <a:pPr marL="0" indent="0" algn="just" eaLnBrk="1" hangingPunct="1">
              <a:lnSpc>
                <a:spcPts val="2700"/>
              </a:lnSpc>
              <a:spcBef>
                <a:spcPts val="0"/>
              </a:spcBef>
              <a:buNone/>
              <a:defRPr/>
            </a:pPr>
            <a:r>
              <a:rPr lang="en-US" sz="2400" spc="10" dirty="0">
                <a:solidFill>
                  <a:prstClr val="black"/>
                </a:solidFill>
                <a:latin typeface="Arial" pitchFamily="34" charset="0"/>
                <a:ea typeface="Calibri"/>
                <a:cs typeface="Arial" pitchFamily="34" charset="0"/>
              </a:rPr>
              <a:t>	</a:t>
            </a:r>
            <a:r>
              <a:rPr lang="en-US" sz="2400" i="1" spc="10" dirty="0">
                <a:solidFill>
                  <a:srgbClr val="0000CC"/>
                </a:solidFill>
                <a:latin typeface="Arial" pitchFamily="34" charset="0"/>
                <a:ea typeface="Calibri"/>
                <a:cs typeface="Arial" pitchFamily="34" charset="0"/>
              </a:rPr>
              <a:t>- </a:t>
            </a:r>
            <a:r>
              <a:rPr lang="en-US" sz="2400" i="1" spc="10" dirty="0" err="1">
                <a:solidFill>
                  <a:srgbClr val="0000CC"/>
                </a:solidFill>
                <a:latin typeface="Arial" pitchFamily="34" charset="0"/>
                <a:ea typeface="Calibri"/>
                <a:cs typeface="Arial" pitchFamily="34" charset="0"/>
              </a:rPr>
              <a:t>Người</a:t>
            </a:r>
            <a:r>
              <a:rPr lang="en-US" sz="2400" i="1" spc="10" dirty="0">
                <a:solidFill>
                  <a:srgbClr val="0000CC"/>
                </a:solidFill>
                <a:latin typeface="Arial" pitchFamily="34" charset="0"/>
                <a:ea typeface="Calibri"/>
                <a:cs typeface="Arial" pitchFamily="34" charset="0"/>
              </a:rPr>
              <a:t> </a:t>
            </a:r>
            <a:r>
              <a:rPr lang="en-US" sz="2400" i="1" spc="10" dirty="0" err="1">
                <a:solidFill>
                  <a:srgbClr val="0000CC"/>
                </a:solidFill>
                <a:latin typeface="Arial" pitchFamily="34" charset="0"/>
                <a:ea typeface="Calibri"/>
                <a:cs typeface="Arial" pitchFamily="34" charset="0"/>
              </a:rPr>
              <a:t>có</a:t>
            </a:r>
            <a:r>
              <a:rPr lang="en-US" sz="2400" i="1" spc="10" dirty="0">
                <a:solidFill>
                  <a:srgbClr val="0000CC"/>
                </a:solidFill>
                <a:latin typeface="Arial" pitchFamily="34" charset="0"/>
                <a:ea typeface="Calibri"/>
                <a:cs typeface="Arial" pitchFamily="34" charset="0"/>
              </a:rPr>
              <a:t> </a:t>
            </a:r>
            <a:r>
              <a:rPr lang="en-US" sz="2400" i="1" spc="10" dirty="0" err="1">
                <a:solidFill>
                  <a:srgbClr val="0000CC"/>
                </a:solidFill>
                <a:latin typeface="Arial" pitchFamily="34" charset="0"/>
                <a:ea typeface="Calibri"/>
                <a:cs typeface="Arial" pitchFamily="34" charset="0"/>
              </a:rPr>
              <a:t>thẩm</a:t>
            </a:r>
            <a:r>
              <a:rPr lang="en-US" sz="2400" i="1" spc="10" dirty="0">
                <a:solidFill>
                  <a:srgbClr val="0000CC"/>
                </a:solidFill>
                <a:latin typeface="Arial" pitchFamily="34" charset="0"/>
                <a:ea typeface="Calibri"/>
                <a:cs typeface="Arial" pitchFamily="34" charset="0"/>
              </a:rPr>
              <a:t> </a:t>
            </a:r>
            <a:r>
              <a:rPr lang="en-US" sz="2400" i="1" spc="10" dirty="0" err="1">
                <a:solidFill>
                  <a:srgbClr val="0000CC"/>
                </a:solidFill>
                <a:latin typeface="Arial" pitchFamily="34" charset="0"/>
                <a:ea typeface="Calibri"/>
                <a:cs typeface="Arial" pitchFamily="34" charset="0"/>
              </a:rPr>
              <a:t>quyền</a:t>
            </a:r>
            <a:r>
              <a:rPr lang="en-US" sz="2400" i="1" spc="10" dirty="0">
                <a:solidFill>
                  <a:srgbClr val="0000CC"/>
                </a:solidFill>
                <a:latin typeface="Arial" pitchFamily="34" charset="0"/>
                <a:ea typeface="Calibri"/>
                <a:cs typeface="Arial" pitchFamily="34" charset="0"/>
              </a:rPr>
              <a:t> </a:t>
            </a:r>
            <a:r>
              <a:rPr lang="en-US" sz="2400" i="1" spc="10" dirty="0" err="1">
                <a:solidFill>
                  <a:srgbClr val="0000CC"/>
                </a:solidFill>
                <a:latin typeface="Arial" pitchFamily="34" charset="0"/>
                <a:ea typeface="Calibri"/>
                <a:cs typeface="Arial" pitchFamily="34" charset="0"/>
              </a:rPr>
              <a:t>tịch</a:t>
            </a:r>
            <a:r>
              <a:rPr lang="en-US" sz="2400" i="1" spc="10" dirty="0">
                <a:solidFill>
                  <a:srgbClr val="0000CC"/>
                </a:solidFill>
                <a:latin typeface="Arial" pitchFamily="34" charset="0"/>
                <a:ea typeface="Calibri"/>
                <a:cs typeface="Arial" pitchFamily="34" charset="0"/>
              </a:rPr>
              <a:t> </a:t>
            </a:r>
            <a:r>
              <a:rPr lang="en-US" sz="2400" i="1" spc="10" dirty="0" err="1">
                <a:solidFill>
                  <a:srgbClr val="0000CC"/>
                </a:solidFill>
                <a:latin typeface="Arial" pitchFamily="34" charset="0"/>
                <a:ea typeface="Calibri"/>
                <a:cs typeface="Arial" pitchFamily="34" charset="0"/>
              </a:rPr>
              <a:t>thu</a:t>
            </a:r>
            <a:r>
              <a:rPr lang="en-US" sz="2400" i="1" spc="10" dirty="0">
                <a:solidFill>
                  <a:srgbClr val="0000CC"/>
                </a:solidFill>
                <a:latin typeface="Arial" pitchFamily="34" charset="0"/>
                <a:ea typeface="Calibri"/>
                <a:cs typeface="Arial" pitchFamily="34" charset="0"/>
              </a:rPr>
              <a:t> </a:t>
            </a:r>
            <a:r>
              <a:rPr lang="en-US" sz="2400" i="1" spc="10" dirty="0" err="1">
                <a:solidFill>
                  <a:srgbClr val="0000CC"/>
                </a:solidFill>
                <a:latin typeface="Arial" pitchFamily="34" charset="0"/>
                <a:ea typeface="Calibri"/>
                <a:cs typeface="Arial" pitchFamily="34" charset="0"/>
              </a:rPr>
              <a:t>thì</a:t>
            </a:r>
            <a:r>
              <a:rPr lang="en-US" sz="2400" i="1" spc="10" dirty="0">
                <a:solidFill>
                  <a:srgbClr val="0000CC"/>
                </a:solidFill>
                <a:latin typeface="Arial" pitchFamily="34" charset="0"/>
                <a:ea typeface="Calibri"/>
                <a:cs typeface="Arial" pitchFamily="34" charset="0"/>
              </a:rPr>
              <a:t> </a:t>
            </a:r>
            <a:r>
              <a:rPr lang="en-US" sz="2400" i="1" spc="10" dirty="0" err="1">
                <a:solidFill>
                  <a:srgbClr val="0000CC"/>
                </a:solidFill>
                <a:latin typeface="Arial" pitchFamily="34" charset="0"/>
                <a:ea typeface="Calibri"/>
                <a:cs typeface="Arial" pitchFamily="34" charset="0"/>
              </a:rPr>
              <a:t>có</a:t>
            </a:r>
            <a:r>
              <a:rPr lang="en-US" sz="2400" i="1" spc="10" dirty="0">
                <a:solidFill>
                  <a:srgbClr val="0000CC"/>
                </a:solidFill>
                <a:latin typeface="Arial" pitchFamily="34" charset="0"/>
                <a:ea typeface="Calibri"/>
                <a:cs typeface="Arial" pitchFamily="34" charset="0"/>
              </a:rPr>
              <a:t> </a:t>
            </a:r>
            <a:r>
              <a:rPr lang="en-US" sz="2400" i="1" spc="10" dirty="0" err="1">
                <a:solidFill>
                  <a:srgbClr val="0000CC"/>
                </a:solidFill>
                <a:latin typeface="Arial" pitchFamily="34" charset="0"/>
                <a:ea typeface="Calibri"/>
                <a:cs typeface="Arial" pitchFamily="34" charset="0"/>
              </a:rPr>
              <a:t>thẩm</a:t>
            </a:r>
            <a:r>
              <a:rPr lang="en-US" sz="2400" i="1" spc="10" dirty="0">
                <a:solidFill>
                  <a:srgbClr val="0000CC"/>
                </a:solidFill>
                <a:latin typeface="Arial" pitchFamily="34" charset="0"/>
                <a:ea typeface="Calibri"/>
                <a:cs typeface="Arial" pitchFamily="34" charset="0"/>
              </a:rPr>
              <a:t> </a:t>
            </a:r>
            <a:r>
              <a:rPr lang="en-US" sz="2400" i="1" spc="10" dirty="0" err="1">
                <a:solidFill>
                  <a:srgbClr val="0000CC"/>
                </a:solidFill>
                <a:latin typeface="Arial" pitchFamily="34" charset="0"/>
                <a:ea typeface="Calibri"/>
                <a:cs typeface="Arial" pitchFamily="34" charset="0"/>
              </a:rPr>
              <a:t>quyền</a:t>
            </a:r>
            <a:r>
              <a:rPr lang="en-US" sz="2400" i="1" spc="10" dirty="0">
                <a:solidFill>
                  <a:srgbClr val="0000CC"/>
                </a:solidFill>
                <a:latin typeface="Arial" pitchFamily="34" charset="0"/>
                <a:ea typeface="Calibri"/>
                <a:cs typeface="Arial" pitchFamily="34" charset="0"/>
              </a:rPr>
              <a:t> </a:t>
            </a:r>
            <a:r>
              <a:rPr lang="en-US" sz="2400" i="1" spc="10" dirty="0" err="1">
                <a:solidFill>
                  <a:srgbClr val="0000CC"/>
                </a:solidFill>
                <a:latin typeface="Arial" pitchFamily="34" charset="0"/>
                <a:ea typeface="Calibri"/>
                <a:cs typeface="Arial" pitchFamily="34" charset="0"/>
              </a:rPr>
              <a:t>tạm</a:t>
            </a:r>
            <a:r>
              <a:rPr lang="en-US" sz="2400" i="1" spc="10" dirty="0">
                <a:solidFill>
                  <a:srgbClr val="0000CC"/>
                </a:solidFill>
                <a:latin typeface="Arial" pitchFamily="34" charset="0"/>
                <a:ea typeface="Calibri"/>
                <a:cs typeface="Arial" pitchFamily="34" charset="0"/>
              </a:rPr>
              <a:t> </a:t>
            </a:r>
            <a:r>
              <a:rPr lang="en-US" sz="2400" i="1" spc="10" dirty="0" err="1">
                <a:solidFill>
                  <a:srgbClr val="0000CC"/>
                </a:solidFill>
                <a:latin typeface="Arial" pitchFamily="34" charset="0"/>
                <a:ea typeface="Calibri"/>
                <a:cs typeface="Arial" pitchFamily="34" charset="0"/>
              </a:rPr>
              <a:t>giữ</a:t>
            </a:r>
            <a:r>
              <a:rPr lang="en-US" sz="2400" i="1" spc="10" dirty="0">
                <a:solidFill>
                  <a:srgbClr val="0000CC"/>
                </a:solidFill>
                <a:latin typeface="Arial" pitchFamily="34" charset="0"/>
                <a:ea typeface="Calibri"/>
                <a:cs typeface="Arial" pitchFamily="34" charset="0"/>
              </a:rPr>
              <a:t>. </a:t>
            </a:r>
            <a:r>
              <a:rPr lang="en-US" sz="2400" i="1" spc="10" dirty="0" err="1">
                <a:solidFill>
                  <a:srgbClr val="0000CC"/>
                </a:solidFill>
                <a:latin typeface="Arial" pitchFamily="34" charset="0"/>
                <a:ea typeface="Calibri"/>
                <a:cs typeface="Arial" pitchFamily="34" charset="0"/>
              </a:rPr>
              <a:t>Thẩm</a:t>
            </a:r>
            <a:r>
              <a:rPr lang="en-US" sz="2400" i="1" spc="10" dirty="0">
                <a:solidFill>
                  <a:srgbClr val="0000CC"/>
                </a:solidFill>
                <a:latin typeface="Arial" pitchFamily="34" charset="0"/>
                <a:ea typeface="Calibri"/>
                <a:cs typeface="Arial" pitchFamily="34" charset="0"/>
              </a:rPr>
              <a:t> </a:t>
            </a:r>
            <a:r>
              <a:rPr lang="en-US" sz="2400" i="1" spc="10" dirty="0" err="1">
                <a:solidFill>
                  <a:srgbClr val="0000CC"/>
                </a:solidFill>
                <a:latin typeface="Arial" pitchFamily="34" charset="0"/>
                <a:ea typeface="Calibri"/>
                <a:cs typeface="Arial" pitchFamily="34" charset="0"/>
              </a:rPr>
              <a:t>quyền</a:t>
            </a:r>
            <a:r>
              <a:rPr lang="en-US" sz="2400" i="1" spc="10" dirty="0">
                <a:solidFill>
                  <a:srgbClr val="0000CC"/>
                </a:solidFill>
                <a:latin typeface="Arial" pitchFamily="34" charset="0"/>
                <a:ea typeface="Calibri"/>
                <a:cs typeface="Arial" pitchFamily="34" charset="0"/>
              </a:rPr>
              <a:t> </a:t>
            </a:r>
            <a:r>
              <a:rPr lang="en-US" sz="2400" i="1" spc="10" dirty="0" err="1">
                <a:solidFill>
                  <a:srgbClr val="0000CC"/>
                </a:solidFill>
                <a:latin typeface="Arial" pitchFamily="34" charset="0"/>
                <a:ea typeface="Calibri"/>
                <a:cs typeface="Arial" pitchFamily="34" charset="0"/>
              </a:rPr>
              <a:t>tạm</a:t>
            </a:r>
            <a:r>
              <a:rPr lang="en-US" sz="2400" i="1" spc="10" dirty="0">
                <a:solidFill>
                  <a:srgbClr val="0000CC"/>
                </a:solidFill>
                <a:latin typeface="Arial" pitchFamily="34" charset="0"/>
                <a:ea typeface="Calibri"/>
                <a:cs typeface="Arial" pitchFamily="34" charset="0"/>
              </a:rPr>
              <a:t> </a:t>
            </a:r>
            <a:r>
              <a:rPr lang="en-US" sz="2400" i="1" spc="10" dirty="0" err="1">
                <a:solidFill>
                  <a:srgbClr val="0000CC"/>
                </a:solidFill>
                <a:latin typeface="Arial" pitchFamily="34" charset="0"/>
                <a:ea typeface="Calibri"/>
                <a:cs typeface="Arial" pitchFamily="34" charset="0"/>
              </a:rPr>
              <a:t>giữ</a:t>
            </a:r>
            <a:r>
              <a:rPr lang="en-US" sz="2400" i="1" spc="10" dirty="0">
                <a:solidFill>
                  <a:srgbClr val="0000CC"/>
                </a:solidFill>
                <a:latin typeface="Arial" pitchFamily="34" charset="0"/>
                <a:ea typeface="Calibri"/>
                <a:cs typeface="Arial" pitchFamily="34" charset="0"/>
              </a:rPr>
              <a:t> </a:t>
            </a:r>
            <a:r>
              <a:rPr lang="en-US" sz="2400" i="1" spc="10" dirty="0" err="1">
                <a:solidFill>
                  <a:srgbClr val="0000CC"/>
                </a:solidFill>
                <a:latin typeface="Arial" pitchFamily="34" charset="0"/>
                <a:ea typeface="Calibri"/>
                <a:cs typeface="Arial" pitchFamily="34" charset="0"/>
              </a:rPr>
              <a:t>không</a:t>
            </a:r>
            <a:r>
              <a:rPr lang="en-US" sz="2400" i="1" spc="10" dirty="0">
                <a:solidFill>
                  <a:srgbClr val="0000CC"/>
                </a:solidFill>
                <a:latin typeface="Arial" pitchFamily="34" charset="0"/>
                <a:ea typeface="Calibri"/>
                <a:cs typeface="Arial" pitchFamily="34" charset="0"/>
              </a:rPr>
              <a:t> </a:t>
            </a:r>
            <a:r>
              <a:rPr lang="en-US" sz="2400" i="1" spc="10" dirty="0" err="1">
                <a:solidFill>
                  <a:srgbClr val="0000CC"/>
                </a:solidFill>
                <a:latin typeface="Arial" pitchFamily="34" charset="0"/>
                <a:ea typeface="Calibri"/>
                <a:cs typeface="Arial" pitchFamily="34" charset="0"/>
              </a:rPr>
              <a:t>phụ</a:t>
            </a:r>
            <a:r>
              <a:rPr lang="en-US" sz="2400" i="1" spc="10" dirty="0">
                <a:solidFill>
                  <a:srgbClr val="0000CC"/>
                </a:solidFill>
                <a:latin typeface="Arial" pitchFamily="34" charset="0"/>
                <a:ea typeface="Calibri"/>
                <a:cs typeface="Arial" pitchFamily="34" charset="0"/>
              </a:rPr>
              <a:t> </a:t>
            </a:r>
            <a:r>
              <a:rPr lang="en-US" sz="2400" i="1" spc="10" dirty="0" err="1">
                <a:solidFill>
                  <a:srgbClr val="0000CC"/>
                </a:solidFill>
                <a:latin typeface="Arial" pitchFamily="34" charset="0"/>
                <a:ea typeface="Calibri"/>
                <a:cs typeface="Arial" pitchFamily="34" charset="0"/>
              </a:rPr>
              <a:t>thuộc</a:t>
            </a:r>
            <a:r>
              <a:rPr lang="en-US" sz="2400" i="1" spc="10" dirty="0">
                <a:solidFill>
                  <a:srgbClr val="0000CC"/>
                </a:solidFill>
                <a:latin typeface="Arial" pitchFamily="34" charset="0"/>
                <a:ea typeface="Calibri"/>
                <a:cs typeface="Arial" pitchFamily="34" charset="0"/>
              </a:rPr>
              <a:t> </a:t>
            </a:r>
            <a:r>
              <a:rPr lang="en-US" sz="2400" i="1" spc="10" dirty="0" err="1">
                <a:solidFill>
                  <a:srgbClr val="0000CC"/>
                </a:solidFill>
                <a:latin typeface="Arial" pitchFamily="34" charset="0"/>
                <a:ea typeface="Calibri"/>
                <a:cs typeface="Arial" pitchFamily="34" charset="0"/>
              </a:rPr>
              <a:t>vào</a:t>
            </a:r>
            <a:r>
              <a:rPr lang="en-US" sz="2400" i="1" spc="10" dirty="0">
                <a:solidFill>
                  <a:srgbClr val="0000CC"/>
                </a:solidFill>
                <a:latin typeface="Arial" pitchFamily="34" charset="0"/>
                <a:ea typeface="Calibri"/>
                <a:cs typeface="Arial" pitchFamily="34" charset="0"/>
              </a:rPr>
              <a:t> </a:t>
            </a:r>
            <a:r>
              <a:rPr lang="en-US" sz="2400" i="1" spc="10" dirty="0" err="1">
                <a:solidFill>
                  <a:srgbClr val="0000CC"/>
                </a:solidFill>
                <a:latin typeface="Arial" pitchFamily="34" charset="0"/>
                <a:ea typeface="Calibri"/>
                <a:cs typeface="Arial" pitchFamily="34" charset="0"/>
              </a:rPr>
              <a:t>giá</a:t>
            </a:r>
            <a:r>
              <a:rPr lang="en-US" sz="2400" i="1" spc="10" dirty="0">
                <a:solidFill>
                  <a:srgbClr val="0000CC"/>
                </a:solidFill>
                <a:latin typeface="Arial" pitchFamily="34" charset="0"/>
                <a:ea typeface="Calibri"/>
                <a:cs typeface="Arial" pitchFamily="34" charset="0"/>
              </a:rPr>
              <a:t> </a:t>
            </a:r>
            <a:r>
              <a:rPr lang="en-US" sz="2400" i="1" spc="10" dirty="0" err="1">
                <a:solidFill>
                  <a:srgbClr val="0000CC"/>
                </a:solidFill>
                <a:latin typeface="Arial" pitchFamily="34" charset="0"/>
                <a:ea typeface="Calibri"/>
                <a:cs typeface="Arial" pitchFamily="34" charset="0"/>
              </a:rPr>
              <a:t>trị</a:t>
            </a:r>
            <a:r>
              <a:rPr lang="en-US" sz="2400" i="1" spc="10" dirty="0">
                <a:solidFill>
                  <a:srgbClr val="0000CC"/>
                </a:solidFill>
                <a:latin typeface="Arial" pitchFamily="34" charset="0"/>
                <a:ea typeface="Calibri"/>
                <a:cs typeface="Arial" pitchFamily="34" charset="0"/>
              </a:rPr>
              <a:t> tang </a:t>
            </a:r>
            <a:r>
              <a:rPr lang="en-US" sz="2400" i="1" spc="10" dirty="0" err="1">
                <a:solidFill>
                  <a:srgbClr val="0000CC"/>
                </a:solidFill>
                <a:latin typeface="Arial" pitchFamily="34" charset="0"/>
                <a:ea typeface="Calibri"/>
                <a:cs typeface="Arial" pitchFamily="34" charset="0"/>
              </a:rPr>
              <a:t>vật</a:t>
            </a:r>
            <a:r>
              <a:rPr lang="en-US" sz="2400" i="1" spc="10" dirty="0">
                <a:solidFill>
                  <a:srgbClr val="0000CC"/>
                </a:solidFill>
                <a:latin typeface="Arial" pitchFamily="34" charset="0"/>
                <a:ea typeface="Calibri"/>
                <a:cs typeface="Arial" pitchFamily="34" charset="0"/>
              </a:rPr>
              <a:t>, </a:t>
            </a:r>
            <a:r>
              <a:rPr lang="en-US" sz="2400" i="1" spc="10" dirty="0" err="1">
                <a:solidFill>
                  <a:srgbClr val="0000CC"/>
                </a:solidFill>
                <a:latin typeface="Arial" pitchFamily="34" charset="0"/>
                <a:ea typeface="Calibri"/>
                <a:cs typeface="Arial" pitchFamily="34" charset="0"/>
              </a:rPr>
              <a:t>phương</a:t>
            </a:r>
            <a:r>
              <a:rPr lang="en-US" sz="2400" i="1" spc="10" dirty="0">
                <a:solidFill>
                  <a:srgbClr val="0000CC"/>
                </a:solidFill>
                <a:latin typeface="Arial" pitchFamily="34" charset="0"/>
                <a:ea typeface="Calibri"/>
                <a:cs typeface="Arial" pitchFamily="34" charset="0"/>
              </a:rPr>
              <a:t> </a:t>
            </a:r>
            <a:r>
              <a:rPr lang="en-US" sz="2400" i="1" spc="10" dirty="0" err="1">
                <a:solidFill>
                  <a:srgbClr val="0000CC"/>
                </a:solidFill>
                <a:latin typeface="Arial" pitchFamily="34" charset="0"/>
                <a:ea typeface="Calibri"/>
                <a:cs typeface="Arial" pitchFamily="34" charset="0"/>
              </a:rPr>
              <a:t>tiện</a:t>
            </a:r>
            <a:r>
              <a:rPr lang="en-US" sz="2400" i="1" spc="10" dirty="0">
                <a:solidFill>
                  <a:srgbClr val="0000CC"/>
                </a:solidFill>
                <a:latin typeface="Arial" pitchFamily="34" charset="0"/>
                <a:ea typeface="Calibri"/>
                <a:cs typeface="Arial" pitchFamily="34" charset="0"/>
              </a:rPr>
              <a:t> vi </a:t>
            </a:r>
            <a:r>
              <a:rPr lang="en-US" sz="2400" i="1" spc="10" dirty="0" err="1">
                <a:solidFill>
                  <a:srgbClr val="0000CC"/>
                </a:solidFill>
                <a:latin typeface="Arial" pitchFamily="34" charset="0"/>
                <a:ea typeface="Calibri"/>
                <a:cs typeface="Arial" pitchFamily="34" charset="0"/>
              </a:rPr>
              <a:t>phạm</a:t>
            </a:r>
            <a:r>
              <a:rPr lang="en-US" sz="2400" i="1" spc="10" dirty="0">
                <a:solidFill>
                  <a:srgbClr val="0000CC"/>
                </a:solidFill>
                <a:latin typeface="Arial" pitchFamily="34" charset="0"/>
                <a:ea typeface="Calibri"/>
                <a:cs typeface="Arial" pitchFamily="34" charset="0"/>
              </a:rPr>
              <a:t>. </a:t>
            </a:r>
          </a:p>
          <a:p>
            <a:pPr marL="0" indent="0" algn="just" eaLnBrk="1" hangingPunct="1">
              <a:lnSpc>
                <a:spcPts val="2700"/>
              </a:lnSpc>
              <a:spcBef>
                <a:spcPts val="0"/>
              </a:spcBef>
              <a:buNone/>
              <a:defRPr/>
            </a:pPr>
            <a:r>
              <a:rPr lang="en-US" sz="2400" spc="10" dirty="0">
                <a:solidFill>
                  <a:prstClr val="black"/>
                </a:solidFill>
                <a:latin typeface="Arial" pitchFamily="34" charset="0"/>
                <a:ea typeface="Calibri"/>
                <a:cs typeface="Arial" pitchFamily="34" charset="0"/>
              </a:rPr>
              <a:t>	</a:t>
            </a:r>
            <a:r>
              <a:rPr lang="en-US" sz="2400" i="1" spc="10" dirty="0">
                <a:solidFill>
                  <a:srgbClr val="0000CC"/>
                </a:solidFill>
                <a:latin typeface="Arial" pitchFamily="34" charset="0"/>
                <a:ea typeface="Calibri"/>
                <a:cs typeface="Arial" pitchFamily="34" charset="0"/>
              </a:rPr>
              <a:t>- </a:t>
            </a:r>
            <a:r>
              <a:rPr lang="en-US" sz="2400" i="1" spc="10" dirty="0" err="1">
                <a:solidFill>
                  <a:srgbClr val="0000CC"/>
                </a:solidFill>
                <a:latin typeface="Arial" pitchFamily="34" charset="0"/>
                <a:ea typeface="Calibri"/>
                <a:cs typeface="Arial" pitchFamily="34" charset="0"/>
              </a:rPr>
              <a:t>Quy</a:t>
            </a:r>
            <a:r>
              <a:rPr lang="en-US" sz="2400" i="1" spc="10" dirty="0">
                <a:solidFill>
                  <a:srgbClr val="0000CC"/>
                </a:solidFill>
                <a:latin typeface="Arial" pitchFamily="34" charset="0"/>
                <a:ea typeface="Calibri"/>
                <a:cs typeface="Arial" pitchFamily="34" charset="0"/>
              </a:rPr>
              <a:t> </a:t>
            </a:r>
            <a:r>
              <a:rPr lang="en-US" sz="2400" i="1" spc="10" dirty="0" err="1">
                <a:solidFill>
                  <a:srgbClr val="0000CC"/>
                </a:solidFill>
                <a:latin typeface="Arial" pitchFamily="34" charset="0"/>
                <a:ea typeface="Calibri"/>
                <a:cs typeface="Arial" pitchFamily="34" charset="0"/>
              </a:rPr>
              <a:t>định</a:t>
            </a:r>
            <a:r>
              <a:rPr lang="en-US" sz="2400" i="1" spc="10" dirty="0">
                <a:solidFill>
                  <a:srgbClr val="0000CC"/>
                </a:solidFill>
                <a:latin typeface="Arial" pitchFamily="34" charset="0"/>
                <a:ea typeface="Calibri"/>
                <a:cs typeface="Arial" pitchFamily="34" charset="0"/>
              </a:rPr>
              <a:t> </a:t>
            </a:r>
            <a:r>
              <a:rPr lang="en-US" sz="2400" i="1" spc="10" dirty="0" err="1">
                <a:solidFill>
                  <a:srgbClr val="0000CC"/>
                </a:solidFill>
                <a:latin typeface="Arial" pitchFamily="34" charset="0"/>
                <a:ea typeface="Calibri"/>
                <a:cs typeface="Arial" pitchFamily="34" charset="0"/>
              </a:rPr>
              <a:t>cụ</a:t>
            </a:r>
            <a:r>
              <a:rPr lang="en-US" sz="2400" i="1" spc="10" dirty="0">
                <a:solidFill>
                  <a:srgbClr val="0000CC"/>
                </a:solidFill>
                <a:latin typeface="Arial" pitchFamily="34" charset="0"/>
                <a:ea typeface="Calibri"/>
                <a:cs typeface="Arial" pitchFamily="34" charset="0"/>
              </a:rPr>
              <a:t> </a:t>
            </a:r>
            <a:r>
              <a:rPr lang="en-US" sz="2400" i="1" spc="10" dirty="0" err="1">
                <a:solidFill>
                  <a:srgbClr val="0000CC"/>
                </a:solidFill>
                <a:latin typeface="Arial" pitchFamily="34" charset="0"/>
                <a:ea typeface="Calibri"/>
                <a:cs typeface="Arial" pitchFamily="34" charset="0"/>
              </a:rPr>
              <a:t>thể</a:t>
            </a:r>
            <a:r>
              <a:rPr lang="en-US" sz="2400" i="1" spc="10" dirty="0">
                <a:solidFill>
                  <a:srgbClr val="0000CC"/>
                </a:solidFill>
                <a:latin typeface="Arial" pitchFamily="34" charset="0"/>
                <a:ea typeface="Calibri"/>
                <a:cs typeface="Arial" pitchFamily="34" charset="0"/>
              </a:rPr>
              <a:t> </a:t>
            </a:r>
            <a:r>
              <a:rPr lang="en-US" sz="2400" i="1" spc="10" dirty="0" err="1">
                <a:solidFill>
                  <a:srgbClr val="0000CC"/>
                </a:solidFill>
                <a:latin typeface="Arial" pitchFamily="34" charset="0"/>
                <a:ea typeface="Calibri"/>
                <a:cs typeface="Arial" pitchFamily="34" charset="0"/>
              </a:rPr>
              <a:t>trình</a:t>
            </a:r>
            <a:r>
              <a:rPr lang="en-US" sz="2400" i="1" spc="10" dirty="0">
                <a:solidFill>
                  <a:srgbClr val="0000CC"/>
                </a:solidFill>
                <a:latin typeface="Arial" pitchFamily="34" charset="0"/>
                <a:ea typeface="Calibri"/>
                <a:cs typeface="Arial" pitchFamily="34" charset="0"/>
              </a:rPr>
              <a:t> </a:t>
            </a:r>
            <a:r>
              <a:rPr lang="en-US" sz="2400" i="1" spc="10" dirty="0" err="1">
                <a:solidFill>
                  <a:srgbClr val="0000CC"/>
                </a:solidFill>
                <a:latin typeface="Arial" pitchFamily="34" charset="0"/>
                <a:ea typeface="Calibri"/>
                <a:cs typeface="Arial" pitchFamily="34" charset="0"/>
              </a:rPr>
              <a:t>tự</a:t>
            </a:r>
            <a:r>
              <a:rPr lang="en-US" sz="2400" i="1" spc="10" dirty="0">
                <a:solidFill>
                  <a:srgbClr val="0000CC"/>
                </a:solidFill>
                <a:latin typeface="Arial" pitchFamily="34" charset="0"/>
                <a:ea typeface="Calibri"/>
                <a:cs typeface="Arial" pitchFamily="34" charset="0"/>
              </a:rPr>
              <a:t> </a:t>
            </a:r>
            <a:r>
              <a:rPr lang="en-US" sz="2400" i="1" spc="10" dirty="0" err="1">
                <a:solidFill>
                  <a:srgbClr val="0000CC"/>
                </a:solidFill>
                <a:latin typeface="Arial" pitchFamily="34" charset="0"/>
                <a:ea typeface="Calibri"/>
                <a:cs typeface="Arial" pitchFamily="34" charset="0"/>
              </a:rPr>
              <a:t>thủ</a:t>
            </a:r>
            <a:r>
              <a:rPr lang="en-US" sz="2400" i="1" spc="10" dirty="0">
                <a:solidFill>
                  <a:srgbClr val="0000CC"/>
                </a:solidFill>
                <a:latin typeface="Arial" pitchFamily="34" charset="0"/>
                <a:ea typeface="Calibri"/>
                <a:cs typeface="Arial" pitchFamily="34" charset="0"/>
              </a:rPr>
              <a:t> </a:t>
            </a:r>
            <a:r>
              <a:rPr lang="en-US" sz="2400" i="1" spc="10" dirty="0" err="1">
                <a:solidFill>
                  <a:srgbClr val="0000CC"/>
                </a:solidFill>
                <a:latin typeface="Arial" pitchFamily="34" charset="0"/>
                <a:ea typeface="Calibri"/>
                <a:cs typeface="Arial" pitchFamily="34" charset="0"/>
              </a:rPr>
              <a:t>tục</a:t>
            </a:r>
            <a:r>
              <a:rPr lang="en-US" sz="2400" i="1" spc="10" dirty="0">
                <a:solidFill>
                  <a:srgbClr val="0000CC"/>
                </a:solidFill>
                <a:latin typeface="Arial" pitchFamily="34" charset="0"/>
                <a:ea typeface="Calibri"/>
                <a:cs typeface="Arial" pitchFamily="34" charset="0"/>
              </a:rPr>
              <a:t> </a:t>
            </a:r>
            <a:r>
              <a:rPr lang="en-US" sz="2400" i="1" spc="10" dirty="0" err="1">
                <a:solidFill>
                  <a:srgbClr val="0000CC"/>
                </a:solidFill>
                <a:latin typeface="Arial" pitchFamily="34" charset="0"/>
                <a:ea typeface="Calibri"/>
                <a:cs typeface="Arial" pitchFamily="34" charset="0"/>
              </a:rPr>
              <a:t>tạm</a:t>
            </a:r>
            <a:r>
              <a:rPr lang="en-US" sz="2400" i="1" spc="10" dirty="0">
                <a:solidFill>
                  <a:srgbClr val="0000CC"/>
                </a:solidFill>
                <a:latin typeface="Arial" pitchFamily="34" charset="0"/>
                <a:ea typeface="Calibri"/>
                <a:cs typeface="Arial" pitchFamily="34" charset="0"/>
              </a:rPr>
              <a:t> </a:t>
            </a:r>
            <a:r>
              <a:rPr lang="en-US" sz="2400" i="1" spc="10" dirty="0" err="1">
                <a:solidFill>
                  <a:srgbClr val="0000CC"/>
                </a:solidFill>
                <a:latin typeface="Arial" pitchFamily="34" charset="0"/>
                <a:ea typeface="Calibri"/>
                <a:cs typeface="Arial" pitchFamily="34" charset="0"/>
              </a:rPr>
              <a:t>giữ</a:t>
            </a:r>
            <a:r>
              <a:rPr lang="en-US" sz="2400" i="1" spc="10" dirty="0">
                <a:solidFill>
                  <a:srgbClr val="0000CC"/>
                </a:solidFill>
                <a:latin typeface="Arial" pitchFamily="34" charset="0"/>
                <a:ea typeface="Calibri"/>
                <a:cs typeface="Arial" pitchFamily="34" charset="0"/>
              </a:rPr>
              <a:t> </a:t>
            </a:r>
            <a:r>
              <a:rPr lang="en-US" sz="2400" i="1" spc="10" dirty="0" err="1">
                <a:solidFill>
                  <a:srgbClr val="0000CC"/>
                </a:solidFill>
                <a:latin typeface="Arial" pitchFamily="34" charset="0"/>
                <a:ea typeface="Calibri"/>
                <a:cs typeface="Arial" pitchFamily="34" charset="0"/>
              </a:rPr>
              <a:t>căn</a:t>
            </a:r>
            <a:r>
              <a:rPr lang="en-US" sz="2400" i="1" spc="10" dirty="0">
                <a:solidFill>
                  <a:srgbClr val="0000CC"/>
                </a:solidFill>
                <a:latin typeface="Arial" pitchFamily="34" charset="0"/>
                <a:ea typeface="Calibri"/>
                <a:cs typeface="Arial" pitchFamily="34" charset="0"/>
              </a:rPr>
              <a:t> </a:t>
            </a:r>
            <a:r>
              <a:rPr lang="en-US" sz="2400" i="1" spc="10" dirty="0" err="1">
                <a:solidFill>
                  <a:srgbClr val="0000CC"/>
                </a:solidFill>
                <a:latin typeface="Arial" pitchFamily="34" charset="0"/>
                <a:ea typeface="Calibri"/>
                <a:cs typeface="Arial" pitchFamily="34" charset="0"/>
              </a:rPr>
              <a:t>cứ</a:t>
            </a:r>
            <a:r>
              <a:rPr lang="en-US" sz="2400" i="1" spc="10" dirty="0">
                <a:solidFill>
                  <a:srgbClr val="0000CC"/>
                </a:solidFill>
                <a:latin typeface="Arial" pitchFamily="34" charset="0"/>
                <a:ea typeface="Calibri"/>
                <a:cs typeface="Arial" pitchFamily="34" charset="0"/>
              </a:rPr>
              <a:t> </a:t>
            </a:r>
            <a:r>
              <a:rPr lang="en-US" sz="2400" i="1" spc="10" dirty="0" err="1">
                <a:solidFill>
                  <a:srgbClr val="0000CC"/>
                </a:solidFill>
                <a:latin typeface="Arial" pitchFamily="34" charset="0"/>
                <a:ea typeface="Calibri"/>
                <a:cs typeface="Arial" pitchFamily="34" charset="0"/>
              </a:rPr>
              <a:t>theo</a:t>
            </a:r>
            <a:r>
              <a:rPr lang="en-US" sz="2400" i="1" spc="10" dirty="0">
                <a:solidFill>
                  <a:srgbClr val="0000CC"/>
                </a:solidFill>
                <a:latin typeface="Arial" pitchFamily="34" charset="0"/>
                <a:ea typeface="Calibri"/>
                <a:cs typeface="Arial" pitchFamily="34" charset="0"/>
              </a:rPr>
              <a:t> </a:t>
            </a:r>
            <a:r>
              <a:rPr lang="en-US" sz="2400" i="1" spc="10" dirty="0" err="1">
                <a:solidFill>
                  <a:srgbClr val="0000CC"/>
                </a:solidFill>
                <a:latin typeface="Arial" pitchFamily="34" charset="0"/>
                <a:ea typeface="Calibri"/>
                <a:cs typeface="Arial" pitchFamily="34" charset="0"/>
              </a:rPr>
              <a:t>sự</a:t>
            </a:r>
            <a:r>
              <a:rPr lang="en-US" sz="2400" i="1" spc="10" dirty="0">
                <a:solidFill>
                  <a:srgbClr val="0000CC"/>
                </a:solidFill>
                <a:latin typeface="Arial" pitchFamily="34" charset="0"/>
                <a:ea typeface="Calibri"/>
                <a:cs typeface="Arial" pitchFamily="34" charset="0"/>
              </a:rPr>
              <a:t> </a:t>
            </a:r>
            <a:r>
              <a:rPr lang="en-US" sz="2400" i="1" spc="10" dirty="0" err="1">
                <a:solidFill>
                  <a:srgbClr val="0000CC"/>
                </a:solidFill>
                <a:latin typeface="Arial" pitchFamily="34" charset="0"/>
                <a:ea typeface="Calibri"/>
                <a:cs typeface="Arial" pitchFamily="34" charset="0"/>
              </a:rPr>
              <a:t>phân</a:t>
            </a:r>
            <a:r>
              <a:rPr lang="en-US" sz="2400" i="1" spc="10" dirty="0">
                <a:solidFill>
                  <a:srgbClr val="0000CC"/>
                </a:solidFill>
                <a:latin typeface="Arial" pitchFamily="34" charset="0"/>
                <a:ea typeface="Calibri"/>
                <a:cs typeface="Arial" pitchFamily="34" charset="0"/>
              </a:rPr>
              <a:t> </a:t>
            </a:r>
            <a:r>
              <a:rPr lang="en-US" sz="2400" i="1" spc="10" dirty="0" err="1">
                <a:solidFill>
                  <a:srgbClr val="0000CC"/>
                </a:solidFill>
                <a:latin typeface="Arial" pitchFamily="34" charset="0"/>
                <a:ea typeface="Calibri"/>
                <a:cs typeface="Arial" pitchFamily="34" charset="0"/>
              </a:rPr>
              <a:t>loại</a:t>
            </a:r>
            <a:r>
              <a:rPr lang="en-US" sz="2400" i="1" spc="10" dirty="0">
                <a:solidFill>
                  <a:srgbClr val="0000CC"/>
                </a:solidFill>
                <a:latin typeface="Arial" pitchFamily="34" charset="0"/>
                <a:ea typeface="Calibri"/>
                <a:cs typeface="Arial" pitchFamily="34" charset="0"/>
              </a:rPr>
              <a:t> </a:t>
            </a:r>
            <a:r>
              <a:rPr lang="en-US" sz="2400" i="1" spc="10" dirty="0" err="1">
                <a:solidFill>
                  <a:srgbClr val="0000CC"/>
                </a:solidFill>
                <a:latin typeface="Arial" pitchFamily="34" charset="0"/>
                <a:ea typeface="Calibri"/>
                <a:cs typeface="Arial" pitchFamily="34" charset="0"/>
              </a:rPr>
              <a:t>cả</a:t>
            </a:r>
            <a:r>
              <a:rPr lang="en-US" sz="2400" i="1" spc="10" dirty="0">
                <a:solidFill>
                  <a:srgbClr val="0000CC"/>
                </a:solidFill>
                <a:latin typeface="Arial" pitchFamily="34" charset="0"/>
                <a:ea typeface="Calibri"/>
                <a:cs typeface="Arial" pitchFamily="34" charset="0"/>
              </a:rPr>
              <a:t> </a:t>
            </a:r>
            <a:r>
              <a:rPr lang="en-US" sz="2400" i="1" spc="10" dirty="0" err="1">
                <a:solidFill>
                  <a:srgbClr val="0000CC"/>
                </a:solidFill>
                <a:latin typeface="Arial" pitchFamily="34" charset="0"/>
                <a:ea typeface="Calibri"/>
                <a:cs typeface="Arial" pitchFamily="34" charset="0"/>
              </a:rPr>
              <a:t>về</a:t>
            </a:r>
            <a:r>
              <a:rPr lang="en-US" sz="2400" i="1" spc="10" dirty="0">
                <a:solidFill>
                  <a:srgbClr val="0000CC"/>
                </a:solidFill>
                <a:latin typeface="Arial" pitchFamily="34" charset="0"/>
                <a:ea typeface="Calibri"/>
                <a:cs typeface="Arial" pitchFamily="34" charset="0"/>
              </a:rPr>
              <a:t> tang </a:t>
            </a:r>
            <a:r>
              <a:rPr lang="en-US" sz="2400" i="1" spc="10" dirty="0" err="1">
                <a:solidFill>
                  <a:srgbClr val="0000CC"/>
                </a:solidFill>
                <a:latin typeface="Arial" pitchFamily="34" charset="0"/>
                <a:ea typeface="Calibri"/>
                <a:cs typeface="Arial" pitchFamily="34" charset="0"/>
              </a:rPr>
              <a:t>vật</a:t>
            </a:r>
            <a:r>
              <a:rPr lang="en-US" sz="2400" i="1" spc="10" dirty="0">
                <a:solidFill>
                  <a:srgbClr val="0000CC"/>
                </a:solidFill>
                <a:latin typeface="Arial" pitchFamily="34" charset="0"/>
                <a:ea typeface="Calibri"/>
                <a:cs typeface="Arial" pitchFamily="34" charset="0"/>
              </a:rPr>
              <a:t> </a:t>
            </a:r>
            <a:r>
              <a:rPr lang="en-US" sz="2400" i="1" spc="10" dirty="0" err="1">
                <a:solidFill>
                  <a:srgbClr val="0000CC"/>
                </a:solidFill>
                <a:latin typeface="Arial" pitchFamily="34" charset="0"/>
                <a:ea typeface="Calibri"/>
                <a:cs typeface="Arial" pitchFamily="34" charset="0"/>
              </a:rPr>
              <a:t>là</a:t>
            </a:r>
            <a:r>
              <a:rPr lang="en-US" sz="2400" i="1" spc="10" dirty="0">
                <a:solidFill>
                  <a:srgbClr val="0000CC"/>
                </a:solidFill>
                <a:latin typeface="Arial" pitchFamily="34" charset="0"/>
                <a:ea typeface="Calibri"/>
                <a:cs typeface="Arial" pitchFamily="34" charset="0"/>
              </a:rPr>
              <a:t> </a:t>
            </a:r>
            <a:r>
              <a:rPr lang="en-US" sz="2400" i="1" spc="10" dirty="0" err="1">
                <a:solidFill>
                  <a:srgbClr val="0000CC"/>
                </a:solidFill>
                <a:latin typeface="Arial" pitchFamily="34" charset="0"/>
                <a:ea typeface="Calibri"/>
                <a:cs typeface="Arial" pitchFamily="34" charset="0"/>
              </a:rPr>
              <a:t>hàng</a:t>
            </a:r>
            <a:r>
              <a:rPr lang="en-US" sz="2400" i="1" spc="10" dirty="0">
                <a:solidFill>
                  <a:srgbClr val="0000CC"/>
                </a:solidFill>
                <a:latin typeface="Arial" pitchFamily="34" charset="0"/>
                <a:ea typeface="Calibri"/>
                <a:cs typeface="Arial" pitchFamily="34" charset="0"/>
              </a:rPr>
              <a:t> </a:t>
            </a:r>
            <a:r>
              <a:rPr lang="en-US" sz="2400" i="1" spc="10" dirty="0" err="1">
                <a:solidFill>
                  <a:srgbClr val="0000CC"/>
                </a:solidFill>
                <a:latin typeface="Arial" pitchFamily="34" charset="0"/>
                <a:ea typeface="Calibri"/>
                <a:cs typeface="Arial" pitchFamily="34" charset="0"/>
              </a:rPr>
              <a:t>hóa</a:t>
            </a:r>
            <a:r>
              <a:rPr lang="en-US" sz="2400" i="1" spc="10" dirty="0">
                <a:solidFill>
                  <a:srgbClr val="0000CC"/>
                </a:solidFill>
                <a:latin typeface="Arial" pitchFamily="34" charset="0"/>
                <a:ea typeface="Calibri"/>
                <a:cs typeface="Arial" pitchFamily="34" charset="0"/>
              </a:rPr>
              <a:t> </a:t>
            </a:r>
            <a:r>
              <a:rPr lang="en-US" sz="2400" i="1" spc="10" dirty="0" err="1">
                <a:solidFill>
                  <a:srgbClr val="0000CC"/>
                </a:solidFill>
                <a:latin typeface="Arial" pitchFamily="34" charset="0"/>
                <a:ea typeface="Calibri"/>
                <a:cs typeface="Arial" pitchFamily="34" charset="0"/>
              </a:rPr>
              <a:t>dễ</a:t>
            </a:r>
            <a:r>
              <a:rPr lang="en-US" sz="2400" i="1" spc="10" dirty="0">
                <a:solidFill>
                  <a:srgbClr val="0000CC"/>
                </a:solidFill>
                <a:latin typeface="Arial" pitchFamily="34" charset="0"/>
                <a:ea typeface="Calibri"/>
                <a:cs typeface="Arial" pitchFamily="34" charset="0"/>
              </a:rPr>
              <a:t> </a:t>
            </a:r>
            <a:r>
              <a:rPr lang="en-US" sz="2400" i="1" spc="10" dirty="0" err="1">
                <a:solidFill>
                  <a:srgbClr val="0000CC"/>
                </a:solidFill>
                <a:latin typeface="Arial" pitchFamily="34" charset="0"/>
                <a:ea typeface="Calibri"/>
                <a:cs typeface="Arial" pitchFamily="34" charset="0"/>
              </a:rPr>
              <a:t>hư</a:t>
            </a:r>
            <a:r>
              <a:rPr lang="en-US" sz="2400" i="1" spc="10" dirty="0">
                <a:solidFill>
                  <a:srgbClr val="0000CC"/>
                </a:solidFill>
                <a:latin typeface="Arial" pitchFamily="34" charset="0"/>
                <a:ea typeface="Calibri"/>
                <a:cs typeface="Arial" pitchFamily="34" charset="0"/>
              </a:rPr>
              <a:t> </a:t>
            </a:r>
            <a:r>
              <a:rPr lang="en-US" sz="2400" i="1" spc="10" dirty="0" err="1">
                <a:solidFill>
                  <a:srgbClr val="0000CC"/>
                </a:solidFill>
                <a:latin typeface="Arial" pitchFamily="34" charset="0"/>
                <a:ea typeface="Calibri"/>
                <a:cs typeface="Arial" pitchFamily="34" charset="0"/>
              </a:rPr>
              <a:t>hỏng</a:t>
            </a:r>
            <a:r>
              <a:rPr lang="en-US" sz="2400" i="1" spc="10" dirty="0">
                <a:solidFill>
                  <a:srgbClr val="0000CC"/>
                </a:solidFill>
                <a:latin typeface="Arial" pitchFamily="34" charset="0"/>
                <a:ea typeface="Calibri"/>
                <a:cs typeface="Arial" pitchFamily="34" charset="0"/>
              </a:rPr>
              <a:t>. </a:t>
            </a:r>
          </a:p>
          <a:p>
            <a:pPr marL="0" indent="0" algn="just" eaLnBrk="1" hangingPunct="1">
              <a:lnSpc>
                <a:spcPts val="2700"/>
              </a:lnSpc>
              <a:spcBef>
                <a:spcPts val="0"/>
              </a:spcBef>
              <a:buNone/>
              <a:defRPr/>
            </a:pPr>
            <a:r>
              <a:rPr lang="en-US" sz="2400" spc="10" dirty="0">
                <a:solidFill>
                  <a:srgbClr val="0000CC"/>
                </a:solidFill>
                <a:latin typeface="Arial" pitchFamily="34" charset="0"/>
                <a:ea typeface="Calibri"/>
                <a:cs typeface="Arial" pitchFamily="34" charset="0"/>
              </a:rPr>
              <a:t>	</a:t>
            </a:r>
            <a:r>
              <a:rPr lang="en-US" sz="2400" i="1" spc="10" dirty="0">
                <a:solidFill>
                  <a:srgbClr val="0000CC"/>
                </a:solidFill>
                <a:latin typeface="Arial" pitchFamily="34" charset="0"/>
                <a:ea typeface="Calibri"/>
                <a:cs typeface="Arial" pitchFamily="34" charset="0"/>
              </a:rPr>
              <a:t>- </a:t>
            </a:r>
            <a:r>
              <a:rPr lang="en-US" sz="2400" i="1" spc="10" dirty="0" err="1">
                <a:solidFill>
                  <a:srgbClr val="0000CC"/>
                </a:solidFill>
                <a:latin typeface="Arial" pitchFamily="34" charset="0"/>
                <a:ea typeface="Calibri"/>
                <a:cs typeface="Arial" pitchFamily="34" charset="0"/>
              </a:rPr>
              <a:t>Thời</a:t>
            </a:r>
            <a:r>
              <a:rPr lang="en-US" sz="2400" i="1" spc="10" dirty="0">
                <a:solidFill>
                  <a:srgbClr val="0000CC"/>
                </a:solidFill>
                <a:latin typeface="Arial" pitchFamily="34" charset="0"/>
                <a:ea typeface="Calibri"/>
                <a:cs typeface="Arial" pitchFamily="34" charset="0"/>
              </a:rPr>
              <a:t> </a:t>
            </a:r>
            <a:r>
              <a:rPr lang="en-US" sz="2400" i="1" spc="10" dirty="0" err="1">
                <a:solidFill>
                  <a:srgbClr val="0000CC"/>
                </a:solidFill>
                <a:latin typeface="Arial" pitchFamily="34" charset="0"/>
                <a:ea typeface="Calibri"/>
                <a:cs typeface="Arial" pitchFamily="34" charset="0"/>
              </a:rPr>
              <a:t>hạn</a:t>
            </a:r>
            <a:r>
              <a:rPr lang="en-US" sz="2400" i="1" spc="10" dirty="0">
                <a:solidFill>
                  <a:srgbClr val="0000CC"/>
                </a:solidFill>
                <a:latin typeface="Arial" pitchFamily="34" charset="0"/>
                <a:ea typeface="Calibri"/>
                <a:cs typeface="Arial" pitchFamily="34" charset="0"/>
              </a:rPr>
              <a:t> </a:t>
            </a:r>
            <a:r>
              <a:rPr lang="en-US" sz="2400" i="1" spc="10" dirty="0" err="1">
                <a:solidFill>
                  <a:srgbClr val="0000CC"/>
                </a:solidFill>
                <a:latin typeface="Arial" pitchFamily="34" charset="0"/>
                <a:ea typeface="Calibri"/>
                <a:cs typeface="Arial" pitchFamily="34" charset="0"/>
              </a:rPr>
              <a:t>tạm</a:t>
            </a:r>
            <a:r>
              <a:rPr lang="en-US" sz="2400" i="1" spc="10" dirty="0">
                <a:solidFill>
                  <a:srgbClr val="0000CC"/>
                </a:solidFill>
                <a:latin typeface="Arial" pitchFamily="34" charset="0"/>
                <a:ea typeface="Calibri"/>
                <a:cs typeface="Arial" pitchFamily="34" charset="0"/>
              </a:rPr>
              <a:t> </a:t>
            </a:r>
            <a:r>
              <a:rPr lang="en-US" sz="2400" i="1" spc="10" dirty="0" err="1">
                <a:solidFill>
                  <a:srgbClr val="0000CC"/>
                </a:solidFill>
                <a:latin typeface="Arial" pitchFamily="34" charset="0"/>
                <a:ea typeface="Calibri"/>
                <a:cs typeface="Arial" pitchFamily="34" charset="0"/>
              </a:rPr>
              <a:t>giữ</a:t>
            </a:r>
            <a:r>
              <a:rPr lang="en-US" sz="2400" i="1" spc="10" dirty="0">
                <a:solidFill>
                  <a:srgbClr val="0000CC"/>
                </a:solidFill>
                <a:latin typeface="Arial" pitchFamily="34" charset="0"/>
                <a:ea typeface="Calibri"/>
                <a:cs typeface="Arial" pitchFamily="34" charset="0"/>
              </a:rPr>
              <a:t> </a:t>
            </a:r>
            <a:r>
              <a:rPr lang="en-US" sz="2400" i="1" spc="10" dirty="0" err="1">
                <a:solidFill>
                  <a:srgbClr val="0000CC"/>
                </a:solidFill>
                <a:latin typeface="Arial" pitchFamily="34" charset="0"/>
                <a:ea typeface="Calibri"/>
                <a:cs typeface="Arial" pitchFamily="34" charset="0"/>
              </a:rPr>
              <a:t>thông</a:t>
            </a:r>
            <a:r>
              <a:rPr lang="en-US" sz="2400" i="1" spc="10" dirty="0">
                <a:solidFill>
                  <a:srgbClr val="0000CC"/>
                </a:solidFill>
                <a:latin typeface="Arial" pitchFamily="34" charset="0"/>
                <a:ea typeface="Calibri"/>
                <a:cs typeface="Arial" pitchFamily="34" charset="0"/>
              </a:rPr>
              <a:t> </a:t>
            </a:r>
            <a:r>
              <a:rPr lang="en-US" sz="2400" i="1" spc="10" dirty="0" err="1">
                <a:solidFill>
                  <a:srgbClr val="0000CC"/>
                </a:solidFill>
                <a:latin typeface="Arial" pitchFamily="34" charset="0"/>
                <a:ea typeface="Calibri"/>
                <a:cs typeface="Arial" pitchFamily="34" charset="0"/>
              </a:rPr>
              <a:t>thường</a:t>
            </a:r>
            <a:r>
              <a:rPr lang="en-US" sz="2400" i="1" spc="10" dirty="0">
                <a:solidFill>
                  <a:srgbClr val="0000CC"/>
                </a:solidFill>
                <a:latin typeface="Arial" pitchFamily="34" charset="0"/>
                <a:ea typeface="Calibri"/>
                <a:cs typeface="Arial" pitchFamily="34" charset="0"/>
              </a:rPr>
              <a:t> </a:t>
            </a:r>
            <a:r>
              <a:rPr lang="en-US" sz="2400" i="1" spc="10" dirty="0" err="1">
                <a:solidFill>
                  <a:srgbClr val="0000CC"/>
                </a:solidFill>
                <a:latin typeface="Arial" pitchFamily="34" charset="0"/>
                <a:ea typeface="Calibri"/>
                <a:cs typeface="Arial" pitchFamily="34" charset="0"/>
              </a:rPr>
              <a:t>không</a:t>
            </a:r>
            <a:r>
              <a:rPr lang="en-US" sz="2400" i="1" spc="10" dirty="0">
                <a:solidFill>
                  <a:srgbClr val="0000CC"/>
                </a:solidFill>
                <a:latin typeface="Arial" pitchFamily="34" charset="0"/>
                <a:ea typeface="Calibri"/>
                <a:cs typeface="Arial" pitchFamily="34" charset="0"/>
              </a:rPr>
              <a:t> </a:t>
            </a:r>
            <a:r>
              <a:rPr lang="en-US" sz="2400" i="1" spc="10" dirty="0" err="1">
                <a:solidFill>
                  <a:srgbClr val="0000CC"/>
                </a:solidFill>
                <a:latin typeface="Arial" pitchFamily="34" charset="0"/>
                <a:ea typeface="Calibri"/>
                <a:cs typeface="Arial" pitchFamily="34" charset="0"/>
              </a:rPr>
              <a:t>quá</a:t>
            </a:r>
            <a:r>
              <a:rPr lang="en-US" sz="2400" i="1" spc="10" dirty="0">
                <a:solidFill>
                  <a:srgbClr val="0000CC"/>
                </a:solidFill>
                <a:latin typeface="Arial" pitchFamily="34" charset="0"/>
                <a:ea typeface="Calibri"/>
                <a:cs typeface="Arial" pitchFamily="34" charset="0"/>
              </a:rPr>
              <a:t> 07 </a:t>
            </a:r>
            <a:r>
              <a:rPr lang="en-US" sz="2400" i="1" spc="10" dirty="0" err="1">
                <a:solidFill>
                  <a:srgbClr val="0000CC"/>
                </a:solidFill>
                <a:latin typeface="Arial" pitchFamily="34" charset="0"/>
                <a:ea typeface="Calibri"/>
                <a:cs typeface="Arial" pitchFamily="34" charset="0"/>
              </a:rPr>
              <a:t>ngày</a:t>
            </a:r>
            <a:r>
              <a:rPr lang="en-US" sz="2400" i="1" spc="10" dirty="0">
                <a:solidFill>
                  <a:srgbClr val="0000CC"/>
                </a:solidFill>
                <a:latin typeface="Arial" pitchFamily="34" charset="0"/>
                <a:ea typeface="Calibri"/>
                <a:cs typeface="Arial" pitchFamily="34" charset="0"/>
              </a:rPr>
              <a:t> </a:t>
            </a:r>
            <a:r>
              <a:rPr lang="en-US" sz="2400" i="1" spc="10" dirty="0" err="1">
                <a:solidFill>
                  <a:srgbClr val="0000CC"/>
                </a:solidFill>
                <a:latin typeface="Arial" pitchFamily="34" charset="0"/>
                <a:ea typeface="Calibri"/>
                <a:cs typeface="Arial" pitchFamily="34" charset="0"/>
              </a:rPr>
              <a:t>làm</a:t>
            </a:r>
            <a:r>
              <a:rPr lang="en-US" sz="2400" i="1" spc="10" dirty="0">
                <a:solidFill>
                  <a:srgbClr val="0000CC"/>
                </a:solidFill>
                <a:latin typeface="Arial" pitchFamily="34" charset="0"/>
                <a:ea typeface="Calibri"/>
                <a:cs typeface="Arial" pitchFamily="34" charset="0"/>
              </a:rPr>
              <a:t> </a:t>
            </a:r>
            <a:r>
              <a:rPr lang="en-US" sz="2400" i="1" spc="10" dirty="0" err="1">
                <a:solidFill>
                  <a:srgbClr val="0000CC"/>
                </a:solidFill>
                <a:latin typeface="Arial" pitchFamily="34" charset="0"/>
                <a:ea typeface="Calibri"/>
                <a:cs typeface="Arial" pitchFamily="34" charset="0"/>
              </a:rPr>
              <a:t>việc</a:t>
            </a:r>
            <a:r>
              <a:rPr lang="en-US" sz="2400" i="1" spc="10" dirty="0">
                <a:solidFill>
                  <a:srgbClr val="0000CC"/>
                </a:solidFill>
                <a:latin typeface="Arial" pitchFamily="34" charset="0"/>
                <a:ea typeface="Calibri"/>
                <a:cs typeface="Arial" pitchFamily="34" charset="0"/>
              </a:rPr>
              <a:t>, </a:t>
            </a:r>
            <a:r>
              <a:rPr lang="en-US" sz="2400" i="1" spc="10" dirty="0" err="1">
                <a:solidFill>
                  <a:srgbClr val="0000CC"/>
                </a:solidFill>
                <a:latin typeface="Arial" pitchFamily="34" charset="0"/>
                <a:ea typeface="Calibri"/>
                <a:cs typeface="Arial" pitchFamily="34" charset="0"/>
              </a:rPr>
              <a:t>có</a:t>
            </a:r>
            <a:r>
              <a:rPr lang="en-US" sz="2400" i="1" spc="10" dirty="0">
                <a:solidFill>
                  <a:srgbClr val="0000CC"/>
                </a:solidFill>
                <a:latin typeface="Arial" pitchFamily="34" charset="0"/>
                <a:ea typeface="Calibri"/>
                <a:cs typeface="Arial" pitchFamily="34" charset="0"/>
              </a:rPr>
              <a:t> </a:t>
            </a:r>
            <a:r>
              <a:rPr lang="en-US" sz="2400" i="1" spc="10" dirty="0" err="1">
                <a:solidFill>
                  <a:srgbClr val="0000CC"/>
                </a:solidFill>
                <a:latin typeface="Arial" pitchFamily="34" charset="0"/>
                <a:ea typeface="Calibri"/>
                <a:cs typeface="Arial" pitchFamily="34" charset="0"/>
              </a:rPr>
              <a:t>thể</a:t>
            </a:r>
            <a:r>
              <a:rPr lang="en-US" sz="2400" i="1" spc="10" dirty="0">
                <a:solidFill>
                  <a:srgbClr val="0000CC"/>
                </a:solidFill>
                <a:latin typeface="Arial" pitchFamily="34" charset="0"/>
                <a:ea typeface="Calibri"/>
                <a:cs typeface="Arial" pitchFamily="34" charset="0"/>
              </a:rPr>
              <a:t> </a:t>
            </a:r>
            <a:r>
              <a:rPr lang="en-US" sz="2400" i="1" spc="10" dirty="0" err="1">
                <a:solidFill>
                  <a:srgbClr val="0000CC"/>
                </a:solidFill>
                <a:latin typeface="Arial" pitchFamily="34" charset="0"/>
                <a:ea typeface="Calibri"/>
                <a:cs typeface="Arial" pitchFamily="34" charset="0"/>
              </a:rPr>
              <a:t>kéo</a:t>
            </a:r>
            <a:r>
              <a:rPr lang="en-US" sz="2400" i="1" spc="10" dirty="0">
                <a:solidFill>
                  <a:srgbClr val="0000CC"/>
                </a:solidFill>
                <a:latin typeface="Arial" pitchFamily="34" charset="0"/>
                <a:ea typeface="Calibri"/>
                <a:cs typeface="Arial" pitchFamily="34" charset="0"/>
              </a:rPr>
              <a:t> </a:t>
            </a:r>
            <a:r>
              <a:rPr lang="en-US" sz="2400" i="1" spc="10" dirty="0" err="1">
                <a:solidFill>
                  <a:srgbClr val="0000CC"/>
                </a:solidFill>
                <a:latin typeface="Arial" pitchFamily="34" charset="0"/>
                <a:ea typeface="Calibri"/>
                <a:cs typeface="Arial" pitchFamily="34" charset="0"/>
              </a:rPr>
              <a:t>dài</a:t>
            </a:r>
            <a:r>
              <a:rPr lang="en-US" sz="2400" i="1" spc="10" dirty="0">
                <a:solidFill>
                  <a:srgbClr val="0000CC"/>
                </a:solidFill>
                <a:latin typeface="Arial" pitchFamily="34" charset="0"/>
                <a:ea typeface="Calibri"/>
                <a:cs typeface="Arial" pitchFamily="34" charset="0"/>
              </a:rPr>
              <a:t> </a:t>
            </a:r>
            <a:r>
              <a:rPr lang="en-US" sz="2400" i="1" spc="10" dirty="0" err="1">
                <a:solidFill>
                  <a:srgbClr val="0000CC"/>
                </a:solidFill>
                <a:latin typeface="Arial" pitchFamily="34" charset="0"/>
                <a:ea typeface="Calibri"/>
                <a:cs typeface="Arial" pitchFamily="34" charset="0"/>
              </a:rPr>
              <a:t>đối</a:t>
            </a:r>
            <a:r>
              <a:rPr lang="en-US" sz="2400" i="1" spc="10" dirty="0">
                <a:solidFill>
                  <a:srgbClr val="0000CC"/>
                </a:solidFill>
                <a:latin typeface="Arial" pitchFamily="34" charset="0"/>
                <a:ea typeface="Calibri"/>
                <a:cs typeface="Arial" pitchFamily="34" charset="0"/>
              </a:rPr>
              <a:t> </a:t>
            </a:r>
            <a:r>
              <a:rPr lang="en-US" sz="2400" i="1" spc="10" dirty="0" err="1">
                <a:solidFill>
                  <a:srgbClr val="0000CC"/>
                </a:solidFill>
                <a:latin typeface="Arial" pitchFamily="34" charset="0"/>
                <a:ea typeface="Calibri"/>
                <a:cs typeface="Arial" pitchFamily="34" charset="0"/>
              </a:rPr>
              <a:t>với</a:t>
            </a:r>
            <a:r>
              <a:rPr lang="en-US" sz="2400" i="1" spc="10" dirty="0">
                <a:solidFill>
                  <a:srgbClr val="0000CC"/>
                </a:solidFill>
                <a:latin typeface="Arial" pitchFamily="34" charset="0"/>
                <a:ea typeface="Calibri"/>
                <a:cs typeface="Arial" pitchFamily="34" charset="0"/>
              </a:rPr>
              <a:t> </a:t>
            </a:r>
            <a:r>
              <a:rPr lang="en-US" sz="2400" i="1" spc="10" dirty="0" err="1">
                <a:solidFill>
                  <a:srgbClr val="0000CC"/>
                </a:solidFill>
                <a:latin typeface="Arial" pitchFamily="34" charset="0"/>
                <a:ea typeface="Calibri"/>
                <a:cs typeface="Arial" pitchFamily="34" charset="0"/>
              </a:rPr>
              <a:t>vụ</a:t>
            </a:r>
            <a:r>
              <a:rPr lang="en-US" sz="2400" i="1" spc="10" dirty="0">
                <a:solidFill>
                  <a:srgbClr val="0000CC"/>
                </a:solidFill>
                <a:latin typeface="Arial" pitchFamily="34" charset="0"/>
                <a:ea typeface="Calibri"/>
                <a:cs typeface="Arial" pitchFamily="34" charset="0"/>
              </a:rPr>
              <a:t> </a:t>
            </a:r>
            <a:r>
              <a:rPr lang="en-US" sz="2400" i="1" spc="10" dirty="0" err="1">
                <a:solidFill>
                  <a:srgbClr val="0000CC"/>
                </a:solidFill>
                <a:latin typeface="Arial" pitchFamily="34" charset="0"/>
                <a:ea typeface="Calibri"/>
                <a:cs typeface="Arial" pitchFamily="34" charset="0"/>
              </a:rPr>
              <a:t>việc</a:t>
            </a:r>
            <a:r>
              <a:rPr lang="en-US" sz="2400" i="1" spc="10" dirty="0">
                <a:solidFill>
                  <a:srgbClr val="0000CC"/>
                </a:solidFill>
                <a:latin typeface="Arial" pitchFamily="34" charset="0"/>
                <a:ea typeface="Calibri"/>
                <a:cs typeface="Arial" pitchFamily="34" charset="0"/>
              </a:rPr>
              <a:t> </a:t>
            </a:r>
            <a:r>
              <a:rPr lang="en-US" sz="2400" i="1" spc="10" dirty="0" err="1">
                <a:solidFill>
                  <a:srgbClr val="0000CC"/>
                </a:solidFill>
                <a:latin typeface="Arial" pitchFamily="34" charset="0"/>
                <a:ea typeface="Calibri"/>
                <a:cs typeface="Arial" pitchFamily="34" charset="0"/>
              </a:rPr>
              <a:t>điểm</a:t>
            </a:r>
            <a:r>
              <a:rPr lang="en-US" sz="2400" i="1" spc="10" dirty="0">
                <a:solidFill>
                  <a:srgbClr val="0000CC"/>
                </a:solidFill>
                <a:latin typeface="Arial" pitchFamily="34" charset="0"/>
                <a:ea typeface="Calibri"/>
                <a:cs typeface="Arial" pitchFamily="34" charset="0"/>
              </a:rPr>
              <a:t> b </a:t>
            </a:r>
            <a:r>
              <a:rPr lang="en-US" sz="2400" i="1" spc="10" dirty="0" err="1">
                <a:solidFill>
                  <a:srgbClr val="0000CC"/>
                </a:solidFill>
                <a:latin typeface="Arial" pitchFamily="34" charset="0"/>
                <a:ea typeface="Calibri"/>
                <a:cs typeface="Arial" pitchFamily="34" charset="0"/>
              </a:rPr>
              <a:t>khoản</a:t>
            </a:r>
            <a:r>
              <a:rPr lang="en-US" sz="2400" i="1" spc="10" dirty="0">
                <a:solidFill>
                  <a:srgbClr val="0000CC"/>
                </a:solidFill>
                <a:latin typeface="Arial" pitchFamily="34" charset="0"/>
                <a:ea typeface="Calibri"/>
                <a:cs typeface="Arial" pitchFamily="34" charset="0"/>
              </a:rPr>
              <a:t> 1 </a:t>
            </a:r>
            <a:r>
              <a:rPr lang="en-US" sz="2400" i="1" spc="10" dirty="0" err="1">
                <a:solidFill>
                  <a:srgbClr val="0000CC"/>
                </a:solidFill>
                <a:latin typeface="Arial" pitchFamily="34" charset="0"/>
                <a:ea typeface="Calibri"/>
                <a:cs typeface="Arial" pitchFamily="34" charset="0"/>
              </a:rPr>
              <a:t>Đ66</a:t>
            </a:r>
            <a:r>
              <a:rPr lang="en-US" sz="2400" i="1" spc="10" dirty="0">
                <a:solidFill>
                  <a:srgbClr val="0000CC"/>
                </a:solidFill>
                <a:latin typeface="Arial" pitchFamily="34" charset="0"/>
                <a:ea typeface="Calibri"/>
                <a:cs typeface="Arial" pitchFamily="34" charset="0"/>
              </a:rPr>
              <a:t> </a:t>
            </a:r>
            <a:r>
              <a:rPr lang="en-US" sz="2400" i="1" spc="10" dirty="0" err="1">
                <a:solidFill>
                  <a:srgbClr val="0000CC"/>
                </a:solidFill>
                <a:latin typeface="Arial" pitchFamily="34" charset="0"/>
                <a:ea typeface="Calibri"/>
                <a:cs typeface="Arial" pitchFamily="34" charset="0"/>
              </a:rPr>
              <a:t>nhưng</a:t>
            </a:r>
            <a:r>
              <a:rPr lang="en-US" sz="2400" i="1" spc="10" dirty="0">
                <a:solidFill>
                  <a:srgbClr val="0000CC"/>
                </a:solidFill>
                <a:latin typeface="Arial" pitchFamily="34" charset="0"/>
                <a:ea typeface="Calibri"/>
                <a:cs typeface="Arial" pitchFamily="34" charset="0"/>
              </a:rPr>
              <a:t> </a:t>
            </a:r>
            <a:r>
              <a:rPr lang="en-US" sz="2400" i="1" spc="10" dirty="0" err="1">
                <a:solidFill>
                  <a:srgbClr val="0000CC"/>
                </a:solidFill>
                <a:latin typeface="Arial" pitchFamily="34" charset="0"/>
                <a:ea typeface="Calibri"/>
                <a:cs typeface="Arial" pitchFamily="34" charset="0"/>
              </a:rPr>
              <a:t>không</a:t>
            </a:r>
            <a:r>
              <a:rPr lang="en-US" sz="2400" i="1" spc="10" dirty="0">
                <a:solidFill>
                  <a:srgbClr val="0000CC"/>
                </a:solidFill>
                <a:latin typeface="Arial" pitchFamily="34" charset="0"/>
                <a:ea typeface="Calibri"/>
                <a:cs typeface="Arial" pitchFamily="34" charset="0"/>
              </a:rPr>
              <a:t> </a:t>
            </a:r>
            <a:r>
              <a:rPr lang="en-US" sz="2400" i="1" spc="10" dirty="0" err="1">
                <a:solidFill>
                  <a:srgbClr val="0000CC"/>
                </a:solidFill>
                <a:latin typeface="Arial" pitchFamily="34" charset="0"/>
                <a:ea typeface="Calibri"/>
                <a:cs typeface="Arial" pitchFamily="34" charset="0"/>
              </a:rPr>
              <a:t>quá</a:t>
            </a:r>
            <a:r>
              <a:rPr lang="en-US" sz="2400" i="1" spc="10" dirty="0">
                <a:solidFill>
                  <a:srgbClr val="0000CC"/>
                </a:solidFill>
                <a:latin typeface="Arial" pitchFamily="34" charset="0"/>
                <a:ea typeface="Calibri"/>
                <a:cs typeface="Arial" pitchFamily="34" charset="0"/>
              </a:rPr>
              <a:t> 01 </a:t>
            </a:r>
            <a:r>
              <a:rPr lang="en-US" sz="2400" i="1" spc="10" dirty="0" err="1">
                <a:solidFill>
                  <a:srgbClr val="0000CC"/>
                </a:solidFill>
                <a:latin typeface="Arial" pitchFamily="34" charset="0"/>
                <a:ea typeface="Calibri"/>
                <a:cs typeface="Arial" pitchFamily="34" charset="0"/>
              </a:rPr>
              <a:t>tháng</a:t>
            </a:r>
            <a:r>
              <a:rPr lang="en-US" sz="2400" i="1" spc="10" dirty="0">
                <a:solidFill>
                  <a:srgbClr val="0000CC"/>
                </a:solidFill>
                <a:latin typeface="Arial" pitchFamily="34" charset="0"/>
                <a:ea typeface="Calibri"/>
                <a:cs typeface="Arial" pitchFamily="34" charset="0"/>
              </a:rPr>
              <a:t>; </a:t>
            </a:r>
            <a:r>
              <a:rPr lang="en-US" sz="2400" i="1" spc="10" dirty="0" err="1">
                <a:solidFill>
                  <a:srgbClr val="0000CC"/>
                </a:solidFill>
                <a:latin typeface="Arial" pitchFamily="34" charset="0"/>
                <a:ea typeface="Calibri"/>
                <a:cs typeface="Arial" pitchFamily="34" charset="0"/>
              </a:rPr>
              <a:t>đối</a:t>
            </a:r>
            <a:r>
              <a:rPr lang="en-US" sz="2400" i="1" spc="10" dirty="0">
                <a:solidFill>
                  <a:srgbClr val="0000CC"/>
                </a:solidFill>
                <a:latin typeface="Arial" pitchFamily="34" charset="0"/>
                <a:ea typeface="Calibri"/>
                <a:cs typeface="Arial" pitchFamily="34" charset="0"/>
              </a:rPr>
              <a:t> </a:t>
            </a:r>
            <a:r>
              <a:rPr lang="en-US" sz="2400" i="1" spc="10" dirty="0" err="1">
                <a:solidFill>
                  <a:srgbClr val="0000CC"/>
                </a:solidFill>
                <a:latin typeface="Arial" pitchFamily="34" charset="0"/>
                <a:ea typeface="Calibri"/>
                <a:cs typeface="Arial" pitchFamily="34" charset="0"/>
              </a:rPr>
              <a:t>với</a:t>
            </a:r>
            <a:r>
              <a:rPr lang="en-US" sz="2400" i="1" spc="10" dirty="0">
                <a:solidFill>
                  <a:srgbClr val="0000CC"/>
                </a:solidFill>
                <a:latin typeface="Arial" pitchFamily="34" charset="0"/>
                <a:ea typeface="Calibri"/>
                <a:cs typeface="Arial" pitchFamily="34" charset="0"/>
              </a:rPr>
              <a:t> </a:t>
            </a:r>
            <a:r>
              <a:rPr lang="en-US" sz="2400" i="1" spc="10" dirty="0" err="1">
                <a:solidFill>
                  <a:srgbClr val="0000CC"/>
                </a:solidFill>
                <a:latin typeface="Arial" pitchFamily="34" charset="0"/>
                <a:ea typeface="Calibri"/>
                <a:cs typeface="Arial" pitchFamily="34" charset="0"/>
              </a:rPr>
              <a:t>vụ</a:t>
            </a:r>
            <a:r>
              <a:rPr lang="en-US" sz="2400" i="1" spc="10" dirty="0">
                <a:solidFill>
                  <a:srgbClr val="0000CC"/>
                </a:solidFill>
                <a:latin typeface="Arial" pitchFamily="34" charset="0"/>
                <a:ea typeface="Calibri"/>
                <a:cs typeface="Arial" pitchFamily="34" charset="0"/>
              </a:rPr>
              <a:t> </a:t>
            </a:r>
            <a:r>
              <a:rPr lang="en-US" sz="2400" i="1" spc="10" dirty="0" err="1">
                <a:solidFill>
                  <a:srgbClr val="0000CC"/>
                </a:solidFill>
                <a:latin typeface="Arial" pitchFamily="34" charset="0"/>
                <a:ea typeface="Calibri"/>
                <a:cs typeface="Arial" pitchFamily="34" charset="0"/>
              </a:rPr>
              <a:t>việc</a:t>
            </a:r>
            <a:r>
              <a:rPr lang="en-US" sz="2400" i="1" spc="10" dirty="0">
                <a:solidFill>
                  <a:srgbClr val="0000CC"/>
                </a:solidFill>
                <a:latin typeface="Arial" pitchFamily="34" charset="0"/>
                <a:ea typeface="Calibri"/>
                <a:cs typeface="Arial" pitchFamily="34" charset="0"/>
              </a:rPr>
              <a:t> </a:t>
            </a:r>
            <a:r>
              <a:rPr lang="en-US" sz="2400" i="1" spc="10" dirty="0" err="1">
                <a:solidFill>
                  <a:srgbClr val="0000CC"/>
                </a:solidFill>
                <a:latin typeface="Arial" pitchFamily="34" charset="0"/>
                <a:ea typeface="Calibri"/>
                <a:cs typeface="Arial" pitchFamily="34" charset="0"/>
              </a:rPr>
              <a:t>điểm</a:t>
            </a:r>
            <a:r>
              <a:rPr lang="en-US" sz="2400" i="1" spc="10" dirty="0">
                <a:solidFill>
                  <a:srgbClr val="0000CC"/>
                </a:solidFill>
                <a:latin typeface="Arial" pitchFamily="34" charset="0"/>
                <a:ea typeface="Calibri"/>
                <a:cs typeface="Arial" pitchFamily="34" charset="0"/>
              </a:rPr>
              <a:t> c </a:t>
            </a:r>
            <a:r>
              <a:rPr lang="en-US" sz="2400" i="1" spc="10" dirty="0" err="1">
                <a:solidFill>
                  <a:srgbClr val="0000CC"/>
                </a:solidFill>
                <a:latin typeface="Arial" pitchFamily="34" charset="0"/>
                <a:ea typeface="Calibri"/>
                <a:cs typeface="Arial" pitchFamily="34" charset="0"/>
              </a:rPr>
              <a:t>khoản</a:t>
            </a:r>
            <a:r>
              <a:rPr lang="en-US" sz="2400" i="1" spc="10" dirty="0">
                <a:solidFill>
                  <a:srgbClr val="0000CC"/>
                </a:solidFill>
                <a:latin typeface="Arial" pitchFamily="34" charset="0"/>
                <a:ea typeface="Calibri"/>
                <a:cs typeface="Arial" pitchFamily="34" charset="0"/>
              </a:rPr>
              <a:t> 1 </a:t>
            </a:r>
            <a:r>
              <a:rPr lang="en-US" sz="2400" i="1" spc="10" dirty="0" err="1">
                <a:solidFill>
                  <a:srgbClr val="0000CC"/>
                </a:solidFill>
                <a:latin typeface="Arial" pitchFamily="34" charset="0"/>
                <a:ea typeface="Calibri"/>
                <a:cs typeface="Arial" pitchFamily="34" charset="0"/>
              </a:rPr>
              <a:t>Điều</a:t>
            </a:r>
            <a:r>
              <a:rPr lang="en-US" sz="2400" i="1" spc="10" dirty="0">
                <a:solidFill>
                  <a:srgbClr val="0000CC"/>
                </a:solidFill>
                <a:latin typeface="Arial" pitchFamily="34" charset="0"/>
                <a:ea typeface="Calibri"/>
                <a:cs typeface="Arial" pitchFamily="34" charset="0"/>
              </a:rPr>
              <a:t> 66 </a:t>
            </a:r>
            <a:r>
              <a:rPr lang="en-US" sz="2400" i="1" spc="10" dirty="0" err="1">
                <a:solidFill>
                  <a:srgbClr val="0000CC"/>
                </a:solidFill>
                <a:latin typeface="Arial" pitchFamily="34" charset="0"/>
                <a:ea typeface="Calibri"/>
                <a:cs typeface="Arial" pitchFamily="34" charset="0"/>
              </a:rPr>
              <a:t>không</a:t>
            </a:r>
            <a:r>
              <a:rPr lang="en-US" sz="2400" i="1" spc="10" dirty="0">
                <a:solidFill>
                  <a:srgbClr val="0000CC"/>
                </a:solidFill>
                <a:latin typeface="Arial" pitchFamily="34" charset="0"/>
                <a:ea typeface="Calibri"/>
                <a:cs typeface="Arial" pitchFamily="34" charset="0"/>
              </a:rPr>
              <a:t> </a:t>
            </a:r>
            <a:r>
              <a:rPr lang="en-US" sz="2400" i="1" spc="10" dirty="0" err="1">
                <a:solidFill>
                  <a:srgbClr val="0000CC"/>
                </a:solidFill>
                <a:latin typeface="Arial" pitchFamily="34" charset="0"/>
                <a:ea typeface="Calibri"/>
                <a:cs typeface="Arial" pitchFamily="34" charset="0"/>
              </a:rPr>
              <a:t>quá</a:t>
            </a:r>
            <a:r>
              <a:rPr lang="en-US" sz="2400" i="1" spc="10" dirty="0">
                <a:solidFill>
                  <a:srgbClr val="0000CC"/>
                </a:solidFill>
                <a:latin typeface="Arial" pitchFamily="34" charset="0"/>
                <a:ea typeface="Calibri"/>
                <a:cs typeface="Arial" pitchFamily="34" charset="0"/>
              </a:rPr>
              <a:t> 02 </a:t>
            </a:r>
            <a:r>
              <a:rPr lang="en-US" sz="2400" i="1" spc="10" dirty="0" err="1">
                <a:solidFill>
                  <a:srgbClr val="0000CC"/>
                </a:solidFill>
                <a:latin typeface="Arial" pitchFamily="34" charset="0"/>
                <a:ea typeface="Calibri"/>
                <a:cs typeface="Arial" pitchFamily="34" charset="0"/>
              </a:rPr>
              <a:t>tháng</a:t>
            </a:r>
            <a:r>
              <a:rPr lang="en-US" sz="2400" i="1" spc="10" dirty="0">
                <a:solidFill>
                  <a:srgbClr val="0000CC"/>
                </a:solidFill>
                <a:latin typeface="Arial" pitchFamily="34" charset="0"/>
                <a:ea typeface="Calibri"/>
                <a:cs typeface="Arial" pitchFamily="34" charset="0"/>
              </a:rPr>
              <a:t>. </a:t>
            </a:r>
          </a:p>
          <a:p>
            <a:pPr marL="0" indent="0" algn="just" eaLnBrk="1" hangingPunct="1">
              <a:lnSpc>
                <a:spcPts val="2700"/>
              </a:lnSpc>
              <a:spcBef>
                <a:spcPts val="0"/>
              </a:spcBef>
              <a:buNone/>
              <a:defRPr/>
            </a:pPr>
            <a:r>
              <a:rPr lang="en-US" sz="2400" spc="10" dirty="0">
                <a:solidFill>
                  <a:srgbClr val="0000CC"/>
                </a:solidFill>
                <a:latin typeface="Arial" pitchFamily="34" charset="0"/>
                <a:ea typeface="Calibri"/>
                <a:cs typeface="Arial" pitchFamily="34" charset="0"/>
              </a:rPr>
              <a:t>	</a:t>
            </a:r>
            <a:r>
              <a:rPr lang="en-US" sz="2400" i="1" spc="10" dirty="0">
                <a:solidFill>
                  <a:srgbClr val="0000CC"/>
                </a:solidFill>
                <a:latin typeface="Arial" pitchFamily="34" charset="0"/>
                <a:ea typeface="Calibri"/>
                <a:cs typeface="Arial" pitchFamily="34" charset="0"/>
              </a:rPr>
              <a:t>- </a:t>
            </a:r>
            <a:r>
              <a:rPr lang="en-US" sz="2400" i="1" spc="10" dirty="0" err="1">
                <a:solidFill>
                  <a:srgbClr val="0000CC"/>
                </a:solidFill>
                <a:latin typeface="Arial" pitchFamily="34" charset="0"/>
                <a:ea typeface="Calibri"/>
                <a:cs typeface="Arial" pitchFamily="34" charset="0"/>
              </a:rPr>
              <a:t>Giao</a:t>
            </a:r>
            <a:r>
              <a:rPr lang="en-US" sz="2400" i="1" spc="10" dirty="0">
                <a:solidFill>
                  <a:srgbClr val="0000CC"/>
                </a:solidFill>
                <a:latin typeface="Arial" pitchFamily="34" charset="0"/>
                <a:ea typeface="Calibri"/>
                <a:cs typeface="Arial" pitchFamily="34" charset="0"/>
              </a:rPr>
              <a:t> </a:t>
            </a:r>
            <a:r>
              <a:rPr lang="en-US" sz="2400" i="1" spc="10" dirty="0" err="1">
                <a:solidFill>
                  <a:srgbClr val="0000CC"/>
                </a:solidFill>
                <a:latin typeface="Arial" pitchFamily="34" charset="0"/>
                <a:ea typeface="Calibri"/>
                <a:cs typeface="Arial" pitchFamily="34" charset="0"/>
              </a:rPr>
              <a:t>CP</a:t>
            </a:r>
            <a:r>
              <a:rPr lang="en-US" sz="2400" i="1" spc="10" dirty="0">
                <a:solidFill>
                  <a:srgbClr val="0000CC"/>
                </a:solidFill>
                <a:latin typeface="Arial" pitchFamily="34" charset="0"/>
                <a:ea typeface="Calibri"/>
                <a:cs typeface="Arial" pitchFamily="34" charset="0"/>
              </a:rPr>
              <a:t> </a:t>
            </a:r>
            <a:r>
              <a:rPr lang="en-US" sz="2400" i="1" spc="10" dirty="0" err="1">
                <a:solidFill>
                  <a:srgbClr val="0000CC"/>
                </a:solidFill>
                <a:latin typeface="Arial" pitchFamily="34" charset="0"/>
                <a:ea typeface="Calibri"/>
                <a:cs typeface="Arial" pitchFamily="34" charset="0"/>
              </a:rPr>
              <a:t>quy</a:t>
            </a:r>
            <a:r>
              <a:rPr lang="en-US" sz="2400" i="1" spc="10" dirty="0">
                <a:solidFill>
                  <a:srgbClr val="0000CC"/>
                </a:solidFill>
                <a:latin typeface="Arial" pitchFamily="34" charset="0"/>
                <a:ea typeface="Calibri"/>
                <a:cs typeface="Arial" pitchFamily="34" charset="0"/>
              </a:rPr>
              <a:t> </a:t>
            </a:r>
            <a:r>
              <a:rPr lang="en-US" sz="2400" i="1" spc="10" dirty="0" err="1">
                <a:solidFill>
                  <a:srgbClr val="0000CC"/>
                </a:solidFill>
                <a:latin typeface="Arial" pitchFamily="34" charset="0"/>
                <a:ea typeface="Calibri"/>
                <a:cs typeface="Arial" pitchFamily="34" charset="0"/>
              </a:rPr>
              <a:t>định</a:t>
            </a:r>
            <a:r>
              <a:rPr lang="en-US" sz="2400" i="1" spc="10" dirty="0">
                <a:solidFill>
                  <a:srgbClr val="0000CC"/>
                </a:solidFill>
                <a:latin typeface="Arial" pitchFamily="34" charset="0"/>
                <a:ea typeface="Calibri"/>
                <a:cs typeface="Arial" pitchFamily="34" charset="0"/>
              </a:rPr>
              <a:t> chi </a:t>
            </a:r>
            <a:r>
              <a:rPr lang="en-US" sz="2400" i="1" spc="10" dirty="0" err="1">
                <a:solidFill>
                  <a:srgbClr val="0000CC"/>
                </a:solidFill>
                <a:latin typeface="Arial" pitchFamily="34" charset="0"/>
                <a:ea typeface="Calibri"/>
                <a:cs typeface="Arial" pitchFamily="34" charset="0"/>
              </a:rPr>
              <a:t>tiết</a:t>
            </a:r>
            <a:r>
              <a:rPr lang="en-US" sz="2400" i="1" spc="10" dirty="0">
                <a:solidFill>
                  <a:srgbClr val="0000CC"/>
                </a:solidFill>
                <a:latin typeface="Arial" pitchFamily="34" charset="0"/>
                <a:ea typeface="Calibri"/>
                <a:cs typeface="Arial" pitchFamily="34" charset="0"/>
              </a:rPr>
              <a:t>. </a:t>
            </a:r>
            <a:r>
              <a:rPr lang="en-US" sz="2400" i="1" dirty="0">
                <a:solidFill>
                  <a:srgbClr val="0000CC"/>
                </a:solidFill>
                <a:latin typeface="Arial" pitchFamily="34" charset="0"/>
                <a:ea typeface="Calibri"/>
                <a:cs typeface="Arial" pitchFamily="34" charset="0"/>
              </a:rPr>
              <a:t> </a:t>
            </a:r>
          </a:p>
        </p:txBody>
      </p:sp>
      <p:sp>
        <p:nvSpPr>
          <p:cNvPr id="46084" name="Rectangle 4"/>
          <p:cNvSpPr>
            <a:spLocks noGrp="1" noChangeArrowheads="1"/>
          </p:cNvSpPr>
          <p:nvPr>
            <p:ph type="dt"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Arial" charset="0"/>
                <a:cs typeface="Arial" charset="0"/>
              </a:defRPr>
            </a:lvl1pPr>
            <a:lvl2pPr marL="742950" indent="-285750" eaLnBrk="0" hangingPunct="0">
              <a:defRPr sz="2400">
                <a:solidFill>
                  <a:schemeClr val="tx1"/>
                </a:solidFill>
                <a:latin typeface="Arial" charset="0"/>
                <a:cs typeface="Arial" charset="0"/>
              </a:defRPr>
            </a:lvl2pPr>
            <a:lvl3pPr marL="1143000" indent="-228600" eaLnBrk="0" hangingPunct="0">
              <a:defRPr sz="2400">
                <a:solidFill>
                  <a:schemeClr val="tx1"/>
                </a:solidFill>
                <a:latin typeface="Arial" charset="0"/>
                <a:cs typeface="Arial" charset="0"/>
              </a:defRPr>
            </a:lvl3pPr>
            <a:lvl4pPr marL="1600200" indent="-228600" eaLnBrk="0" hangingPunct="0">
              <a:defRPr sz="2400">
                <a:solidFill>
                  <a:schemeClr val="tx1"/>
                </a:solidFill>
                <a:latin typeface="Arial" charset="0"/>
                <a:cs typeface="Arial" charset="0"/>
              </a:defRPr>
            </a:lvl4pPr>
            <a:lvl5pPr marL="2057400" indent="-228600" eaLnBrk="0" hangingPunct="0">
              <a:defRPr sz="2400">
                <a:solidFill>
                  <a:schemeClr val="tx1"/>
                </a:solidFill>
                <a:latin typeface="Arial" charset="0"/>
                <a:cs typeface="Arial" charset="0"/>
              </a:defRPr>
            </a:lvl5pPr>
            <a:lvl6pPr marL="2514600" indent="-228600" eaLnBrk="0" fontAlgn="base" hangingPunct="0">
              <a:spcBef>
                <a:spcPct val="0"/>
              </a:spcBef>
              <a:spcAft>
                <a:spcPct val="0"/>
              </a:spcAft>
              <a:defRPr sz="2400">
                <a:solidFill>
                  <a:schemeClr val="tx1"/>
                </a:solidFill>
                <a:latin typeface="Arial" charset="0"/>
                <a:cs typeface="Arial" charset="0"/>
              </a:defRPr>
            </a:lvl6pPr>
            <a:lvl7pPr marL="2971800" indent="-228600" eaLnBrk="0" fontAlgn="base" hangingPunct="0">
              <a:spcBef>
                <a:spcPct val="0"/>
              </a:spcBef>
              <a:spcAft>
                <a:spcPct val="0"/>
              </a:spcAft>
              <a:defRPr sz="2400">
                <a:solidFill>
                  <a:schemeClr val="tx1"/>
                </a:solidFill>
                <a:latin typeface="Arial" charset="0"/>
                <a:cs typeface="Arial" charset="0"/>
              </a:defRPr>
            </a:lvl7pPr>
            <a:lvl8pPr marL="3429000" indent="-228600" eaLnBrk="0" fontAlgn="base" hangingPunct="0">
              <a:spcBef>
                <a:spcPct val="0"/>
              </a:spcBef>
              <a:spcAft>
                <a:spcPct val="0"/>
              </a:spcAft>
              <a:defRPr sz="2400">
                <a:solidFill>
                  <a:schemeClr val="tx1"/>
                </a:solidFill>
                <a:latin typeface="Arial" charset="0"/>
                <a:cs typeface="Arial" charset="0"/>
              </a:defRPr>
            </a:lvl8pPr>
            <a:lvl9pPr marL="3886200" indent="-228600" eaLnBrk="0" fontAlgn="base" hangingPunct="0">
              <a:spcBef>
                <a:spcPct val="0"/>
              </a:spcBef>
              <a:spcAft>
                <a:spcPct val="0"/>
              </a:spcAft>
              <a:defRPr sz="2400">
                <a:solidFill>
                  <a:schemeClr val="tx1"/>
                </a:solidFill>
                <a:latin typeface="Arial" charset="0"/>
                <a:cs typeface="Arial" charset="0"/>
              </a:defRPr>
            </a:lvl9pPr>
          </a:lstStyle>
          <a:p>
            <a:pPr eaLnBrk="1" hangingPunct="1"/>
            <a:fld id="{30FA2A42-0981-4B48-B8B9-F70639B815E1}" type="datetime1">
              <a:rPr lang="en-US" sz="1400"/>
              <a:pPr eaLnBrk="1" hangingPunct="1"/>
              <a:t>2/27/2023</a:t>
            </a:fld>
            <a:endParaRPr lang="en-US" sz="1400"/>
          </a:p>
        </p:txBody>
      </p:sp>
      <p:sp>
        <p:nvSpPr>
          <p:cNvPr id="46085" name="Rectangle 6"/>
          <p:cNvSpPr>
            <a:spLocks noGrp="1" noChangeArrowheads="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Arial" charset="0"/>
                <a:cs typeface="Arial" charset="0"/>
              </a:defRPr>
            </a:lvl1pPr>
            <a:lvl2pPr marL="742950" indent="-285750" eaLnBrk="0" hangingPunct="0">
              <a:defRPr sz="2400">
                <a:solidFill>
                  <a:schemeClr val="tx1"/>
                </a:solidFill>
                <a:latin typeface="Arial" charset="0"/>
                <a:cs typeface="Arial" charset="0"/>
              </a:defRPr>
            </a:lvl2pPr>
            <a:lvl3pPr marL="1143000" indent="-228600" eaLnBrk="0" hangingPunct="0">
              <a:defRPr sz="2400">
                <a:solidFill>
                  <a:schemeClr val="tx1"/>
                </a:solidFill>
                <a:latin typeface="Arial" charset="0"/>
                <a:cs typeface="Arial" charset="0"/>
              </a:defRPr>
            </a:lvl3pPr>
            <a:lvl4pPr marL="1600200" indent="-228600" eaLnBrk="0" hangingPunct="0">
              <a:defRPr sz="2400">
                <a:solidFill>
                  <a:schemeClr val="tx1"/>
                </a:solidFill>
                <a:latin typeface="Arial" charset="0"/>
                <a:cs typeface="Arial" charset="0"/>
              </a:defRPr>
            </a:lvl4pPr>
            <a:lvl5pPr marL="2057400" indent="-228600" eaLnBrk="0" hangingPunct="0">
              <a:defRPr sz="2400">
                <a:solidFill>
                  <a:schemeClr val="tx1"/>
                </a:solidFill>
                <a:latin typeface="Arial" charset="0"/>
                <a:cs typeface="Arial" charset="0"/>
              </a:defRPr>
            </a:lvl5pPr>
            <a:lvl6pPr marL="2514600" indent="-228600" eaLnBrk="0" fontAlgn="base" hangingPunct="0">
              <a:spcBef>
                <a:spcPct val="0"/>
              </a:spcBef>
              <a:spcAft>
                <a:spcPct val="0"/>
              </a:spcAft>
              <a:defRPr sz="2400">
                <a:solidFill>
                  <a:schemeClr val="tx1"/>
                </a:solidFill>
                <a:latin typeface="Arial" charset="0"/>
                <a:cs typeface="Arial" charset="0"/>
              </a:defRPr>
            </a:lvl6pPr>
            <a:lvl7pPr marL="2971800" indent="-228600" eaLnBrk="0" fontAlgn="base" hangingPunct="0">
              <a:spcBef>
                <a:spcPct val="0"/>
              </a:spcBef>
              <a:spcAft>
                <a:spcPct val="0"/>
              </a:spcAft>
              <a:defRPr sz="2400">
                <a:solidFill>
                  <a:schemeClr val="tx1"/>
                </a:solidFill>
                <a:latin typeface="Arial" charset="0"/>
                <a:cs typeface="Arial" charset="0"/>
              </a:defRPr>
            </a:lvl7pPr>
            <a:lvl8pPr marL="3429000" indent="-228600" eaLnBrk="0" fontAlgn="base" hangingPunct="0">
              <a:spcBef>
                <a:spcPct val="0"/>
              </a:spcBef>
              <a:spcAft>
                <a:spcPct val="0"/>
              </a:spcAft>
              <a:defRPr sz="2400">
                <a:solidFill>
                  <a:schemeClr val="tx1"/>
                </a:solidFill>
                <a:latin typeface="Arial" charset="0"/>
                <a:cs typeface="Arial" charset="0"/>
              </a:defRPr>
            </a:lvl8pPr>
            <a:lvl9pPr marL="3886200" indent="-228600" eaLnBrk="0" fontAlgn="base" hangingPunct="0">
              <a:spcBef>
                <a:spcPct val="0"/>
              </a:spcBef>
              <a:spcAft>
                <a:spcPct val="0"/>
              </a:spcAft>
              <a:defRPr sz="2400">
                <a:solidFill>
                  <a:schemeClr val="tx1"/>
                </a:solidFill>
                <a:latin typeface="Arial" charset="0"/>
                <a:cs typeface="Arial" charset="0"/>
              </a:defRPr>
            </a:lvl9pPr>
          </a:lstStyle>
          <a:p>
            <a:pPr eaLnBrk="1" hangingPunct="1"/>
            <a:fld id="{F48CA0BC-FC63-4ED5-8E9F-70AD69333893}" type="slidenum">
              <a:rPr lang="en-US" sz="1400"/>
              <a:pPr eaLnBrk="1" hangingPunct="1"/>
              <a:t>40</a:t>
            </a:fld>
            <a:endParaRPr lang="en-US" sz="1400"/>
          </a:p>
        </p:txBody>
      </p:sp>
    </p:spTree>
  </p:cSld>
  <p:clrMapOvr>
    <a:masterClrMapping/>
  </p:clrMapOvr>
  <p:transition spd="slow">
    <p:wheel spokes="1"/>
  </p:transition>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Title 1"/>
          <p:cNvSpPr>
            <a:spLocks noGrp="1"/>
          </p:cNvSpPr>
          <p:nvPr>
            <p:ph type="title"/>
          </p:nvPr>
        </p:nvSpPr>
        <p:spPr>
          <a:xfrm>
            <a:off x="1992313" y="115889"/>
            <a:ext cx="8229600" cy="433387"/>
          </a:xfrm>
        </p:spPr>
        <p:txBody>
          <a:bodyPr/>
          <a:lstStyle/>
          <a:p>
            <a:pPr eaLnBrk="1" hangingPunct="1"/>
            <a:r>
              <a:rPr lang="en-US" sz="2500" b="1">
                <a:solidFill>
                  <a:srgbClr val="000000"/>
                </a:solidFill>
                <a:latin typeface="Arial" charset="0"/>
                <a:cs typeface="Arial" charset="0"/>
              </a:rPr>
              <a:t>NỘI DUNG CƠ BẢN LUẬT SĐBS LUẠT XLVPHC</a:t>
            </a:r>
            <a:endParaRPr lang="en-US" sz="3200" b="1"/>
          </a:p>
        </p:txBody>
      </p:sp>
      <p:sp>
        <p:nvSpPr>
          <p:cNvPr id="47107" name="Content Placeholder 2"/>
          <p:cNvSpPr>
            <a:spLocks noGrp="1"/>
          </p:cNvSpPr>
          <p:nvPr>
            <p:ph idx="1"/>
          </p:nvPr>
        </p:nvSpPr>
        <p:spPr>
          <a:xfrm>
            <a:off x="1774826" y="836614"/>
            <a:ext cx="8569325" cy="5616575"/>
          </a:xfrm>
        </p:spPr>
        <p:txBody>
          <a:bodyPr/>
          <a:lstStyle/>
          <a:p>
            <a:pPr marL="0" indent="0" algn="just" eaLnBrk="1" hangingPunct="1">
              <a:spcBef>
                <a:spcPct val="0"/>
              </a:spcBef>
              <a:buNone/>
            </a:pPr>
            <a:r>
              <a:rPr lang="en-US" sz="2200"/>
              <a:t>	</a:t>
            </a:r>
            <a:r>
              <a:rPr lang="en-US" sz="2400">
                <a:latin typeface="Arial" charset="0"/>
                <a:cs typeface="Arial" charset="0"/>
              </a:rPr>
              <a:t>- SĐBS một số khoản của Điều 126 Luật hiện hành để giải quyết các vướng mắc trong thực tiễn: Đối với tang vật phương tiện bị tạm giữ để tịch thu; đối với tang vật phương tiện đang bị tạm giữ do bị chiếm đoạt, sử dụng trái phép thuộc trường họp bị tịch thu;</a:t>
            </a:r>
          </a:p>
          <a:p>
            <a:pPr marL="0" indent="0" algn="just" eaLnBrk="1" hangingPunct="1">
              <a:spcBef>
                <a:spcPct val="0"/>
              </a:spcBef>
              <a:buNone/>
            </a:pPr>
            <a:r>
              <a:rPr lang="en-US" sz="2400">
                <a:latin typeface="Arial" charset="0"/>
                <a:cs typeface="Arial" charset="0"/>
              </a:rPr>
              <a:t>	- </a:t>
            </a:r>
            <a:r>
              <a:rPr lang="en-US" sz="2400">
                <a:solidFill>
                  <a:srgbClr val="000000"/>
                </a:solidFill>
                <a:latin typeface="Arial" charset="0"/>
                <a:cs typeface="Arial" charset="0"/>
              </a:rPr>
              <a:t>Đối với tang vật phương tiện bị tạm giữ để tịch thu nhưng đã đăng ký biện pháp bảo đảm thế chấp tài sản: bên nhận thế chấp đươc nhận lại tài sảm tương ứng trị giá thế chấp nhưng phải nộp một khoản tiền tương đương trị giá vào NSNN.</a:t>
            </a:r>
            <a:r>
              <a:rPr lang="en-US" sz="2400">
                <a:latin typeface="Arial" charset="0"/>
                <a:cs typeface="Arial" charset="0"/>
              </a:rPr>
              <a:t> </a:t>
            </a:r>
          </a:p>
          <a:p>
            <a:pPr marL="0" indent="0" algn="just" eaLnBrk="1" hangingPunct="1">
              <a:spcBef>
                <a:spcPct val="0"/>
              </a:spcBef>
              <a:buNone/>
            </a:pPr>
            <a:r>
              <a:rPr lang="en-US" sz="2400">
                <a:latin typeface="Arial" charset="0"/>
                <a:cs typeface="Arial" charset="0"/>
              </a:rPr>
              <a:t>	- </a:t>
            </a:r>
            <a:r>
              <a:rPr lang="en-US" sz="2400">
                <a:solidFill>
                  <a:srgbClr val="000000"/>
                </a:solidFill>
                <a:latin typeface="Arial" charset="0"/>
                <a:cs typeface="Arial" charset="0"/>
              </a:rPr>
              <a:t>Đối với tang vật phương tiện bị tạm giữ theo quy định tại điểm a, b khoản 1 Điều 125 đã hết hạn tạm giữ mà người vi phạm, chủ sở hữu, người quản lý không đến nhận mà không có lý do chính đáng thì phân ra các trường hợp với thủ tục xử lý minh bạch để dứt điểm giải quyết. </a:t>
            </a:r>
            <a:endParaRPr lang="en-US" sz="2400">
              <a:latin typeface="Arial" charset="0"/>
              <a:cs typeface="Arial" charset="0"/>
            </a:endParaRPr>
          </a:p>
        </p:txBody>
      </p:sp>
      <p:sp>
        <p:nvSpPr>
          <p:cNvPr id="47108" name="Rectangle 4"/>
          <p:cNvSpPr>
            <a:spLocks noGrp="1" noChangeArrowheads="1"/>
          </p:cNvSpPr>
          <p:nvPr>
            <p:ph type="dt"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Arial" charset="0"/>
                <a:cs typeface="Arial" charset="0"/>
              </a:defRPr>
            </a:lvl1pPr>
            <a:lvl2pPr marL="742950" indent="-285750" eaLnBrk="0" hangingPunct="0">
              <a:defRPr sz="2400">
                <a:solidFill>
                  <a:schemeClr val="tx1"/>
                </a:solidFill>
                <a:latin typeface="Arial" charset="0"/>
                <a:cs typeface="Arial" charset="0"/>
              </a:defRPr>
            </a:lvl2pPr>
            <a:lvl3pPr marL="1143000" indent="-228600" eaLnBrk="0" hangingPunct="0">
              <a:defRPr sz="2400">
                <a:solidFill>
                  <a:schemeClr val="tx1"/>
                </a:solidFill>
                <a:latin typeface="Arial" charset="0"/>
                <a:cs typeface="Arial" charset="0"/>
              </a:defRPr>
            </a:lvl3pPr>
            <a:lvl4pPr marL="1600200" indent="-228600" eaLnBrk="0" hangingPunct="0">
              <a:defRPr sz="2400">
                <a:solidFill>
                  <a:schemeClr val="tx1"/>
                </a:solidFill>
                <a:latin typeface="Arial" charset="0"/>
                <a:cs typeface="Arial" charset="0"/>
              </a:defRPr>
            </a:lvl4pPr>
            <a:lvl5pPr marL="2057400" indent="-228600" eaLnBrk="0" hangingPunct="0">
              <a:defRPr sz="2400">
                <a:solidFill>
                  <a:schemeClr val="tx1"/>
                </a:solidFill>
                <a:latin typeface="Arial" charset="0"/>
                <a:cs typeface="Arial" charset="0"/>
              </a:defRPr>
            </a:lvl5pPr>
            <a:lvl6pPr marL="2514600" indent="-228600" eaLnBrk="0" fontAlgn="base" hangingPunct="0">
              <a:spcBef>
                <a:spcPct val="0"/>
              </a:spcBef>
              <a:spcAft>
                <a:spcPct val="0"/>
              </a:spcAft>
              <a:defRPr sz="2400">
                <a:solidFill>
                  <a:schemeClr val="tx1"/>
                </a:solidFill>
                <a:latin typeface="Arial" charset="0"/>
                <a:cs typeface="Arial" charset="0"/>
              </a:defRPr>
            </a:lvl6pPr>
            <a:lvl7pPr marL="2971800" indent="-228600" eaLnBrk="0" fontAlgn="base" hangingPunct="0">
              <a:spcBef>
                <a:spcPct val="0"/>
              </a:spcBef>
              <a:spcAft>
                <a:spcPct val="0"/>
              </a:spcAft>
              <a:defRPr sz="2400">
                <a:solidFill>
                  <a:schemeClr val="tx1"/>
                </a:solidFill>
                <a:latin typeface="Arial" charset="0"/>
                <a:cs typeface="Arial" charset="0"/>
              </a:defRPr>
            </a:lvl7pPr>
            <a:lvl8pPr marL="3429000" indent="-228600" eaLnBrk="0" fontAlgn="base" hangingPunct="0">
              <a:spcBef>
                <a:spcPct val="0"/>
              </a:spcBef>
              <a:spcAft>
                <a:spcPct val="0"/>
              </a:spcAft>
              <a:defRPr sz="2400">
                <a:solidFill>
                  <a:schemeClr val="tx1"/>
                </a:solidFill>
                <a:latin typeface="Arial" charset="0"/>
                <a:cs typeface="Arial" charset="0"/>
              </a:defRPr>
            </a:lvl8pPr>
            <a:lvl9pPr marL="3886200" indent="-228600" eaLnBrk="0" fontAlgn="base" hangingPunct="0">
              <a:spcBef>
                <a:spcPct val="0"/>
              </a:spcBef>
              <a:spcAft>
                <a:spcPct val="0"/>
              </a:spcAft>
              <a:defRPr sz="2400">
                <a:solidFill>
                  <a:schemeClr val="tx1"/>
                </a:solidFill>
                <a:latin typeface="Arial" charset="0"/>
                <a:cs typeface="Arial" charset="0"/>
              </a:defRPr>
            </a:lvl9pPr>
          </a:lstStyle>
          <a:p>
            <a:pPr eaLnBrk="1" hangingPunct="1"/>
            <a:fld id="{7C3078FA-BBE2-4D08-B07C-EB481E900159}" type="datetime1">
              <a:rPr lang="en-US" sz="1400"/>
              <a:pPr eaLnBrk="1" hangingPunct="1"/>
              <a:t>2/27/2023</a:t>
            </a:fld>
            <a:endParaRPr lang="en-US" sz="1400"/>
          </a:p>
        </p:txBody>
      </p:sp>
      <p:sp>
        <p:nvSpPr>
          <p:cNvPr id="47109" name="Rectangle 6"/>
          <p:cNvSpPr>
            <a:spLocks noGrp="1" noChangeArrowheads="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Arial" charset="0"/>
                <a:cs typeface="Arial" charset="0"/>
              </a:defRPr>
            </a:lvl1pPr>
            <a:lvl2pPr marL="742950" indent="-285750" eaLnBrk="0" hangingPunct="0">
              <a:defRPr sz="2400">
                <a:solidFill>
                  <a:schemeClr val="tx1"/>
                </a:solidFill>
                <a:latin typeface="Arial" charset="0"/>
                <a:cs typeface="Arial" charset="0"/>
              </a:defRPr>
            </a:lvl2pPr>
            <a:lvl3pPr marL="1143000" indent="-228600" eaLnBrk="0" hangingPunct="0">
              <a:defRPr sz="2400">
                <a:solidFill>
                  <a:schemeClr val="tx1"/>
                </a:solidFill>
                <a:latin typeface="Arial" charset="0"/>
                <a:cs typeface="Arial" charset="0"/>
              </a:defRPr>
            </a:lvl3pPr>
            <a:lvl4pPr marL="1600200" indent="-228600" eaLnBrk="0" hangingPunct="0">
              <a:defRPr sz="2400">
                <a:solidFill>
                  <a:schemeClr val="tx1"/>
                </a:solidFill>
                <a:latin typeface="Arial" charset="0"/>
                <a:cs typeface="Arial" charset="0"/>
              </a:defRPr>
            </a:lvl4pPr>
            <a:lvl5pPr marL="2057400" indent="-228600" eaLnBrk="0" hangingPunct="0">
              <a:defRPr sz="2400">
                <a:solidFill>
                  <a:schemeClr val="tx1"/>
                </a:solidFill>
                <a:latin typeface="Arial" charset="0"/>
                <a:cs typeface="Arial" charset="0"/>
              </a:defRPr>
            </a:lvl5pPr>
            <a:lvl6pPr marL="2514600" indent="-228600" eaLnBrk="0" fontAlgn="base" hangingPunct="0">
              <a:spcBef>
                <a:spcPct val="0"/>
              </a:spcBef>
              <a:spcAft>
                <a:spcPct val="0"/>
              </a:spcAft>
              <a:defRPr sz="2400">
                <a:solidFill>
                  <a:schemeClr val="tx1"/>
                </a:solidFill>
                <a:latin typeface="Arial" charset="0"/>
                <a:cs typeface="Arial" charset="0"/>
              </a:defRPr>
            </a:lvl6pPr>
            <a:lvl7pPr marL="2971800" indent="-228600" eaLnBrk="0" fontAlgn="base" hangingPunct="0">
              <a:spcBef>
                <a:spcPct val="0"/>
              </a:spcBef>
              <a:spcAft>
                <a:spcPct val="0"/>
              </a:spcAft>
              <a:defRPr sz="2400">
                <a:solidFill>
                  <a:schemeClr val="tx1"/>
                </a:solidFill>
                <a:latin typeface="Arial" charset="0"/>
                <a:cs typeface="Arial" charset="0"/>
              </a:defRPr>
            </a:lvl7pPr>
            <a:lvl8pPr marL="3429000" indent="-228600" eaLnBrk="0" fontAlgn="base" hangingPunct="0">
              <a:spcBef>
                <a:spcPct val="0"/>
              </a:spcBef>
              <a:spcAft>
                <a:spcPct val="0"/>
              </a:spcAft>
              <a:defRPr sz="2400">
                <a:solidFill>
                  <a:schemeClr val="tx1"/>
                </a:solidFill>
                <a:latin typeface="Arial" charset="0"/>
                <a:cs typeface="Arial" charset="0"/>
              </a:defRPr>
            </a:lvl8pPr>
            <a:lvl9pPr marL="3886200" indent="-228600" eaLnBrk="0" fontAlgn="base" hangingPunct="0">
              <a:spcBef>
                <a:spcPct val="0"/>
              </a:spcBef>
              <a:spcAft>
                <a:spcPct val="0"/>
              </a:spcAft>
              <a:defRPr sz="2400">
                <a:solidFill>
                  <a:schemeClr val="tx1"/>
                </a:solidFill>
                <a:latin typeface="Arial" charset="0"/>
                <a:cs typeface="Arial" charset="0"/>
              </a:defRPr>
            </a:lvl9pPr>
          </a:lstStyle>
          <a:p>
            <a:pPr eaLnBrk="1" hangingPunct="1"/>
            <a:fld id="{9FE2D33F-8296-4BBC-9263-ACBBBA6B8CB9}" type="slidenum">
              <a:rPr lang="en-US" sz="1400"/>
              <a:pPr eaLnBrk="1" hangingPunct="1"/>
              <a:t>41</a:t>
            </a:fld>
            <a:endParaRPr lang="en-US" sz="1400"/>
          </a:p>
        </p:txBody>
      </p:sp>
    </p:spTree>
  </p:cSld>
  <p:clrMapOvr>
    <a:masterClrMapping/>
  </p:clrMapOvr>
  <p:transition spd="slow">
    <p:wheel spokes="1"/>
  </p:transition>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75520" y="0"/>
            <a:ext cx="8784976" cy="908720"/>
          </a:xfrm>
        </p:spPr>
        <p:txBody>
          <a:bodyPr/>
          <a:lstStyle/>
          <a:p>
            <a:r>
              <a:rPr lang="en-US" sz="2800" b="1" kern="0" dirty="0">
                <a:solidFill>
                  <a:srgbClr val="CC6600"/>
                </a:solidFill>
                <a:latin typeface="Verdana"/>
              </a:rPr>
              <a:t>MỘT SỐ NỘI DUNG CẦN LƯU Ý TRONG NGHỊ ĐỊNH SỐ 118/2021/NĐ-CP</a:t>
            </a:r>
            <a:endParaRPr lang="en-US" dirty="0"/>
          </a:p>
        </p:txBody>
      </p:sp>
      <p:sp>
        <p:nvSpPr>
          <p:cNvPr id="4" name="Date Placeholder 3"/>
          <p:cNvSpPr>
            <a:spLocks noGrp="1"/>
          </p:cNvSpPr>
          <p:nvPr>
            <p:ph type="dt" sz="half" idx="10"/>
          </p:nvPr>
        </p:nvSpPr>
        <p:spPr/>
        <p:txBody>
          <a:bodyPr/>
          <a:lstStyle/>
          <a:p>
            <a:pPr>
              <a:defRPr/>
            </a:pPr>
            <a:fld id="{7E8A096C-1001-41D2-B78B-B6601B3869A0}" type="datetime1">
              <a:rPr lang="en-US" smtClean="0"/>
              <a:pPr>
                <a:defRPr/>
              </a:pPr>
              <a:t>2/27/2023</a:t>
            </a:fld>
            <a:endParaRPr lang="en-US"/>
          </a:p>
        </p:txBody>
      </p:sp>
      <p:sp>
        <p:nvSpPr>
          <p:cNvPr id="5" name="Slide Number Placeholder 4"/>
          <p:cNvSpPr>
            <a:spLocks noGrp="1"/>
          </p:cNvSpPr>
          <p:nvPr>
            <p:ph type="sldNum" sz="quarter" idx="12"/>
          </p:nvPr>
        </p:nvSpPr>
        <p:spPr/>
        <p:txBody>
          <a:bodyPr/>
          <a:lstStyle/>
          <a:p>
            <a:pPr>
              <a:defRPr/>
            </a:pPr>
            <a:fld id="{A602922E-7131-4C97-B74F-2549105F1C92}" type="slidenum">
              <a:rPr lang="en-US" smtClean="0"/>
              <a:pPr>
                <a:defRPr/>
              </a:pPr>
              <a:t>42</a:t>
            </a:fld>
            <a:endParaRPr lang="en-US"/>
          </a:p>
        </p:txBody>
      </p:sp>
      <p:sp>
        <p:nvSpPr>
          <p:cNvPr id="6" name="Content Placeholder 5"/>
          <p:cNvSpPr>
            <a:spLocks noGrp="1"/>
          </p:cNvSpPr>
          <p:nvPr>
            <p:ph idx="1"/>
          </p:nvPr>
        </p:nvSpPr>
        <p:spPr>
          <a:xfrm>
            <a:off x="1631504" y="980729"/>
            <a:ext cx="8856984" cy="5375622"/>
          </a:xfrm>
        </p:spPr>
        <p:txBody>
          <a:bodyPr/>
          <a:lstStyle/>
          <a:p>
            <a:pPr marL="469900" indent="-469900" eaLnBrk="1" hangingPunct="1">
              <a:buClr>
                <a:srgbClr val="CC0000"/>
              </a:buClr>
              <a:buNone/>
            </a:pPr>
            <a:r>
              <a:rPr lang="en-US" sz="2400" b="1" kern="0" dirty="0">
                <a:solidFill>
                  <a:srgbClr val="000000"/>
                </a:solidFill>
                <a:latin typeface="Arial" pitchFamily="34" charset="0"/>
                <a:cs typeface="Arial" pitchFamily="34" charset="0"/>
              </a:rPr>
              <a:t>1. </a:t>
            </a:r>
            <a:r>
              <a:rPr lang="en-US" sz="2400" b="1" kern="0" dirty="0" err="1">
                <a:solidFill>
                  <a:srgbClr val="000000"/>
                </a:solidFill>
                <a:latin typeface="Arial" pitchFamily="34" charset="0"/>
                <a:cs typeface="Arial" pitchFamily="34" charset="0"/>
              </a:rPr>
              <a:t>Biểu</a:t>
            </a:r>
            <a:r>
              <a:rPr lang="en-US" sz="2400" b="1" kern="0" dirty="0">
                <a:solidFill>
                  <a:srgbClr val="000000"/>
                </a:solidFill>
                <a:latin typeface="Arial" pitchFamily="34" charset="0"/>
                <a:cs typeface="Arial" pitchFamily="34" charset="0"/>
              </a:rPr>
              <a:t> </a:t>
            </a:r>
            <a:r>
              <a:rPr lang="en-US" sz="2400" b="1" kern="0" dirty="0" err="1">
                <a:solidFill>
                  <a:srgbClr val="000000"/>
                </a:solidFill>
                <a:latin typeface="Arial" pitchFamily="34" charset="0"/>
                <a:cs typeface="Arial" pitchFamily="34" charset="0"/>
              </a:rPr>
              <a:t>mẫu</a:t>
            </a:r>
            <a:r>
              <a:rPr lang="en-US" sz="2400" b="1" kern="0" dirty="0">
                <a:solidFill>
                  <a:srgbClr val="000000"/>
                </a:solidFill>
                <a:latin typeface="Arial" pitchFamily="34" charset="0"/>
                <a:cs typeface="Arial" pitchFamily="34" charset="0"/>
              </a:rPr>
              <a:t> XPVPHC &amp; </a:t>
            </a:r>
            <a:r>
              <a:rPr lang="en-US" sz="2400" b="1" kern="0" dirty="0" err="1">
                <a:solidFill>
                  <a:srgbClr val="000000"/>
                </a:solidFill>
                <a:latin typeface="Arial" pitchFamily="34" charset="0"/>
                <a:cs typeface="Arial" pitchFamily="34" charset="0"/>
              </a:rPr>
              <a:t>vướng</a:t>
            </a:r>
            <a:r>
              <a:rPr lang="en-US" sz="2400" b="1" kern="0" dirty="0">
                <a:solidFill>
                  <a:srgbClr val="000000"/>
                </a:solidFill>
                <a:latin typeface="Arial" pitchFamily="34" charset="0"/>
                <a:cs typeface="Arial" pitchFamily="34" charset="0"/>
              </a:rPr>
              <a:t> </a:t>
            </a:r>
            <a:r>
              <a:rPr lang="en-US" sz="2400" b="1" kern="0" dirty="0" err="1">
                <a:solidFill>
                  <a:srgbClr val="000000"/>
                </a:solidFill>
                <a:latin typeface="Arial" pitchFamily="34" charset="0"/>
                <a:cs typeface="Arial" pitchFamily="34" charset="0"/>
              </a:rPr>
              <a:t>mắc</a:t>
            </a:r>
            <a:r>
              <a:rPr lang="en-US" sz="2400" b="1" kern="0" dirty="0">
                <a:solidFill>
                  <a:srgbClr val="000000"/>
                </a:solidFill>
                <a:latin typeface="Arial" pitchFamily="34" charset="0"/>
                <a:cs typeface="Arial" pitchFamily="34" charset="0"/>
              </a:rPr>
              <a:t> </a:t>
            </a:r>
            <a:r>
              <a:rPr lang="en-US" sz="2400" b="1" kern="0" dirty="0" err="1">
                <a:solidFill>
                  <a:srgbClr val="000000"/>
                </a:solidFill>
                <a:latin typeface="Arial" pitchFamily="34" charset="0"/>
                <a:cs typeface="Arial" pitchFamily="34" charset="0"/>
              </a:rPr>
              <a:t>áp</a:t>
            </a:r>
            <a:r>
              <a:rPr lang="en-US" sz="2400" b="1" kern="0" dirty="0">
                <a:solidFill>
                  <a:srgbClr val="000000"/>
                </a:solidFill>
                <a:latin typeface="Arial" pitchFamily="34" charset="0"/>
                <a:cs typeface="Arial" pitchFamily="34" charset="0"/>
              </a:rPr>
              <a:t> </a:t>
            </a:r>
            <a:r>
              <a:rPr lang="en-US" sz="2400" b="1" kern="0" dirty="0" err="1">
                <a:solidFill>
                  <a:srgbClr val="000000"/>
                </a:solidFill>
                <a:latin typeface="Arial" pitchFamily="34" charset="0"/>
                <a:cs typeface="Arial" pitchFamily="34" charset="0"/>
              </a:rPr>
              <a:t>dụng</a:t>
            </a:r>
            <a:r>
              <a:rPr lang="en-US" sz="2400" b="1" kern="0" dirty="0">
                <a:solidFill>
                  <a:srgbClr val="000000"/>
                </a:solidFill>
                <a:latin typeface="Arial" pitchFamily="34" charset="0"/>
                <a:cs typeface="Arial" pitchFamily="34" charset="0"/>
              </a:rPr>
              <a:t> </a:t>
            </a:r>
            <a:r>
              <a:rPr lang="en-US" sz="2400" b="1" kern="0" dirty="0" err="1">
                <a:solidFill>
                  <a:srgbClr val="000000"/>
                </a:solidFill>
                <a:latin typeface="Arial" pitchFamily="34" charset="0"/>
                <a:cs typeface="Arial" pitchFamily="34" charset="0"/>
              </a:rPr>
              <a:t>biểu</a:t>
            </a:r>
            <a:r>
              <a:rPr lang="en-US" sz="2400" b="1" kern="0" dirty="0">
                <a:solidFill>
                  <a:srgbClr val="000000"/>
                </a:solidFill>
                <a:latin typeface="Arial" pitchFamily="34" charset="0"/>
                <a:cs typeface="Arial" pitchFamily="34" charset="0"/>
              </a:rPr>
              <a:t> </a:t>
            </a:r>
            <a:r>
              <a:rPr lang="en-US" sz="2400" b="1" kern="0" dirty="0" err="1">
                <a:solidFill>
                  <a:srgbClr val="000000"/>
                </a:solidFill>
                <a:latin typeface="Arial" pitchFamily="34" charset="0"/>
                <a:cs typeface="Arial" pitchFamily="34" charset="0"/>
              </a:rPr>
              <a:t>mẫu</a:t>
            </a:r>
            <a:r>
              <a:rPr lang="en-US" sz="2400" b="1" kern="0" dirty="0">
                <a:solidFill>
                  <a:srgbClr val="000000"/>
                </a:solidFill>
                <a:latin typeface="Arial" pitchFamily="34" charset="0"/>
                <a:cs typeface="Arial" pitchFamily="34" charset="0"/>
              </a:rPr>
              <a:t>:</a:t>
            </a:r>
          </a:p>
          <a:p>
            <a:pPr eaLnBrk="1" hangingPunct="1">
              <a:buClr>
                <a:srgbClr val="CC0000"/>
              </a:buClr>
              <a:buFontTx/>
              <a:buChar char="-"/>
            </a:pPr>
            <a:r>
              <a:rPr lang="en-US" sz="2400" b="1" kern="0" dirty="0">
                <a:solidFill>
                  <a:srgbClr val="000000"/>
                </a:solidFill>
                <a:latin typeface="Arial" pitchFamily="34" charset="0"/>
                <a:cs typeface="Arial" pitchFamily="34" charset="0"/>
              </a:rPr>
              <a:t>NĐ 118/2021/NĐ-CP </a:t>
            </a:r>
            <a:r>
              <a:rPr lang="en-US" sz="2400" b="1" kern="0" dirty="0" err="1">
                <a:solidFill>
                  <a:srgbClr val="000000"/>
                </a:solidFill>
                <a:latin typeface="Arial" pitchFamily="34" charset="0"/>
                <a:cs typeface="Arial" pitchFamily="34" charset="0"/>
              </a:rPr>
              <a:t>theo</a:t>
            </a:r>
            <a:r>
              <a:rPr lang="en-US" sz="2400" b="1" kern="0" dirty="0">
                <a:solidFill>
                  <a:srgbClr val="000000"/>
                </a:solidFill>
                <a:latin typeface="Arial" pitchFamily="34" charset="0"/>
                <a:cs typeface="Arial" pitchFamily="34" charset="0"/>
              </a:rPr>
              <a:t> </a:t>
            </a:r>
            <a:r>
              <a:rPr lang="en-US" sz="2400" b="1" kern="0" dirty="0" err="1">
                <a:solidFill>
                  <a:srgbClr val="000000"/>
                </a:solidFill>
                <a:latin typeface="Arial" pitchFamily="34" charset="0"/>
                <a:cs typeface="Arial" pitchFamily="34" charset="0"/>
              </a:rPr>
              <a:t>Điều</a:t>
            </a:r>
            <a:r>
              <a:rPr lang="en-US" sz="2400" b="1" kern="0" dirty="0">
                <a:solidFill>
                  <a:srgbClr val="000000"/>
                </a:solidFill>
                <a:latin typeface="Arial" pitchFamily="34" charset="0"/>
                <a:cs typeface="Arial" pitchFamily="34" charset="0"/>
              </a:rPr>
              <a:t> 4 </a:t>
            </a:r>
            <a:r>
              <a:rPr lang="en-US" sz="2400" b="1" kern="0" dirty="0" err="1">
                <a:solidFill>
                  <a:srgbClr val="000000"/>
                </a:solidFill>
                <a:latin typeface="Arial" pitchFamily="34" charset="0"/>
                <a:cs typeface="Arial" pitchFamily="34" charset="0"/>
              </a:rPr>
              <a:t>Luật</a:t>
            </a:r>
            <a:r>
              <a:rPr lang="en-US" sz="2400" b="1" kern="0" dirty="0">
                <a:solidFill>
                  <a:srgbClr val="000000"/>
                </a:solidFill>
                <a:latin typeface="Arial" pitchFamily="34" charset="0"/>
                <a:cs typeface="Arial" pitchFamily="34" charset="0"/>
              </a:rPr>
              <a:t> </a:t>
            </a:r>
            <a:r>
              <a:rPr lang="en-US" sz="2400" b="1" kern="0" dirty="0" err="1">
                <a:solidFill>
                  <a:srgbClr val="000000"/>
                </a:solidFill>
                <a:latin typeface="Arial" pitchFamily="34" charset="0"/>
                <a:cs typeface="Arial" pitchFamily="34" charset="0"/>
              </a:rPr>
              <a:t>số</a:t>
            </a:r>
            <a:r>
              <a:rPr lang="en-US" sz="2400" b="1" kern="0" dirty="0">
                <a:solidFill>
                  <a:srgbClr val="000000"/>
                </a:solidFill>
                <a:latin typeface="Arial" pitchFamily="34" charset="0"/>
                <a:cs typeface="Arial" pitchFamily="34" charset="0"/>
              </a:rPr>
              <a:t> 67/2020/QH14: </a:t>
            </a:r>
          </a:p>
          <a:p>
            <a:pPr marL="0" indent="0" algn="just" eaLnBrk="1" hangingPunct="1">
              <a:buClr>
                <a:srgbClr val="CC0000"/>
              </a:buClr>
              <a:buNone/>
            </a:pPr>
            <a:r>
              <a:rPr lang="en-US" sz="2400" b="1" kern="0" dirty="0">
                <a:solidFill>
                  <a:srgbClr val="000000"/>
                </a:solidFill>
                <a:latin typeface="Arial" pitchFamily="34" charset="0"/>
                <a:cs typeface="Arial" pitchFamily="34" charset="0"/>
              </a:rPr>
              <a:t>	</a:t>
            </a:r>
            <a:r>
              <a:rPr lang="vi-VN" sz="2400" b="1" dirty="0">
                <a:solidFill>
                  <a:srgbClr val="FF0000"/>
                </a:solidFill>
              </a:rPr>
              <a:t>74 biểu mẫu </a:t>
            </a:r>
            <a:r>
              <a:rPr lang="vi-VN" sz="2400" dirty="0"/>
              <a:t>(44 mẫu Quyết định và 30 mẫu Biên bản)</a:t>
            </a:r>
          </a:p>
          <a:p>
            <a:pPr algn="just" eaLnBrk="1" hangingPunct="1">
              <a:buClr>
                <a:srgbClr val="CC0000"/>
              </a:buClr>
              <a:buFontTx/>
              <a:buChar char="-"/>
            </a:pPr>
            <a:r>
              <a:rPr lang="en-US" sz="2400" b="1" kern="0" dirty="0" err="1">
                <a:solidFill>
                  <a:srgbClr val="000000"/>
                </a:solidFill>
                <a:latin typeface="Arial" pitchFamily="34" charset="0"/>
                <a:cs typeface="Arial" pitchFamily="34" charset="0"/>
              </a:rPr>
              <a:t>Biểu</a:t>
            </a:r>
            <a:r>
              <a:rPr lang="en-US" sz="2400" b="1" kern="0" dirty="0">
                <a:solidFill>
                  <a:srgbClr val="000000"/>
                </a:solidFill>
                <a:latin typeface="Arial" pitchFamily="34" charset="0"/>
                <a:cs typeface="Arial" pitchFamily="34" charset="0"/>
              </a:rPr>
              <a:t> </a:t>
            </a:r>
            <a:r>
              <a:rPr lang="en-US" sz="2400" b="1" kern="0" dirty="0" err="1">
                <a:solidFill>
                  <a:srgbClr val="000000"/>
                </a:solidFill>
                <a:latin typeface="Arial" pitchFamily="34" charset="0"/>
                <a:cs typeface="Arial" pitchFamily="34" charset="0"/>
              </a:rPr>
              <a:t>mẫu</a:t>
            </a:r>
            <a:r>
              <a:rPr lang="en-US" sz="2400" b="1" kern="0" dirty="0">
                <a:solidFill>
                  <a:srgbClr val="000000"/>
                </a:solidFill>
                <a:latin typeface="Arial" pitchFamily="34" charset="0"/>
                <a:cs typeface="Arial" pitchFamily="34" charset="0"/>
              </a:rPr>
              <a:t> </a:t>
            </a:r>
            <a:r>
              <a:rPr lang="en-US" sz="2400" b="1" kern="0" dirty="0" err="1">
                <a:solidFill>
                  <a:srgbClr val="000000"/>
                </a:solidFill>
                <a:latin typeface="Arial" pitchFamily="34" charset="0"/>
                <a:cs typeface="Arial" pitchFamily="34" charset="0"/>
              </a:rPr>
              <a:t>Bộ</a:t>
            </a:r>
            <a:r>
              <a:rPr lang="en-US" sz="2400" b="1" kern="0" dirty="0">
                <a:solidFill>
                  <a:srgbClr val="000000"/>
                </a:solidFill>
                <a:latin typeface="Arial" pitchFamily="34" charset="0"/>
                <a:cs typeface="Arial" pitchFamily="34" charset="0"/>
              </a:rPr>
              <a:t> </a:t>
            </a:r>
            <a:r>
              <a:rPr lang="en-US" sz="2400" b="1" kern="0" dirty="0" err="1">
                <a:solidFill>
                  <a:srgbClr val="000000"/>
                </a:solidFill>
                <a:latin typeface="Arial" pitchFamily="34" charset="0"/>
                <a:cs typeface="Arial" pitchFamily="34" charset="0"/>
              </a:rPr>
              <a:t>ngành</a:t>
            </a:r>
            <a:r>
              <a:rPr lang="en-US" sz="2400" b="1" kern="0" dirty="0">
                <a:solidFill>
                  <a:srgbClr val="000000"/>
                </a:solidFill>
                <a:latin typeface="Arial" pitchFamily="34" charset="0"/>
                <a:cs typeface="Arial" pitchFamily="34" charset="0"/>
              </a:rPr>
              <a:t>: </a:t>
            </a:r>
            <a:r>
              <a:rPr lang="en-US" sz="2400" b="1" kern="0" dirty="0" err="1">
                <a:solidFill>
                  <a:srgbClr val="000000"/>
                </a:solidFill>
                <a:latin typeface="Arial" pitchFamily="34" charset="0"/>
                <a:cs typeface="Arial" pitchFamily="34" charset="0"/>
              </a:rPr>
              <a:t>Bộ</a:t>
            </a:r>
            <a:r>
              <a:rPr lang="en-US" sz="2400" b="1" kern="0" dirty="0">
                <a:solidFill>
                  <a:srgbClr val="000000"/>
                </a:solidFill>
                <a:latin typeface="Arial" pitchFamily="34" charset="0"/>
                <a:cs typeface="Arial" pitchFamily="34" charset="0"/>
              </a:rPr>
              <a:t> </a:t>
            </a:r>
            <a:r>
              <a:rPr lang="en-US" sz="2400" b="1" kern="0" dirty="0" err="1">
                <a:solidFill>
                  <a:srgbClr val="000000"/>
                </a:solidFill>
                <a:latin typeface="Arial" pitchFamily="34" charset="0"/>
                <a:cs typeface="Arial" pitchFamily="34" charset="0"/>
              </a:rPr>
              <a:t>Công</a:t>
            </a:r>
            <a:r>
              <a:rPr lang="en-US" sz="2400" b="1" kern="0" dirty="0">
                <a:solidFill>
                  <a:srgbClr val="000000"/>
                </a:solidFill>
                <a:latin typeface="Arial" pitchFamily="34" charset="0"/>
                <a:cs typeface="Arial" pitchFamily="34" charset="0"/>
              </a:rPr>
              <a:t> an </a:t>
            </a:r>
            <a:r>
              <a:rPr lang="en-US" sz="2400" b="1" kern="0" dirty="0" err="1">
                <a:solidFill>
                  <a:srgbClr val="000000"/>
                </a:solidFill>
                <a:latin typeface="Arial" pitchFamily="34" charset="0"/>
                <a:cs typeface="Arial" pitchFamily="34" charset="0"/>
              </a:rPr>
              <a:t>có</a:t>
            </a:r>
            <a:r>
              <a:rPr lang="en-US" sz="2400" b="1" kern="0" dirty="0">
                <a:solidFill>
                  <a:srgbClr val="000000"/>
                </a:solidFill>
                <a:latin typeface="Arial" pitchFamily="34" charset="0"/>
                <a:cs typeface="Arial" pitchFamily="34" charset="0"/>
              </a:rPr>
              <a:t> TT </a:t>
            </a:r>
            <a:r>
              <a:rPr lang="en-US" sz="2400" b="1" kern="0" dirty="0" err="1">
                <a:solidFill>
                  <a:srgbClr val="000000"/>
                </a:solidFill>
                <a:latin typeface="Arial" pitchFamily="34" charset="0"/>
                <a:cs typeface="Arial" pitchFamily="34" charset="0"/>
              </a:rPr>
              <a:t>số</a:t>
            </a:r>
            <a:r>
              <a:rPr lang="en-US" sz="2400" b="1" kern="0" dirty="0">
                <a:solidFill>
                  <a:srgbClr val="000000"/>
                </a:solidFill>
                <a:latin typeface="Arial" pitchFamily="34" charset="0"/>
                <a:cs typeface="Arial" pitchFamily="34" charset="0"/>
              </a:rPr>
              <a:t> 15/2022/TT-BCA </a:t>
            </a:r>
            <a:r>
              <a:rPr lang="en-US" sz="2400" b="1" kern="0" dirty="0" err="1">
                <a:solidFill>
                  <a:srgbClr val="000000"/>
                </a:solidFill>
                <a:latin typeface="Arial" pitchFamily="34" charset="0"/>
                <a:cs typeface="Arial" pitchFamily="34" charset="0"/>
              </a:rPr>
              <a:t>nhưng</a:t>
            </a:r>
            <a:r>
              <a:rPr lang="en-US" sz="2400" b="1" kern="0" dirty="0">
                <a:solidFill>
                  <a:srgbClr val="000000"/>
                </a:solidFill>
                <a:latin typeface="Arial" pitchFamily="34" charset="0"/>
                <a:cs typeface="Arial" pitchFamily="34" charset="0"/>
              </a:rPr>
              <a:t> </a:t>
            </a:r>
            <a:r>
              <a:rPr lang="en-US" sz="2400" b="1" kern="0" dirty="0" err="1">
                <a:solidFill>
                  <a:srgbClr val="000000"/>
                </a:solidFill>
                <a:latin typeface="Arial" pitchFamily="34" charset="0"/>
                <a:cs typeface="Arial" pitchFamily="34" charset="0"/>
              </a:rPr>
              <a:t>chỉ</a:t>
            </a:r>
            <a:r>
              <a:rPr lang="en-US" sz="2400" b="1" kern="0" dirty="0">
                <a:solidFill>
                  <a:srgbClr val="000000"/>
                </a:solidFill>
                <a:latin typeface="Arial" pitchFamily="34" charset="0"/>
                <a:cs typeface="Arial" pitchFamily="34" charset="0"/>
              </a:rPr>
              <a:t> </a:t>
            </a:r>
            <a:r>
              <a:rPr lang="en-US" sz="2400" b="1" kern="0" dirty="0" err="1">
                <a:solidFill>
                  <a:srgbClr val="000000"/>
                </a:solidFill>
                <a:latin typeface="Arial" pitchFamily="34" charset="0"/>
                <a:cs typeface="Arial" pitchFamily="34" charset="0"/>
              </a:rPr>
              <a:t>đề</a:t>
            </a:r>
            <a:r>
              <a:rPr lang="en-US" sz="2400" b="1" kern="0" dirty="0">
                <a:solidFill>
                  <a:srgbClr val="000000"/>
                </a:solidFill>
                <a:latin typeface="Arial" pitchFamily="34" charset="0"/>
                <a:cs typeface="Arial" pitchFamily="34" charset="0"/>
              </a:rPr>
              <a:t> </a:t>
            </a:r>
            <a:r>
              <a:rPr lang="en-US" sz="2400" b="1" kern="0" dirty="0" err="1">
                <a:solidFill>
                  <a:srgbClr val="000000"/>
                </a:solidFill>
                <a:latin typeface="Arial" pitchFamily="34" charset="0"/>
                <a:cs typeface="Arial" pitchFamily="34" charset="0"/>
              </a:rPr>
              <a:t>cập</a:t>
            </a:r>
            <a:r>
              <a:rPr lang="en-US" sz="2400" b="1" kern="0" dirty="0">
                <a:solidFill>
                  <a:srgbClr val="000000"/>
                </a:solidFill>
                <a:latin typeface="Arial" pitchFamily="34" charset="0"/>
                <a:cs typeface="Arial" pitchFamily="34" charset="0"/>
              </a:rPr>
              <a:t> </a:t>
            </a:r>
            <a:r>
              <a:rPr lang="en-US" sz="2400" b="1" kern="0" dirty="0" err="1">
                <a:solidFill>
                  <a:srgbClr val="000000"/>
                </a:solidFill>
                <a:latin typeface="Arial" pitchFamily="34" charset="0"/>
                <a:cs typeface="Arial" pitchFamily="34" charset="0"/>
              </a:rPr>
              <a:t>đến</a:t>
            </a:r>
            <a:r>
              <a:rPr lang="en-US" sz="2400" b="1" kern="0" dirty="0">
                <a:solidFill>
                  <a:srgbClr val="000000"/>
                </a:solidFill>
                <a:latin typeface="Arial" pitchFamily="34" charset="0"/>
                <a:cs typeface="Arial" pitchFamily="34" charset="0"/>
              </a:rPr>
              <a:t> </a:t>
            </a:r>
            <a:r>
              <a:rPr lang="en-US" sz="2400" b="1" kern="0" dirty="0" err="1">
                <a:solidFill>
                  <a:srgbClr val="000000"/>
                </a:solidFill>
                <a:latin typeface="Arial" pitchFamily="34" charset="0"/>
                <a:cs typeface="Arial" pitchFamily="34" charset="0"/>
              </a:rPr>
              <a:t>các</a:t>
            </a:r>
            <a:r>
              <a:rPr lang="en-US" sz="2400" b="1" kern="0" dirty="0">
                <a:solidFill>
                  <a:srgbClr val="000000"/>
                </a:solidFill>
                <a:latin typeface="Arial" pitchFamily="34" charset="0"/>
                <a:cs typeface="Arial" pitchFamily="34" charset="0"/>
              </a:rPr>
              <a:t> </a:t>
            </a:r>
            <a:r>
              <a:rPr lang="en-US" sz="2400" b="1" kern="0" dirty="0" err="1">
                <a:solidFill>
                  <a:srgbClr val="000000"/>
                </a:solidFill>
                <a:latin typeface="Arial" pitchFamily="34" charset="0"/>
                <a:cs typeface="Arial" pitchFamily="34" charset="0"/>
              </a:rPr>
              <a:t>biểu</a:t>
            </a:r>
            <a:r>
              <a:rPr lang="en-US" sz="2400" b="1" kern="0" dirty="0">
                <a:solidFill>
                  <a:srgbClr val="000000"/>
                </a:solidFill>
                <a:latin typeface="Arial" pitchFamily="34" charset="0"/>
                <a:cs typeface="Arial" pitchFamily="34" charset="0"/>
              </a:rPr>
              <a:t> </a:t>
            </a:r>
            <a:r>
              <a:rPr lang="en-US" sz="2400" b="1" kern="0" dirty="0" err="1">
                <a:solidFill>
                  <a:srgbClr val="000000"/>
                </a:solidFill>
                <a:latin typeface="Arial" pitchFamily="34" charset="0"/>
                <a:cs typeface="Arial" pitchFamily="34" charset="0"/>
              </a:rPr>
              <a:t>mẫu</a:t>
            </a:r>
            <a:r>
              <a:rPr lang="en-US" sz="2400" b="1" kern="0" dirty="0">
                <a:solidFill>
                  <a:srgbClr val="000000"/>
                </a:solidFill>
                <a:latin typeface="Arial" pitchFamily="34" charset="0"/>
                <a:cs typeface="Arial" pitchFamily="34" charset="0"/>
              </a:rPr>
              <a:t> </a:t>
            </a:r>
            <a:r>
              <a:rPr lang="en-US" sz="2400" b="1" kern="0" dirty="0" err="1">
                <a:solidFill>
                  <a:srgbClr val="000000"/>
                </a:solidFill>
                <a:latin typeface="Arial" pitchFamily="34" charset="0"/>
                <a:cs typeface="Arial" pitchFamily="34" charset="0"/>
              </a:rPr>
              <a:t>đặc</a:t>
            </a:r>
            <a:r>
              <a:rPr lang="en-US" sz="2400" b="1" kern="0" dirty="0">
                <a:solidFill>
                  <a:srgbClr val="000000"/>
                </a:solidFill>
                <a:latin typeface="Arial" pitchFamily="34" charset="0"/>
                <a:cs typeface="Arial" pitchFamily="34" charset="0"/>
              </a:rPr>
              <a:t> </a:t>
            </a:r>
            <a:r>
              <a:rPr lang="en-US" sz="2400" b="1" kern="0" dirty="0" err="1">
                <a:solidFill>
                  <a:srgbClr val="000000"/>
                </a:solidFill>
                <a:latin typeface="Arial" pitchFamily="34" charset="0"/>
                <a:cs typeface="Arial" pitchFamily="34" charset="0"/>
              </a:rPr>
              <a:t>thù</a:t>
            </a:r>
            <a:r>
              <a:rPr lang="en-US" sz="2400" b="1" kern="0" dirty="0">
                <a:solidFill>
                  <a:srgbClr val="000000"/>
                </a:solidFill>
                <a:latin typeface="Arial" pitchFamily="34" charset="0"/>
                <a:cs typeface="Arial" pitchFamily="34" charset="0"/>
              </a:rPr>
              <a:t> dung </a:t>
            </a:r>
            <a:r>
              <a:rPr lang="en-US" sz="2400" b="1" kern="0" dirty="0" err="1">
                <a:solidFill>
                  <a:srgbClr val="000000"/>
                </a:solidFill>
                <a:latin typeface="Arial" pitchFamily="34" charset="0"/>
                <a:cs typeface="Arial" pitchFamily="34" charset="0"/>
              </a:rPr>
              <a:t>cho</a:t>
            </a:r>
            <a:r>
              <a:rPr lang="en-US" sz="2400" b="1" kern="0" dirty="0">
                <a:solidFill>
                  <a:srgbClr val="000000"/>
                </a:solidFill>
                <a:latin typeface="Arial" pitchFamily="34" charset="0"/>
                <a:cs typeface="Arial" pitchFamily="34" charset="0"/>
              </a:rPr>
              <a:t> XPVPHC </a:t>
            </a:r>
            <a:r>
              <a:rPr lang="en-US" sz="2400" b="1" kern="0" dirty="0" err="1">
                <a:solidFill>
                  <a:srgbClr val="000000"/>
                </a:solidFill>
                <a:latin typeface="Arial" pitchFamily="34" charset="0"/>
                <a:cs typeface="Arial" pitchFamily="34" charset="0"/>
              </a:rPr>
              <a:t>thông</a:t>
            </a:r>
            <a:r>
              <a:rPr lang="en-US" sz="2400" b="1" kern="0" dirty="0">
                <a:solidFill>
                  <a:srgbClr val="000000"/>
                </a:solidFill>
                <a:latin typeface="Arial" pitchFamily="34" charset="0"/>
                <a:cs typeface="Arial" pitchFamily="34" charset="0"/>
              </a:rPr>
              <a:t> qua </a:t>
            </a:r>
            <a:r>
              <a:rPr lang="en-US" sz="2400" b="1" kern="0" dirty="0" err="1">
                <a:solidFill>
                  <a:srgbClr val="000000"/>
                </a:solidFill>
                <a:latin typeface="Arial" pitchFamily="34" charset="0"/>
                <a:cs typeface="Arial" pitchFamily="34" charset="0"/>
              </a:rPr>
              <a:t>phương</a:t>
            </a:r>
            <a:r>
              <a:rPr lang="en-US" sz="2400" b="1" kern="0" dirty="0">
                <a:solidFill>
                  <a:srgbClr val="000000"/>
                </a:solidFill>
                <a:latin typeface="Arial" pitchFamily="34" charset="0"/>
                <a:cs typeface="Arial" pitchFamily="34" charset="0"/>
              </a:rPr>
              <a:t> </a:t>
            </a:r>
            <a:r>
              <a:rPr lang="en-US" sz="2400" b="1" kern="0" dirty="0" err="1">
                <a:solidFill>
                  <a:srgbClr val="000000"/>
                </a:solidFill>
                <a:latin typeface="Arial" pitchFamily="34" charset="0"/>
                <a:cs typeface="Arial" pitchFamily="34" charset="0"/>
              </a:rPr>
              <a:t>tiện</a:t>
            </a:r>
            <a:r>
              <a:rPr lang="en-US" sz="2400" b="1" kern="0" dirty="0">
                <a:solidFill>
                  <a:srgbClr val="000000"/>
                </a:solidFill>
                <a:latin typeface="Arial" pitchFamily="34" charset="0"/>
                <a:cs typeface="Arial" pitchFamily="34" charset="0"/>
              </a:rPr>
              <a:t> </a:t>
            </a:r>
            <a:r>
              <a:rPr lang="en-US" sz="2400" b="1" kern="0" dirty="0" err="1">
                <a:solidFill>
                  <a:srgbClr val="000000"/>
                </a:solidFill>
                <a:latin typeface="Arial" pitchFamily="34" charset="0"/>
                <a:cs typeface="Arial" pitchFamily="34" charset="0"/>
              </a:rPr>
              <a:t>thiết</a:t>
            </a:r>
            <a:r>
              <a:rPr lang="en-US" sz="2400" b="1" kern="0" dirty="0">
                <a:solidFill>
                  <a:srgbClr val="000000"/>
                </a:solidFill>
                <a:latin typeface="Arial" pitchFamily="34" charset="0"/>
                <a:cs typeface="Arial" pitchFamily="34" charset="0"/>
              </a:rPr>
              <a:t> </a:t>
            </a:r>
            <a:r>
              <a:rPr lang="en-US" sz="2400" b="1" kern="0" dirty="0" err="1">
                <a:solidFill>
                  <a:srgbClr val="000000"/>
                </a:solidFill>
                <a:latin typeface="Arial" pitchFamily="34" charset="0"/>
                <a:cs typeface="Arial" pitchFamily="34" charset="0"/>
              </a:rPr>
              <a:t>bị</a:t>
            </a:r>
            <a:r>
              <a:rPr lang="en-US" sz="2400" b="1" kern="0" dirty="0">
                <a:solidFill>
                  <a:srgbClr val="000000"/>
                </a:solidFill>
                <a:latin typeface="Arial" pitchFamily="34" charset="0"/>
                <a:cs typeface="Arial" pitchFamily="34" charset="0"/>
              </a:rPr>
              <a:t> </a:t>
            </a:r>
            <a:r>
              <a:rPr lang="en-US" sz="2400" b="1" kern="0" dirty="0" err="1">
                <a:solidFill>
                  <a:srgbClr val="000000"/>
                </a:solidFill>
                <a:latin typeface="Arial" pitchFamily="34" charset="0"/>
                <a:cs typeface="Arial" pitchFamily="34" charset="0"/>
              </a:rPr>
              <a:t>nghiệp</a:t>
            </a:r>
            <a:r>
              <a:rPr lang="en-US" sz="2400" b="1" kern="0" dirty="0">
                <a:solidFill>
                  <a:srgbClr val="000000"/>
                </a:solidFill>
                <a:latin typeface="Arial" pitchFamily="34" charset="0"/>
                <a:cs typeface="Arial" pitchFamily="34" charset="0"/>
              </a:rPr>
              <a:t> </a:t>
            </a:r>
            <a:r>
              <a:rPr lang="en-US" sz="2400" b="1" kern="0" dirty="0" err="1">
                <a:solidFill>
                  <a:srgbClr val="000000"/>
                </a:solidFill>
                <a:latin typeface="Arial" pitchFamily="34" charset="0"/>
                <a:cs typeface="Arial" pitchFamily="34" charset="0"/>
              </a:rPr>
              <a:t>vụ</a:t>
            </a:r>
            <a:r>
              <a:rPr lang="en-US" sz="2400" b="1" kern="0" dirty="0">
                <a:solidFill>
                  <a:srgbClr val="000000"/>
                </a:solidFill>
                <a:latin typeface="Arial" pitchFamily="34" charset="0"/>
                <a:cs typeface="Arial" pitchFamily="34" charset="0"/>
              </a:rPr>
              <a:t>.</a:t>
            </a:r>
          </a:p>
          <a:p>
            <a:pPr marL="0" indent="0" algn="just" eaLnBrk="1" hangingPunct="1">
              <a:buClr>
                <a:srgbClr val="CC0000"/>
              </a:buClr>
              <a:buNone/>
            </a:pPr>
            <a:r>
              <a:rPr lang="en-US" sz="2400" b="1" kern="0" dirty="0">
                <a:solidFill>
                  <a:srgbClr val="000000"/>
                </a:solidFill>
                <a:latin typeface="Arial" pitchFamily="34" charset="0"/>
                <a:cs typeface="Arial" pitchFamily="34" charset="0"/>
              </a:rPr>
              <a:t>2. </a:t>
            </a:r>
            <a:r>
              <a:rPr lang="en-US" sz="2400" b="1" kern="0" dirty="0" err="1">
                <a:solidFill>
                  <a:srgbClr val="000000"/>
                </a:solidFill>
                <a:latin typeface="Arial" pitchFamily="34" charset="0"/>
                <a:cs typeface="Arial" pitchFamily="34" charset="0"/>
              </a:rPr>
              <a:t>Đối</a:t>
            </a:r>
            <a:r>
              <a:rPr lang="en-US" sz="2400" b="1" kern="0" dirty="0">
                <a:solidFill>
                  <a:srgbClr val="000000"/>
                </a:solidFill>
                <a:latin typeface="Arial" pitchFamily="34" charset="0"/>
                <a:cs typeface="Arial" pitchFamily="34" charset="0"/>
              </a:rPr>
              <a:t> </a:t>
            </a:r>
            <a:r>
              <a:rPr lang="en-US" sz="2400" b="1" kern="0" dirty="0" err="1">
                <a:solidFill>
                  <a:srgbClr val="000000"/>
                </a:solidFill>
                <a:latin typeface="Arial" pitchFamily="34" charset="0"/>
                <a:cs typeface="Arial" pitchFamily="34" charset="0"/>
              </a:rPr>
              <a:t>tượng</a:t>
            </a:r>
            <a:r>
              <a:rPr lang="en-US" sz="2400" b="1" kern="0" dirty="0">
                <a:solidFill>
                  <a:srgbClr val="000000"/>
                </a:solidFill>
                <a:latin typeface="Arial" pitchFamily="34" charset="0"/>
                <a:cs typeface="Arial" pitchFamily="34" charset="0"/>
              </a:rPr>
              <a:t> </a:t>
            </a:r>
            <a:r>
              <a:rPr lang="en-US" sz="2400" b="1" kern="0" dirty="0" err="1">
                <a:solidFill>
                  <a:srgbClr val="000000"/>
                </a:solidFill>
                <a:latin typeface="Arial" pitchFamily="34" charset="0"/>
                <a:cs typeface="Arial" pitchFamily="34" charset="0"/>
              </a:rPr>
              <a:t>bị</a:t>
            </a:r>
            <a:r>
              <a:rPr lang="en-US" sz="2400" b="1" kern="0" dirty="0">
                <a:solidFill>
                  <a:srgbClr val="000000"/>
                </a:solidFill>
                <a:latin typeface="Arial" pitchFamily="34" charset="0"/>
                <a:cs typeface="Arial" pitchFamily="34" charset="0"/>
              </a:rPr>
              <a:t> XPVPHC-</a:t>
            </a:r>
          </a:p>
          <a:p>
            <a:pPr algn="just" eaLnBrk="1" hangingPunct="1">
              <a:buClr>
                <a:srgbClr val="CC0000"/>
              </a:buClr>
              <a:buFontTx/>
              <a:buChar char="-"/>
            </a:pPr>
            <a:r>
              <a:rPr lang="en-US" sz="2400" b="1" kern="0" dirty="0" err="1">
                <a:solidFill>
                  <a:srgbClr val="000000"/>
                </a:solidFill>
                <a:latin typeface="Arial" pitchFamily="34" charset="0"/>
                <a:cs typeface="Arial" pitchFamily="34" charset="0"/>
              </a:rPr>
              <a:t>Cá</a:t>
            </a:r>
            <a:r>
              <a:rPr lang="en-US" sz="2400" b="1" kern="0" dirty="0">
                <a:solidFill>
                  <a:srgbClr val="000000"/>
                </a:solidFill>
                <a:latin typeface="Arial" pitchFamily="34" charset="0"/>
                <a:cs typeface="Arial" pitchFamily="34" charset="0"/>
              </a:rPr>
              <a:t> </a:t>
            </a:r>
            <a:r>
              <a:rPr lang="en-US" sz="2400" b="1" kern="0" dirty="0" err="1">
                <a:solidFill>
                  <a:srgbClr val="000000"/>
                </a:solidFill>
                <a:latin typeface="Arial" pitchFamily="34" charset="0"/>
                <a:cs typeface="Arial" pitchFamily="34" charset="0"/>
              </a:rPr>
              <a:t>nhân</a:t>
            </a:r>
            <a:r>
              <a:rPr lang="en-US" sz="2400" b="1" kern="0" dirty="0">
                <a:solidFill>
                  <a:srgbClr val="000000"/>
                </a:solidFill>
                <a:latin typeface="Arial" pitchFamily="34" charset="0"/>
                <a:cs typeface="Arial" pitchFamily="34" charset="0"/>
              </a:rPr>
              <a:t>, </a:t>
            </a:r>
            <a:r>
              <a:rPr lang="en-US" sz="2400" b="1" kern="0" dirty="0" err="1">
                <a:solidFill>
                  <a:srgbClr val="000000"/>
                </a:solidFill>
                <a:latin typeface="Arial" pitchFamily="34" charset="0"/>
                <a:cs typeface="Arial" pitchFamily="34" charset="0"/>
              </a:rPr>
              <a:t>Tổ</a:t>
            </a:r>
            <a:r>
              <a:rPr lang="en-US" sz="2400" b="1" kern="0" dirty="0">
                <a:solidFill>
                  <a:srgbClr val="000000"/>
                </a:solidFill>
                <a:latin typeface="Arial" pitchFamily="34" charset="0"/>
                <a:cs typeface="Arial" pitchFamily="34" charset="0"/>
              </a:rPr>
              <a:t> </a:t>
            </a:r>
            <a:r>
              <a:rPr lang="en-US" sz="2400" b="1" kern="0" dirty="0" err="1">
                <a:solidFill>
                  <a:srgbClr val="000000"/>
                </a:solidFill>
                <a:latin typeface="Arial" pitchFamily="34" charset="0"/>
                <a:cs typeface="Arial" pitchFamily="34" charset="0"/>
              </a:rPr>
              <a:t>chức</a:t>
            </a:r>
            <a:r>
              <a:rPr lang="en-US" sz="2400" b="1" kern="0" dirty="0">
                <a:solidFill>
                  <a:srgbClr val="000000"/>
                </a:solidFill>
                <a:latin typeface="Arial" pitchFamily="34" charset="0"/>
                <a:cs typeface="Arial" pitchFamily="34" charset="0"/>
              </a:rPr>
              <a:t> vi </a:t>
            </a:r>
            <a:r>
              <a:rPr lang="en-US" sz="2400" b="1" kern="0" dirty="0" err="1">
                <a:solidFill>
                  <a:srgbClr val="000000"/>
                </a:solidFill>
                <a:latin typeface="Arial" pitchFamily="34" charset="0"/>
                <a:cs typeface="Arial" pitchFamily="34" charset="0"/>
              </a:rPr>
              <a:t>phạm</a:t>
            </a:r>
            <a:r>
              <a:rPr lang="en-US" sz="2400" b="1" kern="0" dirty="0">
                <a:solidFill>
                  <a:srgbClr val="000000"/>
                </a:solidFill>
                <a:latin typeface="Arial" pitchFamily="34" charset="0"/>
                <a:cs typeface="Arial" pitchFamily="34" charset="0"/>
              </a:rPr>
              <a:t> (</a:t>
            </a:r>
            <a:r>
              <a:rPr lang="en-US" sz="2400" b="1" kern="0" dirty="0" err="1">
                <a:solidFill>
                  <a:srgbClr val="000000"/>
                </a:solidFill>
                <a:latin typeface="Arial" pitchFamily="34" charset="0"/>
                <a:cs typeface="Arial" pitchFamily="34" charset="0"/>
              </a:rPr>
              <a:t>Pháp</a:t>
            </a:r>
            <a:r>
              <a:rPr lang="en-US" sz="2400" b="1" kern="0" dirty="0">
                <a:solidFill>
                  <a:srgbClr val="000000"/>
                </a:solidFill>
                <a:latin typeface="Arial" pitchFamily="34" charset="0"/>
                <a:cs typeface="Arial" pitchFamily="34" charset="0"/>
              </a:rPr>
              <a:t> </a:t>
            </a:r>
            <a:r>
              <a:rPr lang="en-US" sz="2400" b="1" kern="0" dirty="0" err="1">
                <a:solidFill>
                  <a:srgbClr val="000000"/>
                </a:solidFill>
                <a:latin typeface="Arial" pitchFamily="34" charset="0"/>
                <a:cs typeface="Arial" pitchFamily="34" charset="0"/>
              </a:rPr>
              <a:t>nhân</a:t>
            </a:r>
            <a:r>
              <a:rPr lang="en-US" sz="2400" b="1" kern="0" dirty="0">
                <a:solidFill>
                  <a:srgbClr val="000000"/>
                </a:solidFill>
                <a:latin typeface="Arial" pitchFamily="34" charset="0"/>
                <a:cs typeface="Arial" pitchFamily="34" charset="0"/>
              </a:rPr>
              <a:t> </a:t>
            </a:r>
            <a:r>
              <a:rPr lang="en-US" sz="2400" b="1" kern="0" dirty="0" err="1">
                <a:solidFill>
                  <a:srgbClr val="000000"/>
                </a:solidFill>
                <a:latin typeface="Arial" pitchFamily="34" charset="0"/>
                <a:cs typeface="Arial" pitchFamily="34" charset="0"/>
              </a:rPr>
              <a:t>và</a:t>
            </a:r>
            <a:r>
              <a:rPr lang="en-US" sz="2400" b="1" kern="0" dirty="0">
                <a:solidFill>
                  <a:srgbClr val="000000"/>
                </a:solidFill>
                <a:latin typeface="Arial" pitchFamily="34" charset="0"/>
                <a:cs typeface="Arial" pitchFamily="34" charset="0"/>
              </a:rPr>
              <a:t> </a:t>
            </a:r>
            <a:r>
              <a:rPr lang="en-US" sz="2400" b="1" kern="0" dirty="0" err="1">
                <a:solidFill>
                  <a:srgbClr val="000000"/>
                </a:solidFill>
                <a:latin typeface="Arial" pitchFamily="34" charset="0"/>
                <a:cs typeface="Arial" pitchFamily="34" charset="0"/>
              </a:rPr>
              <a:t>tổ</a:t>
            </a:r>
            <a:r>
              <a:rPr lang="en-US" sz="2400" b="1" kern="0" dirty="0">
                <a:solidFill>
                  <a:srgbClr val="000000"/>
                </a:solidFill>
                <a:latin typeface="Arial" pitchFamily="34" charset="0"/>
                <a:cs typeface="Arial" pitchFamily="34" charset="0"/>
              </a:rPr>
              <a:t> </a:t>
            </a:r>
            <a:r>
              <a:rPr lang="en-US" sz="2400" b="1" kern="0" dirty="0" err="1">
                <a:solidFill>
                  <a:srgbClr val="000000"/>
                </a:solidFill>
                <a:latin typeface="Arial" pitchFamily="34" charset="0"/>
                <a:cs typeface="Arial" pitchFamily="34" charset="0"/>
              </a:rPr>
              <a:t>chức</a:t>
            </a:r>
            <a:r>
              <a:rPr lang="en-US" sz="2400" b="1" kern="0" dirty="0">
                <a:solidFill>
                  <a:srgbClr val="000000"/>
                </a:solidFill>
                <a:latin typeface="Arial" pitchFamily="34" charset="0"/>
                <a:cs typeface="Arial" pitchFamily="34" charset="0"/>
              </a:rPr>
              <a:t> </a:t>
            </a:r>
            <a:r>
              <a:rPr lang="en-US" sz="2400" b="1" kern="0" dirty="0" err="1">
                <a:solidFill>
                  <a:srgbClr val="000000"/>
                </a:solidFill>
                <a:latin typeface="Arial" pitchFamily="34" charset="0"/>
                <a:cs typeface="Arial" pitchFamily="34" charset="0"/>
              </a:rPr>
              <a:t>khác</a:t>
            </a:r>
            <a:r>
              <a:rPr lang="en-US" sz="2400" b="1" kern="0" dirty="0">
                <a:solidFill>
                  <a:srgbClr val="000000"/>
                </a:solidFill>
                <a:latin typeface="Arial" pitchFamily="34" charset="0"/>
                <a:cs typeface="Arial" pitchFamily="34" charset="0"/>
              </a:rPr>
              <a:t> </a:t>
            </a:r>
            <a:r>
              <a:rPr lang="en-US" sz="2400" b="1" kern="0" dirty="0" err="1">
                <a:solidFill>
                  <a:srgbClr val="000000"/>
                </a:solidFill>
                <a:latin typeface="Arial" pitchFamily="34" charset="0"/>
                <a:cs typeface="Arial" pitchFamily="34" charset="0"/>
              </a:rPr>
              <a:t>được</a:t>
            </a:r>
            <a:r>
              <a:rPr lang="en-US" sz="2400" b="1" kern="0" dirty="0">
                <a:solidFill>
                  <a:srgbClr val="000000"/>
                </a:solidFill>
                <a:latin typeface="Arial" pitchFamily="34" charset="0"/>
                <a:cs typeface="Arial" pitchFamily="34" charset="0"/>
              </a:rPr>
              <a:t> </a:t>
            </a:r>
            <a:r>
              <a:rPr lang="en-US" sz="2400" b="1" kern="0" dirty="0" err="1">
                <a:solidFill>
                  <a:srgbClr val="000000"/>
                </a:solidFill>
                <a:latin typeface="Arial" pitchFamily="34" charset="0"/>
                <a:cs typeface="Arial" pitchFamily="34" charset="0"/>
              </a:rPr>
              <a:t>thành</a:t>
            </a:r>
            <a:r>
              <a:rPr lang="en-US" sz="2400" b="1" kern="0" dirty="0">
                <a:solidFill>
                  <a:srgbClr val="000000"/>
                </a:solidFill>
                <a:latin typeface="Arial" pitchFamily="34" charset="0"/>
                <a:cs typeface="Arial" pitchFamily="34" charset="0"/>
              </a:rPr>
              <a:t> </a:t>
            </a:r>
            <a:r>
              <a:rPr lang="en-US" sz="2400" b="1" kern="0" dirty="0" err="1">
                <a:solidFill>
                  <a:srgbClr val="000000"/>
                </a:solidFill>
                <a:latin typeface="Arial" pitchFamily="34" charset="0"/>
                <a:cs typeface="Arial" pitchFamily="34" charset="0"/>
              </a:rPr>
              <a:t>lập</a:t>
            </a:r>
            <a:r>
              <a:rPr lang="en-US" sz="2400" b="1" kern="0" dirty="0">
                <a:solidFill>
                  <a:srgbClr val="000000"/>
                </a:solidFill>
                <a:latin typeface="Arial" pitchFamily="34" charset="0"/>
                <a:cs typeface="Arial" pitchFamily="34" charset="0"/>
              </a:rPr>
              <a:t> </a:t>
            </a:r>
            <a:r>
              <a:rPr lang="en-US" sz="2400" b="1" kern="0" dirty="0" err="1">
                <a:solidFill>
                  <a:srgbClr val="000000"/>
                </a:solidFill>
                <a:latin typeface="Arial" pitchFamily="34" charset="0"/>
                <a:cs typeface="Arial" pitchFamily="34" charset="0"/>
              </a:rPr>
              <a:t>theo</a:t>
            </a:r>
            <a:r>
              <a:rPr lang="en-US" sz="2400" b="1" kern="0" dirty="0">
                <a:solidFill>
                  <a:srgbClr val="000000"/>
                </a:solidFill>
                <a:latin typeface="Arial" pitchFamily="34" charset="0"/>
                <a:cs typeface="Arial" pitchFamily="34" charset="0"/>
              </a:rPr>
              <a:t> </a:t>
            </a:r>
            <a:r>
              <a:rPr lang="en-US" sz="2400" b="1" kern="0" dirty="0" err="1">
                <a:solidFill>
                  <a:srgbClr val="000000"/>
                </a:solidFill>
                <a:latin typeface="Arial" pitchFamily="34" charset="0"/>
                <a:cs typeface="Arial" pitchFamily="34" charset="0"/>
              </a:rPr>
              <a:t>quy</a:t>
            </a:r>
            <a:r>
              <a:rPr lang="en-US" sz="2400" b="1" kern="0" dirty="0">
                <a:solidFill>
                  <a:srgbClr val="000000"/>
                </a:solidFill>
                <a:latin typeface="Arial" pitchFamily="34" charset="0"/>
                <a:cs typeface="Arial" pitchFamily="34" charset="0"/>
              </a:rPr>
              <a:t> </a:t>
            </a:r>
            <a:r>
              <a:rPr lang="en-US" sz="2400" b="1" kern="0" dirty="0" err="1">
                <a:solidFill>
                  <a:srgbClr val="000000"/>
                </a:solidFill>
                <a:latin typeface="Arial" pitchFamily="34" charset="0"/>
                <a:cs typeface="Arial" pitchFamily="34" charset="0"/>
              </a:rPr>
              <a:t>định</a:t>
            </a:r>
            <a:r>
              <a:rPr lang="en-US" sz="2400" b="1" kern="0" dirty="0">
                <a:solidFill>
                  <a:srgbClr val="000000"/>
                </a:solidFill>
                <a:latin typeface="Arial" pitchFamily="34" charset="0"/>
                <a:cs typeface="Arial" pitchFamily="34" charset="0"/>
              </a:rPr>
              <a:t> </a:t>
            </a:r>
            <a:r>
              <a:rPr lang="en-US" sz="2400" b="1" kern="0" dirty="0" err="1">
                <a:solidFill>
                  <a:srgbClr val="000000"/>
                </a:solidFill>
                <a:latin typeface="Arial" pitchFamily="34" charset="0"/>
                <a:cs typeface="Arial" pitchFamily="34" charset="0"/>
              </a:rPr>
              <a:t>pháp</a:t>
            </a:r>
            <a:r>
              <a:rPr lang="en-US" sz="2400" b="1" kern="0" dirty="0">
                <a:solidFill>
                  <a:srgbClr val="000000"/>
                </a:solidFill>
                <a:latin typeface="Arial" pitchFamily="34" charset="0"/>
                <a:cs typeface="Arial" pitchFamily="34" charset="0"/>
              </a:rPr>
              <a:t> </a:t>
            </a:r>
            <a:r>
              <a:rPr lang="en-US" sz="2400" b="1" kern="0" dirty="0" err="1">
                <a:solidFill>
                  <a:srgbClr val="000000"/>
                </a:solidFill>
                <a:latin typeface="Arial" pitchFamily="34" charset="0"/>
                <a:cs typeface="Arial" pitchFamily="34" charset="0"/>
              </a:rPr>
              <a:t>luật</a:t>
            </a:r>
            <a:r>
              <a:rPr lang="en-US" sz="2400" b="1" kern="0" dirty="0">
                <a:solidFill>
                  <a:srgbClr val="000000"/>
                </a:solidFill>
                <a:latin typeface="Arial" pitchFamily="34" charset="0"/>
                <a:cs typeface="Arial" pitchFamily="34" charset="0"/>
              </a:rPr>
              <a:t>) – </a:t>
            </a:r>
            <a:r>
              <a:rPr lang="en-US" sz="2400" b="1" kern="0" dirty="0" err="1">
                <a:solidFill>
                  <a:srgbClr val="FF0000"/>
                </a:solidFill>
                <a:latin typeface="Arial" pitchFamily="34" charset="0"/>
                <a:cs typeface="Arial" pitchFamily="34" charset="0"/>
              </a:rPr>
              <a:t>Doanh</a:t>
            </a:r>
            <a:r>
              <a:rPr lang="en-US" sz="2400" b="1" kern="0" dirty="0">
                <a:solidFill>
                  <a:srgbClr val="FF0000"/>
                </a:solidFill>
                <a:latin typeface="Arial" pitchFamily="34" charset="0"/>
                <a:cs typeface="Arial" pitchFamily="34" charset="0"/>
              </a:rPr>
              <a:t> </a:t>
            </a:r>
            <a:r>
              <a:rPr lang="en-US" sz="2400" b="1" kern="0" dirty="0" err="1">
                <a:solidFill>
                  <a:srgbClr val="FF0000"/>
                </a:solidFill>
                <a:latin typeface="Arial" pitchFamily="34" charset="0"/>
                <a:cs typeface="Arial" pitchFamily="34" charset="0"/>
              </a:rPr>
              <a:t>nghiệp</a:t>
            </a:r>
            <a:r>
              <a:rPr lang="en-US" sz="2400" b="1" kern="0" dirty="0">
                <a:solidFill>
                  <a:srgbClr val="FF0000"/>
                </a:solidFill>
                <a:latin typeface="Arial" pitchFamily="34" charset="0"/>
                <a:cs typeface="Arial" pitchFamily="34" charset="0"/>
              </a:rPr>
              <a:t> </a:t>
            </a:r>
            <a:r>
              <a:rPr lang="en-US" sz="2400" b="1" kern="0" dirty="0" err="1">
                <a:solidFill>
                  <a:srgbClr val="FF0000"/>
                </a:solidFill>
                <a:latin typeface="Arial" pitchFamily="34" charset="0"/>
                <a:cs typeface="Arial" pitchFamily="34" charset="0"/>
              </a:rPr>
              <a:t>tư</a:t>
            </a:r>
            <a:r>
              <a:rPr lang="en-US" sz="2400" b="1" kern="0" dirty="0">
                <a:solidFill>
                  <a:srgbClr val="FF0000"/>
                </a:solidFill>
                <a:latin typeface="Arial" pitchFamily="34" charset="0"/>
                <a:cs typeface="Arial" pitchFamily="34" charset="0"/>
              </a:rPr>
              <a:t> </a:t>
            </a:r>
            <a:r>
              <a:rPr lang="en-US" sz="2400" b="1" kern="0" dirty="0" err="1">
                <a:solidFill>
                  <a:srgbClr val="FF0000"/>
                </a:solidFill>
                <a:latin typeface="Arial" pitchFamily="34" charset="0"/>
                <a:cs typeface="Arial" pitchFamily="34" charset="0"/>
              </a:rPr>
              <a:t>nhân</a:t>
            </a:r>
            <a:r>
              <a:rPr lang="en-US" sz="2400" b="1" kern="0" dirty="0">
                <a:solidFill>
                  <a:srgbClr val="FF0000"/>
                </a:solidFill>
                <a:latin typeface="Arial" pitchFamily="34" charset="0"/>
                <a:cs typeface="Arial" pitchFamily="34" charset="0"/>
              </a:rPr>
              <a:t>? </a:t>
            </a:r>
            <a:r>
              <a:rPr lang="en-US" sz="2400" b="1" kern="0" dirty="0" err="1">
                <a:solidFill>
                  <a:srgbClr val="FF0000"/>
                </a:solidFill>
                <a:latin typeface="Arial" pitchFamily="34" charset="0"/>
                <a:cs typeface="Arial" pitchFamily="34" charset="0"/>
              </a:rPr>
              <a:t>Áp</a:t>
            </a:r>
            <a:r>
              <a:rPr lang="en-US" sz="2400" b="1" kern="0" dirty="0">
                <a:solidFill>
                  <a:srgbClr val="FF0000"/>
                </a:solidFill>
                <a:latin typeface="Arial" pitchFamily="34" charset="0"/>
                <a:cs typeface="Arial" pitchFamily="34" charset="0"/>
              </a:rPr>
              <a:t> </a:t>
            </a:r>
            <a:r>
              <a:rPr lang="en-US" sz="2400" b="1" kern="0" dirty="0" err="1">
                <a:solidFill>
                  <a:srgbClr val="FF0000"/>
                </a:solidFill>
                <a:latin typeface="Arial" pitchFamily="34" charset="0"/>
                <a:cs typeface="Arial" pitchFamily="34" charset="0"/>
              </a:rPr>
              <a:t>dụng</a:t>
            </a:r>
            <a:r>
              <a:rPr lang="en-US" sz="2400" b="1" kern="0" dirty="0">
                <a:solidFill>
                  <a:srgbClr val="FF0000"/>
                </a:solidFill>
                <a:latin typeface="Arial" pitchFamily="34" charset="0"/>
                <a:cs typeface="Arial" pitchFamily="34" charset="0"/>
              </a:rPr>
              <a:t> </a:t>
            </a:r>
            <a:r>
              <a:rPr lang="en-US" sz="2400" b="1" kern="0" dirty="0" err="1">
                <a:solidFill>
                  <a:srgbClr val="FF0000"/>
                </a:solidFill>
                <a:latin typeface="Arial" pitchFamily="34" charset="0"/>
                <a:cs typeface="Arial" pitchFamily="34" charset="0"/>
              </a:rPr>
              <a:t>mức</a:t>
            </a:r>
            <a:r>
              <a:rPr lang="en-US" sz="2400" b="1" kern="0" dirty="0">
                <a:solidFill>
                  <a:srgbClr val="FF0000"/>
                </a:solidFill>
                <a:latin typeface="Arial" pitchFamily="34" charset="0"/>
                <a:cs typeface="Arial" pitchFamily="34" charset="0"/>
              </a:rPr>
              <a:t> </a:t>
            </a:r>
            <a:r>
              <a:rPr lang="en-US" sz="2400" b="1" kern="0" dirty="0" err="1">
                <a:solidFill>
                  <a:srgbClr val="FF0000"/>
                </a:solidFill>
                <a:latin typeface="Arial" pitchFamily="34" charset="0"/>
                <a:cs typeface="Arial" pitchFamily="34" charset="0"/>
              </a:rPr>
              <a:t>phạt</a:t>
            </a:r>
            <a:r>
              <a:rPr lang="en-US" sz="2400" b="1" kern="0" dirty="0">
                <a:solidFill>
                  <a:srgbClr val="FF0000"/>
                </a:solidFill>
                <a:latin typeface="Arial" pitchFamily="34" charset="0"/>
                <a:cs typeface="Arial" pitchFamily="34" charset="0"/>
              </a:rPr>
              <a:t> </a:t>
            </a:r>
            <a:r>
              <a:rPr lang="en-US" sz="2400" b="1" kern="0" dirty="0" err="1">
                <a:solidFill>
                  <a:srgbClr val="FF0000"/>
                </a:solidFill>
                <a:latin typeface="Arial" pitchFamily="34" charset="0"/>
                <a:cs typeface="Arial" pitchFamily="34" charset="0"/>
              </a:rPr>
              <a:t>nào</a:t>
            </a:r>
            <a:r>
              <a:rPr lang="en-US" sz="2400" b="1" kern="0" dirty="0">
                <a:solidFill>
                  <a:srgbClr val="000000"/>
                </a:solidFill>
                <a:latin typeface="Arial" pitchFamily="34" charset="0"/>
                <a:cs typeface="Arial" pitchFamily="34" charset="0"/>
              </a:rPr>
              <a:t>?</a:t>
            </a:r>
          </a:p>
          <a:p>
            <a:pPr algn="just" eaLnBrk="1" hangingPunct="1">
              <a:buClr>
                <a:srgbClr val="CC0000"/>
              </a:buClr>
              <a:buFontTx/>
              <a:buChar char="-"/>
            </a:pPr>
            <a:r>
              <a:rPr lang="en-US" sz="2400" b="1" kern="0" dirty="0">
                <a:solidFill>
                  <a:srgbClr val="000000"/>
                </a:solidFill>
                <a:latin typeface="Arial" pitchFamily="34" charset="0"/>
                <a:cs typeface="Arial" pitchFamily="34" charset="0"/>
              </a:rPr>
              <a:t>Chi </a:t>
            </a:r>
            <a:r>
              <a:rPr lang="en-US" sz="2400" b="1" kern="0" dirty="0" err="1">
                <a:solidFill>
                  <a:srgbClr val="000000"/>
                </a:solidFill>
                <a:latin typeface="Arial" pitchFamily="34" charset="0"/>
                <a:cs typeface="Arial" pitchFamily="34" charset="0"/>
              </a:rPr>
              <a:t>nhánh</a:t>
            </a:r>
            <a:r>
              <a:rPr lang="en-US" sz="2400" b="1" kern="0" dirty="0">
                <a:solidFill>
                  <a:srgbClr val="000000"/>
                </a:solidFill>
                <a:latin typeface="Arial" pitchFamily="34" charset="0"/>
                <a:cs typeface="Arial" pitchFamily="34" charset="0"/>
              </a:rPr>
              <a:t>, </a:t>
            </a:r>
            <a:r>
              <a:rPr lang="en-US" sz="2400" b="1" kern="0" dirty="0" err="1">
                <a:solidFill>
                  <a:srgbClr val="000000"/>
                </a:solidFill>
                <a:latin typeface="Arial" pitchFamily="34" charset="0"/>
                <a:cs typeface="Arial" pitchFamily="34" charset="0"/>
              </a:rPr>
              <a:t>Văn</a:t>
            </a:r>
            <a:r>
              <a:rPr lang="en-US" sz="2400" b="1" kern="0" dirty="0">
                <a:solidFill>
                  <a:srgbClr val="000000"/>
                </a:solidFill>
                <a:latin typeface="Arial" pitchFamily="34" charset="0"/>
                <a:cs typeface="Arial" pitchFamily="34" charset="0"/>
              </a:rPr>
              <a:t> </a:t>
            </a:r>
            <a:r>
              <a:rPr lang="en-US" sz="2400" b="1" kern="0" dirty="0" err="1">
                <a:solidFill>
                  <a:srgbClr val="000000"/>
                </a:solidFill>
                <a:latin typeface="Arial" pitchFamily="34" charset="0"/>
                <a:cs typeface="Arial" pitchFamily="34" charset="0"/>
              </a:rPr>
              <a:t>phòng</a:t>
            </a:r>
            <a:r>
              <a:rPr lang="en-US" sz="2400" b="1" kern="0" dirty="0">
                <a:solidFill>
                  <a:srgbClr val="000000"/>
                </a:solidFill>
                <a:latin typeface="Arial" pitchFamily="34" charset="0"/>
                <a:cs typeface="Arial" pitchFamily="34" charset="0"/>
              </a:rPr>
              <a:t> </a:t>
            </a:r>
            <a:r>
              <a:rPr lang="en-US" sz="2400" b="1" kern="0" dirty="0" err="1">
                <a:solidFill>
                  <a:srgbClr val="000000"/>
                </a:solidFill>
                <a:latin typeface="Arial" pitchFamily="34" charset="0"/>
                <a:cs typeface="Arial" pitchFamily="34" charset="0"/>
              </a:rPr>
              <a:t>đại</a:t>
            </a:r>
            <a:r>
              <a:rPr lang="en-US" sz="2400" b="1" kern="0" dirty="0">
                <a:solidFill>
                  <a:srgbClr val="000000"/>
                </a:solidFill>
                <a:latin typeface="Arial" pitchFamily="34" charset="0"/>
                <a:cs typeface="Arial" pitchFamily="34" charset="0"/>
              </a:rPr>
              <a:t> </a:t>
            </a:r>
            <a:r>
              <a:rPr lang="en-US" sz="2400" b="1" kern="0" dirty="0" err="1">
                <a:solidFill>
                  <a:srgbClr val="000000"/>
                </a:solidFill>
                <a:latin typeface="Arial" pitchFamily="34" charset="0"/>
                <a:cs typeface="Arial" pitchFamily="34" charset="0"/>
              </a:rPr>
              <a:t>diện</a:t>
            </a:r>
            <a:r>
              <a:rPr lang="en-US" sz="2400" b="1" kern="0" dirty="0">
                <a:solidFill>
                  <a:srgbClr val="000000"/>
                </a:solidFill>
                <a:latin typeface="Arial" pitchFamily="34" charset="0"/>
                <a:cs typeface="Arial" pitchFamily="34" charset="0"/>
              </a:rPr>
              <a:t>: TH </a:t>
            </a:r>
            <a:r>
              <a:rPr lang="en-US" sz="2400" b="1" kern="0" dirty="0" err="1">
                <a:solidFill>
                  <a:srgbClr val="000000"/>
                </a:solidFill>
                <a:latin typeface="Arial" pitchFamily="34" charset="0"/>
                <a:cs typeface="Arial" pitchFamily="34" charset="0"/>
              </a:rPr>
              <a:t>nào</a:t>
            </a:r>
            <a:r>
              <a:rPr lang="en-US" sz="2400" b="1" kern="0" dirty="0">
                <a:solidFill>
                  <a:srgbClr val="000000"/>
                </a:solidFill>
                <a:latin typeface="Arial" pitchFamily="34" charset="0"/>
                <a:cs typeface="Arial" pitchFamily="34" charset="0"/>
              </a:rPr>
              <a:t> </a:t>
            </a:r>
            <a:r>
              <a:rPr lang="en-US" sz="2400" b="1" kern="0" dirty="0" err="1">
                <a:solidFill>
                  <a:srgbClr val="000000"/>
                </a:solidFill>
                <a:latin typeface="Arial" pitchFamily="34" charset="0"/>
                <a:cs typeface="Arial" pitchFamily="34" charset="0"/>
              </a:rPr>
              <a:t>bị</a:t>
            </a:r>
            <a:r>
              <a:rPr lang="en-US" sz="2400" b="1" kern="0" dirty="0">
                <a:solidFill>
                  <a:srgbClr val="000000"/>
                </a:solidFill>
                <a:latin typeface="Arial" pitchFamily="34" charset="0"/>
                <a:cs typeface="Arial" pitchFamily="34" charset="0"/>
              </a:rPr>
              <a:t> </a:t>
            </a:r>
            <a:r>
              <a:rPr lang="en-US" sz="2400" b="1" kern="0" dirty="0" err="1">
                <a:solidFill>
                  <a:srgbClr val="000000"/>
                </a:solidFill>
                <a:latin typeface="Arial" pitchFamily="34" charset="0"/>
                <a:cs typeface="Arial" pitchFamily="34" charset="0"/>
              </a:rPr>
              <a:t>phạt</a:t>
            </a:r>
            <a:r>
              <a:rPr lang="en-US" sz="2400" b="1" kern="0" dirty="0">
                <a:solidFill>
                  <a:srgbClr val="000000"/>
                </a:solidFill>
                <a:latin typeface="Arial" pitchFamily="34" charset="0"/>
                <a:cs typeface="Arial" pitchFamily="34" charset="0"/>
              </a:rPr>
              <a:t>?</a:t>
            </a:r>
          </a:p>
          <a:p>
            <a:pPr algn="just" eaLnBrk="1" hangingPunct="1">
              <a:buClr>
                <a:srgbClr val="CC0000"/>
              </a:buClr>
              <a:buFontTx/>
              <a:buChar char="-"/>
            </a:pPr>
            <a:r>
              <a:rPr lang="en-US" sz="2400" b="1" kern="0" dirty="0" err="1">
                <a:solidFill>
                  <a:srgbClr val="000000"/>
                </a:solidFill>
                <a:latin typeface="Arial" pitchFamily="34" charset="0"/>
                <a:cs typeface="Arial" pitchFamily="34" charset="0"/>
              </a:rPr>
              <a:t>Hộ</a:t>
            </a:r>
            <a:r>
              <a:rPr lang="en-US" sz="2400" b="1" kern="0" dirty="0">
                <a:solidFill>
                  <a:srgbClr val="000000"/>
                </a:solidFill>
                <a:latin typeface="Arial" pitchFamily="34" charset="0"/>
                <a:cs typeface="Arial" pitchFamily="34" charset="0"/>
              </a:rPr>
              <a:t> KD, </a:t>
            </a:r>
            <a:r>
              <a:rPr lang="en-US" sz="2400" b="1" kern="0" dirty="0" err="1">
                <a:solidFill>
                  <a:srgbClr val="000000"/>
                </a:solidFill>
                <a:latin typeface="Arial" pitchFamily="34" charset="0"/>
                <a:cs typeface="Arial" pitchFamily="34" charset="0"/>
              </a:rPr>
              <a:t>hộ</a:t>
            </a:r>
            <a:r>
              <a:rPr lang="en-US" sz="2400" b="1" kern="0" dirty="0">
                <a:solidFill>
                  <a:srgbClr val="000000"/>
                </a:solidFill>
                <a:latin typeface="Arial" pitchFamily="34" charset="0"/>
                <a:cs typeface="Arial" pitchFamily="34" charset="0"/>
              </a:rPr>
              <a:t> </a:t>
            </a:r>
            <a:r>
              <a:rPr lang="en-US" sz="2400" b="1" kern="0" dirty="0" err="1">
                <a:solidFill>
                  <a:srgbClr val="000000"/>
                </a:solidFill>
                <a:latin typeface="Arial" pitchFamily="34" charset="0"/>
                <a:cs typeface="Arial" pitchFamily="34" charset="0"/>
              </a:rPr>
              <a:t>gia</a:t>
            </a:r>
            <a:r>
              <a:rPr lang="en-US" sz="2400" b="1" kern="0" dirty="0">
                <a:solidFill>
                  <a:srgbClr val="000000"/>
                </a:solidFill>
                <a:latin typeface="Arial" pitchFamily="34" charset="0"/>
                <a:cs typeface="Arial" pitchFamily="34" charset="0"/>
              </a:rPr>
              <a:t> </a:t>
            </a:r>
            <a:r>
              <a:rPr lang="en-US" sz="2400" b="1" kern="0" dirty="0" err="1">
                <a:solidFill>
                  <a:srgbClr val="000000"/>
                </a:solidFill>
                <a:latin typeface="Arial" pitchFamily="34" charset="0"/>
                <a:cs typeface="Arial" pitchFamily="34" charset="0"/>
              </a:rPr>
              <a:t>đình</a:t>
            </a:r>
            <a:r>
              <a:rPr lang="en-US" sz="2400" b="1" kern="0" dirty="0">
                <a:solidFill>
                  <a:srgbClr val="000000"/>
                </a:solidFill>
                <a:latin typeface="Arial" pitchFamily="34" charset="0"/>
                <a:cs typeface="Arial" pitchFamily="34" charset="0"/>
              </a:rPr>
              <a:t>, </a:t>
            </a:r>
            <a:r>
              <a:rPr lang="en-US" sz="2400" b="1" kern="0" dirty="0" err="1">
                <a:solidFill>
                  <a:srgbClr val="000000"/>
                </a:solidFill>
                <a:latin typeface="Arial" pitchFamily="34" charset="0"/>
                <a:cs typeface="Arial" pitchFamily="34" charset="0"/>
              </a:rPr>
              <a:t>cộng</a:t>
            </a:r>
            <a:r>
              <a:rPr lang="en-US" sz="2400" b="1" kern="0" dirty="0">
                <a:solidFill>
                  <a:srgbClr val="000000"/>
                </a:solidFill>
                <a:latin typeface="Arial" pitchFamily="34" charset="0"/>
                <a:cs typeface="Arial" pitchFamily="34" charset="0"/>
              </a:rPr>
              <a:t> </a:t>
            </a:r>
            <a:r>
              <a:rPr lang="en-US" sz="2400" b="1" kern="0" dirty="0" err="1">
                <a:solidFill>
                  <a:srgbClr val="000000"/>
                </a:solidFill>
                <a:latin typeface="Arial" pitchFamily="34" charset="0"/>
                <a:cs typeface="Arial" pitchFamily="34" charset="0"/>
              </a:rPr>
              <a:t>đồng</a:t>
            </a:r>
            <a:r>
              <a:rPr lang="en-US" sz="2400" b="1" kern="0" dirty="0">
                <a:solidFill>
                  <a:srgbClr val="000000"/>
                </a:solidFill>
                <a:latin typeface="Arial" pitchFamily="34" charset="0"/>
                <a:cs typeface="Arial" pitchFamily="34" charset="0"/>
              </a:rPr>
              <a:t> DC: </a:t>
            </a:r>
            <a:r>
              <a:rPr lang="en-US" sz="2400" b="1" kern="0" dirty="0" err="1">
                <a:solidFill>
                  <a:srgbClr val="000000"/>
                </a:solidFill>
                <a:latin typeface="Arial" pitchFamily="34" charset="0"/>
                <a:cs typeface="Arial" pitchFamily="34" charset="0"/>
              </a:rPr>
              <a:t>Mức</a:t>
            </a:r>
            <a:r>
              <a:rPr lang="en-US" sz="2400" b="1" kern="0" dirty="0">
                <a:solidFill>
                  <a:srgbClr val="000000"/>
                </a:solidFill>
                <a:latin typeface="Arial" pitchFamily="34" charset="0"/>
                <a:cs typeface="Arial" pitchFamily="34" charset="0"/>
              </a:rPr>
              <a:t> </a:t>
            </a:r>
            <a:r>
              <a:rPr lang="en-US" sz="2400" b="1" kern="0" dirty="0" err="1">
                <a:solidFill>
                  <a:srgbClr val="000000"/>
                </a:solidFill>
                <a:latin typeface="Arial" pitchFamily="34" charset="0"/>
                <a:cs typeface="Arial" pitchFamily="34" charset="0"/>
              </a:rPr>
              <a:t>phạt</a:t>
            </a:r>
            <a:r>
              <a:rPr lang="en-US" sz="2400" b="1" kern="0" dirty="0">
                <a:solidFill>
                  <a:srgbClr val="000000"/>
                </a:solidFill>
                <a:latin typeface="Arial" pitchFamily="34" charset="0"/>
                <a:cs typeface="Arial" pitchFamily="34" charset="0"/>
              </a:rPr>
              <a:t> </a:t>
            </a:r>
            <a:r>
              <a:rPr lang="en-US" sz="2400" b="1" kern="0" dirty="0" err="1">
                <a:solidFill>
                  <a:srgbClr val="000000"/>
                </a:solidFill>
                <a:latin typeface="Arial" pitchFamily="34" charset="0"/>
                <a:cs typeface="Arial" pitchFamily="34" charset="0"/>
              </a:rPr>
              <a:t>cá</a:t>
            </a:r>
            <a:r>
              <a:rPr lang="en-US" sz="2400" b="1" kern="0" dirty="0">
                <a:solidFill>
                  <a:srgbClr val="000000"/>
                </a:solidFill>
                <a:latin typeface="Arial" pitchFamily="34" charset="0"/>
                <a:cs typeface="Arial" pitchFamily="34" charset="0"/>
              </a:rPr>
              <a:t> </a:t>
            </a:r>
            <a:r>
              <a:rPr lang="en-US" sz="2400" b="1" kern="0" dirty="0" err="1">
                <a:solidFill>
                  <a:srgbClr val="000000"/>
                </a:solidFill>
                <a:latin typeface="Arial" pitchFamily="34" charset="0"/>
                <a:cs typeface="Arial" pitchFamily="34" charset="0"/>
              </a:rPr>
              <a:t>nhân</a:t>
            </a:r>
            <a:r>
              <a:rPr lang="en-US" sz="2400" b="1" kern="0" dirty="0">
                <a:solidFill>
                  <a:srgbClr val="000000"/>
                </a:solidFill>
                <a:latin typeface="Arial" pitchFamily="34" charset="0"/>
                <a:cs typeface="Arial" pitchFamily="34" charset="0"/>
              </a:rPr>
              <a:t> (</a:t>
            </a:r>
            <a:r>
              <a:rPr lang="en-US" sz="2400" b="1" kern="0" dirty="0" err="1">
                <a:solidFill>
                  <a:srgbClr val="000000"/>
                </a:solidFill>
                <a:latin typeface="Arial" pitchFamily="34" charset="0"/>
                <a:cs typeface="Arial" pitchFamily="34" charset="0"/>
              </a:rPr>
              <a:t>Người</a:t>
            </a:r>
            <a:r>
              <a:rPr lang="en-US" sz="2400" b="1" kern="0" dirty="0">
                <a:solidFill>
                  <a:srgbClr val="000000"/>
                </a:solidFill>
                <a:latin typeface="Arial" pitchFamily="34" charset="0"/>
                <a:cs typeface="Arial" pitchFamily="34" charset="0"/>
              </a:rPr>
              <a:t> </a:t>
            </a:r>
            <a:r>
              <a:rPr lang="en-US" sz="2400" b="1" kern="0" dirty="0" err="1">
                <a:solidFill>
                  <a:srgbClr val="000000"/>
                </a:solidFill>
                <a:latin typeface="Arial" pitchFamily="34" charset="0"/>
                <a:cs typeface="Arial" pitchFamily="34" charset="0"/>
              </a:rPr>
              <a:t>đại</a:t>
            </a:r>
            <a:r>
              <a:rPr lang="en-US" sz="2400" b="1" kern="0" dirty="0">
                <a:solidFill>
                  <a:srgbClr val="000000"/>
                </a:solidFill>
                <a:latin typeface="Arial" pitchFamily="34" charset="0"/>
                <a:cs typeface="Arial" pitchFamily="34" charset="0"/>
              </a:rPr>
              <a:t> </a:t>
            </a:r>
            <a:r>
              <a:rPr lang="en-US" sz="2400" b="1" kern="0" dirty="0" err="1">
                <a:solidFill>
                  <a:srgbClr val="000000"/>
                </a:solidFill>
                <a:latin typeface="Arial" pitchFamily="34" charset="0"/>
                <a:cs typeface="Arial" pitchFamily="34" charset="0"/>
              </a:rPr>
              <a:t>diện</a:t>
            </a:r>
            <a:r>
              <a:rPr lang="en-US" sz="2400" b="1" kern="0" dirty="0">
                <a:solidFill>
                  <a:srgbClr val="000000"/>
                </a:solidFill>
                <a:latin typeface="Arial" pitchFamily="34" charset="0"/>
                <a:cs typeface="Arial" pitchFamily="34" charset="0"/>
              </a:rPr>
              <a:t>, </a:t>
            </a:r>
            <a:r>
              <a:rPr lang="en-US" sz="2400" b="1" kern="0" dirty="0" err="1">
                <a:solidFill>
                  <a:srgbClr val="000000"/>
                </a:solidFill>
                <a:latin typeface="Arial" pitchFamily="34" charset="0"/>
                <a:cs typeface="Arial" pitchFamily="34" charset="0"/>
              </a:rPr>
              <a:t>đứng</a:t>
            </a:r>
            <a:r>
              <a:rPr lang="en-US" sz="2400" b="1" kern="0" dirty="0">
                <a:solidFill>
                  <a:srgbClr val="000000"/>
                </a:solidFill>
                <a:latin typeface="Arial" pitchFamily="34" charset="0"/>
                <a:cs typeface="Arial" pitchFamily="34" charset="0"/>
              </a:rPr>
              <a:t> </a:t>
            </a:r>
            <a:r>
              <a:rPr lang="en-US" sz="2400" b="1" kern="0" dirty="0" err="1">
                <a:solidFill>
                  <a:srgbClr val="000000"/>
                </a:solidFill>
                <a:latin typeface="Arial" pitchFamily="34" charset="0"/>
                <a:cs typeface="Arial" pitchFamily="34" charset="0"/>
              </a:rPr>
              <a:t>đầu</a:t>
            </a:r>
            <a:r>
              <a:rPr lang="en-US" sz="2400" b="1" kern="0" dirty="0">
                <a:solidFill>
                  <a:srgbClr val="000000"/>
                </a:solidFill>
                <a:latin typeface="Arial" pitchFamily="34" charset="0"/>
                <a:cs typeface="Arial" pitchFamily="34" charset="0"/>
              </a:rPr>
              <a:t> </a:t>
            </a:r>
            <a:r>
              <a:rPr lang="en-US" sz="2400" b="1" kern="0" dirty="0" err="1">
                <a:solidFill>
                  <a:srgbClr val="000000"/>
                </a:solidFill>
                <a:latin typeface="Arial" pitchFamily="34" charset="0"/>
                <a:cs typeface="Arial" pitchFamily="34" charset="0"/>
              </a:rPr>
              <a:t>chịu</a:t>
            </a:r>
            <a:r>
              <a:rPr lang="en-US" sz="2400" b="1" kern="0" dirty="0">
                <a:solidFill>
                  <a:srgbClr val="000000"/>
                </a:solidFill>
                <a:latin typeface="Arial" pitchFamily="34" charset="0"/>
                <a:cs typeface="Arial" pitchFamily="34" charset="0"/>
              </a:rPr>
              <a:t> TN </a:t>
            </a:r>
            <a:r>
              <a:rPr lang="en-US" sz="2400" b="1" kern="0" dirty="0" err="1">
                <a:solidFill>
                  <a:srgbClr val="000000"/>
                </a:solidFill>
                <a:latin typeface="Arial" pitchFamily="34" charset="0"/>
                <a:cs typeface="Arial" pitchFamily="34" charset="0"/>
              </a:rPr>
              <a:t>thực</a:t>
            </a:r>
            <a:r>
              <a:rPr lang="en-US" sz="2400" b="1" kern="0" dirty="0">
                <a:solidFill>
                  <a:srgbClr val="000000"/>
                </a:solidFill>
                <a:latin typeface="Arial" pitchFamily="34" charset="0"/>
                <a:cs typeface="Arial" pitchFamily="34" charset="0"/>
              </a:rPr>
              <a:t> </a:t>
            </a:r>
            <a:r>
              <a:rPr lang="en-US" sz="2400" b="1" kern="0" dirty="0" err="1">
                <a:solidFill>
                  <a:srgbClr val="000000"/>
                </a:solidFill>
                <a:latin typeface="Arial" pitchFamily="34" charset="0"/>
                <a:cs typeface="Arial" pitchFamily="34" charset="0"/>
              </a:rPr>
              <a:t>hiện</a:t>
            </a:r>
            <a:r>
              <a:rPr lang="en-US" sz="2400" b="1" kern="0" dirty="0">
                <a:solidFill>
                  <a:srgbClr val="000000"/>
                </a:solidFill>
                <a:latin typeface="Arial" pitchFamily="34" charset="0"/>
                <a:cs typeface="Arial" pitchFamily="34" charset="0"/>
              </a:rPr>
              <a:t> QĐXP)</a:t>
            </a:r>
          </a:p>
          <a:p>
            <a:pPr eaLnBrk="1" hangingPunct="1">
              <a:buClr>
                <a:srgbClr val="CC0000"/>
              </a:buClr>
              <a:buFontTx/>
              <a:buChar char="-"/>
            </a:pPr>
            <a:endParaRPr lang="en-US" sz="2400" b="1" kern="0" dirty="0">
              <a:solidFill>
                <a:srgbClr val="000000"/>
              </a:solidFill>
              <a:latin typeface="Arial" pitchFamily="34" charset="0"/>
              <a:cs typeface="Arial" pitchFamily="34" charset="0"/>
            </a:endParaRPr>
          </a:p>
          <a:p>
            <a:pPr eaLnBrk="1" hangingPunct="1">
              <a:buClr>
                <a:srgbClr val="CC0000"/>
              </a:buClr>
              <a:buFontTx/>
              <a:buChar char="-"/>
            </a:pPr>
            <a:endParaRPr lang="en-US" sz="2400" b="1" kern="0" dirty="0">
              <a:solidFill>
                <a:srgbClr val="000000"/>
              </a:solidFill>
              <a:latin typeface="Arial" pitchFamily="34" charset="0"/>
              <a:cs typeface="Arial" pitchFamily="34" charset="0"/>
            </a:endParaRPr>
          </a:p>
          <a:p>
            <a:pPr eaLnBrk="1" hangingPunct="1">
              <a:buClr>
                <a:srgbClr val="CC0000"/>
              </a:buClr>
              <a:buFontTx/>
              <a:buChar char="-"/>
            </a:pPr>
            <a:endParaRPr lang="en-US" sz="2400" b="1" kern="0" dirty="0">
              <a:solidFill>
                <a:srgbClr val="000000"/>
              </a:solidFill>
              <a:latin typeface="Arial" pitchFamily="34" charset="0"/>
              <a:cs typeface="Arial" pitchFamily="34" charset="0"/>
            </a:endParaRPr>
          </a:p>
          <a:p>
            <a:pPr eaLnBrk="1" hangingPunct="1">
              <a:buClr>
                <a:srgbClr val="CC0000"/>
              </a:buClr>
              <a:buFontTx/>
              <a:buChar char="-"/>
            </a:pPr>
            <a:endParaRPr lang="en-US" sz="2400" b="1" kern="0" dirty="0">
              <a:solidFill>
                <a:srgbClr val="000000"/>
              </a:solidFill>
              <a:latin typeface="Arial" pitchFamily="34" charset="0"/>
              <a:cs typeface="Arial" pitchFamily="34" charset="0"/>
            </a:endParaRPr>
          </a:p>
          <a:p>
            <a:pPr marL="469900" indent="-469900" eaLnBrk="1" hangingPunct="1">
              <a:buClr>
                <a:srgbClr val="CC0000"/>
              </a:buClr>
              <a:buNone/>
            </a:pPr>
            <a:r>
              <a:rPr lang="en-US" sz="2200" b="1" kern="0" dirty="0">
                <a:solidFill>
                  <a:srgbClr val="000000"/>
                </a:solidFill>
                <a:latin typeface="Arial" pitchFamily="34" charset="0"/>
                <a:cs typeface="Arial" pitchFamily="34" charset="0"/>
              </a:rPr>
              <a:t>	</a:t>
            </a:r>
            <a:endParaRPr lang="en-US" sz="2200" kern="0" dirty="0">
              <a:solidFill>
                <a:srgbClr val="000000"/>
              </a:solidFill>
              <a:latin typeface="Arial" pitchFamily="34" charset="0"/>
              <a:cs typeface="Arial" pitchFamily="34" charset="0"/>
            </a:endParaRPr>
          </a:p>
          <a:p>
            <a:endParaRPr lang="en-US" dirty="0"/>
          </a:p>
        </p:txBody>
      </p:sp>
    </p:spTree>
    <p:extLst>
      <p:ext uri="{BB962C8B-B14F-4D97-AF65-F5344CB8AC3E}">
        <p14:creationId xmlns:p14="http://schemas.microsoft.com/office/powerpoint/2010/main" val="3486414794"/>
      </p:ext>
    </p:extLst>
  </p:cSld>
  <p:clrMapOvr>
    <a:masterClrMapping/>
  </p:clrMapOvr>
  <p:transition spd="slow">
    <p:wheel spokes="1"/>
  </p:transition>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47528" y="274638"/>
            <a:ext cx="8640960" cy="1143000"/>
          </a:xfrm>
        </p:spPr>
        <p:txBody>
          <a:bodyPr/>
          <a:lstStyle/>
          <a:p>
            <a:r>
              <a:rPr lang="vi-VN" sz="2800" b="1" kern="0" dirty="0">
                <a:solidFill>
                  <a:srgbClr val="CC6600"/>
                </a:solidFill>
                <a:latin typeface="Verdana"/>
              </a:rPr>
              <a:t>MỘT SỐ NỘI DUNG CẦN LƯU Ý TRONG NGHỊ ĐỊNH SỐ 118/2021/NĐ-CP</a:t>
            </a:r>
            <a:endParaRPr lang="en-US" dirty="0"/>
          </a:p>
        </p:txBody>
      </p:sp>
      <p:sp>
        <p:nvSpPr>
          <p:cNvPr id="3" name="Content Placeholder 2"/>
          <p:cNvSpPr>
            <a:spLocks noGrp="1"/>
          </p:cNvSpPr>
          <p:nvPr>
            <p:ph idx="1"/>
          </p:nvPr>
        </p:nvSpPr>
        <p:spPr>
          <a:xfrm>
            <a:off x="1703512" y="1600200"/>
            <a:ext cx="8712968" cy="5069160"/>
          </a:xfrm>
        </p:spPr>
        <p:txBody>
          <a:bodyPr/>
          <a:lstStyle/>
          <a:p>
            <a:pPr marL="469900" indent="-469900" eaLnBrk="1" hangingPunct="1">
              <a:buClr>
                <a:srgbClr val="CC0000"/>
              </a:buClr>
              <a:buNone/>
            </a:pPr>
            <a:r>
              <a:rPr lang="en-US" sz="2400" b="1" kern="0" dirty="0">
                <a:solidFill>
                  <a:srgbClr val="000000"/>
                </a:solidFill>
                <a:latin typeface="Arial" charset="0"/>
              </a:rPr>
              <a:t>3. </a:t>
            </a:r>
            <a:r>
              <a:rPr lang="en-US" sz="2400" b="1" kern="0" dirty="0" err="1">
                <a:solidFill>
                  <a:srgbClr val="000000"/>
                </a:solidFill>
                <a:latin typeface="Arial" charset="0"/>
              </a:rPr>
              <a:t>Quy</a:t>
            </a:r>
            <a:r>
              <a:rPr lang="en-US" sz="2400" b="1" kern="0" dirty="0">
                <a:solidFill>
                  <a:srgbClr val="000000"/>
                </a:solidFill>
                <a:latin typeface="Arial" charset="0"/>
              </a:rPr>
              <a:t> </a:t>
            </a:r>
            <a:r>
              <a:rPr lang="en-US" sz="2400" b="1" kern="0" dirty="0" err="1">
                <a:solidFill>
                  <a:srgbClr val="000000"/>
                </a:solidFill>
                <a:latin typeface="Arial" charset="0"/>
              </a:rPr>
              <a:t>định</a:t>
            </a:r>
            <a:r>
              <a:rPr lang="en-US" sz="2400" b="1" kern="0" dirty="0">
                <a:solidFill>
                  <a:srgbClr val="000000"/>
                </a:solidFill>
                <a:latin typeface="Arial" charset="0"/>
              </a:rPr>
              <a:t> </a:t>
            </a:r>
            <a:r>
              <a:rPr lang="en-US" sz="2400" b="1" kern="0" dirty="0" err="1">
                <a:solidFill>
                  <a:srgbClr val="000000"/>
                </a:solidFill>
                <a:latin typeface="Arial" charset="0"/>
              </a:rPr>
              <a:t>về</a:t>
            </a:r>
            <a:r>
              <a:rPr lang="en-US" sz="2400" b="1" kern="0" dirty="0">
                <a:solidFill>
                  <a:srgbClr val="000000"/>
                </a:solidFill>
                <a:latin typeface="Arial" charset="0"/>
              </a:rPr>
              <a:t> VPHC VÀ XPVPH (CHƯƠNG II):</a:t>
            </a:r>
          </a:p>
          <a:p>
            <a:pPr marL="469900" indent="-469900" eaLnBrk="1" hangingPunct="1">
              <a:buClr>
                <a:srgbClr val="CC0000"/>
              </a:buClr>
              <a:buNone/>
            </a:pPr>
            <a:r>
              <a:rPr lang="en-US" sz="2400" b="1" kern="0" dirty="0">
                <a:solidFill>
                  <a:srgbClr val="000000"/>
                </a:solidFill>
                <a:latin typeface="Arial" charset="0"/>
              </a:rPr>
              <a:t>	</a:t>
            </a:r>
            <a:r>
              <a:rPr lang="en-US" sz="2400" b="1" kern="0" dirty="0" err="1">
                <a:solidFill>
                  <a:srgbClr val="000000"/>
                </a:solidFill>
                <a:latin typeface="Arial" charset="0"/>
              </a:rPr>
              <a:t>Dành</a:t>
            </a:r>
            <a:r>
              <a:rPr lang="en-US" sz="2400" b="1" kern="0" dirty="0">
                <a:solidFill>
                  <a:srgbClr val="000000"/>
                </a:solidFill>
                <a:latin typeface="Arial" charset="0"/>
              </a:rPr>
              <a:t> </a:t>
            </a:r>
            <a:r>
              <a:rPr lang="en-US" sz="2400" b="1" kern="0" dirty="0" err="1">
                <a:solidFill>
                  <a:srgbClr val="000000"/>
                </a:solidFill>
                <a:latin typeface="Arial" charset="0"/>
              </a:rPr>
              <a:t>cho</a:t>
            </a:r>
            <a:r>
              <a:rPr lang="en-US" sz="2400" b="1" kern="0" dirty="0">
                <a:solidFill>
                  <a:srgbClr val="000000"/>
                </a:solidFill>
                <a:latin typeface="Arial" charset="0"/>
              </a:rPr>
              <a:t> </a:t>
            </a:r>
            <a:r>
              <a:rPr lang="en-US" sz="2400" b="1" kern="0" dirty="0" err="1">
                <a:solidFill>
                  <a:srgbClr val="000000"/>
                </a:solidFill>
                <a:latin typeface="Arial" charset="0"/>
              </a:rPr>
              <a:t>công</a:t>
            </a:r>
            <a:r>
              <a:rPr lang="en-US" sz="2400" b="1" kern="0" dirty="0">
                <a:solidFill>
                  <a:srgbClr val="000000"/>
                </a:solidFill>
                <a:latin typeface="Arial" charset="0"/>
              </a:rPr>
              <a:t> </a:t>
            </a:r>
            <a:r>
              <a:rPr lang="en-US" sz="2400" b="1" kern="0" dirty="0" err="1">
                <a:solidFill>
                  <a:srgbClr val="000000"/>
                </a:solidFill>
                <a:latin typeface="Arial" charset="0"/>
              </a:rPr>
              <a:t>tác</a:t>
            </a:r>
            <a:r>
              <a:rPr lang="en-US" sz="2400" b="1" kern="0" dirty="0">
                <a:solidFill>
                  <a:srgbClr val="000000"/>
                </a:solidFill>
                <a:latin typeface="Arial" charset="0"/>
              </a:rPr>
              <a:t> </a:t>
            </a:r>
            <a:r>
              <a:rPr lang="en-US" sz="2400" b="1" kern="0" dirty="0" err="1">
                <a:solidFill>
                  <a:srgbClr val="000000"/>
                </a:solidFill>
                <a:latin typeface="Arial" charset="0"/>
              </a:rPr>
              <a:t>xây</a:t>
            </a:r>
            <a:r>
              <a:rPr lang="en-US" sz="2400" b="1" kern="0" dirty="0">
                <a:solidFill>
                  <a:srgbClr val="000000"/>
                </a:solidFill>
                <a:latin typeface="Arial" charset="0"/>
              </a:rPr>
              <a:t> </a:t>
            </a:r>
            <a:r>
              <a:rPr lang="en-US" sz="2400" b="1" kern="0" dirty="0" err="1">
                <a:solidFill>
                  <a:srgbClr val="000000"/>
                </a:solidFill>
                <a:latin typeface="Arial" charset="0"/>
              </a:rPr>
              <a:t>dựng</a:t>
            </a:r>
            <a:r>
              <a:rPr lang="en-US" sz="2400" b="1" kern="0" dirty="0">
                <a:solidFill>
                  <a:srgbClr val="000000"/>
                </a:solidFill>
                <a:latin typeface="Arial" charset="0"/>
              </a:rPr>
              <a:t> VBQPPL </a:t>
            </a:r>
            <a:r>
              <a:rPr lang="en-US" sz="2400" b="1" kern="0" dirty="0" err="1">
                <a:solidFill>
                  <a:srgbClr val="000000"/>
                </a:solidFill>
                <a:latin typeface="Arial" charset="0"/>
              </a:rPr>
              <a:t>về</a:t>
            </a:r>
            <a:r>
              <a:rPr lang="en-US" sz="2400" b="1" kern="0" dirty="0">
                <a:solidFill>
                  <a:srgbClr val="000000"/>
                </a:solidFill>
                <a:latin typeface="Arial" charset="0"/>
              </a:rPr>
              <a:t> XPVPHC</a:t>
            </a:r>
          </a:p>
          <a:p>
            <a:pPr marL="469900" indent="-469900" eaLnBrk="1" hangingPunct="1">
              <a:buClr>
                <a:srgbClr val="CC0000"/>
              </a:buClr>
              <a:buNone/>
            </a:pPr>
            <a:r>
              <a:rPr lang="en-US" sz="2400" b="1" kern="0" dirty="0">
                <a:solidFill>
                  <a:srgbClr val="000000"/>
                </a:solidFill>
                <a:latin typeface="Arial" charset="0"/>
              </a:rPr>
              <a:t>4. </a:t>
            </a:r>
            <a:r>
              <a:rPr lang="en-US" sz="2400" b="1" kern="0" dirty="0" err="1">
                <a:solidFill>
                  <a:srgbClr val="000000"/>
                </a:solidFill>
                <a:latin typeface="Arial" charset="0"/>
              </a:rPr>
              <a:t>Áp</a:t>
            </a:r>
            <a:r>
              <a:rPr lang="en-US" sz="2400" b="1" kern="0" dirty="0">
                <a:solidFill>
                  <a:srgbClr val="000000"/>
                </a:solidFill>
                <a:latin typeface="Arial" charset="0"/>
              </a:rPr>
              <a:t> </a:t>
            </a:r>
            <a:r>
              <a:rPr lang="en-US" sz="2400" b="1" kern="0" dirty="0" err="1">
                <a:solidFill>
                  <a:srgbClr val="000000"/>
                </a:solidFill>
                <a:latin typeface="Arial" charset="0"/>
              </a:rPr>
              <a:t>dụng</a:t>
            </a:r>
            <a:r>
              <a:rPr lang="en-US" sz="2400" b="1" kern="0" dirty="0">
                <a:solidFill>
                  <a:srgbClr val="000000"/>
                </a:solidFill>
                <a:latin typeface="Arial" charset="0"/>
              </a:rPr>
              <a:t> </a:t>
            </a:r>
            <a:r>
              <a:rPr lang="en-US" sz="2400" b="1" kern="0" dirty="0" err="1">
                <a:solidFill>
                  <a:srgbClr val="000000"/>
                </a:solidFill>
                <a:latin typeface="Arial" charset="0"/>
              </a:rPr>
              <a:t>quy</a:t>
            </a:r>
            <a:r>
              <a:rPr lang="en-US" sz="2400" b="1" kern="0" dirty="0">
                <a:solidFill>
                  <a:srgbClr val="000000"/>
                </a:solidFill>
                <a:latin typeface="Arial" charset="0"/>
              </a:rPr>
              <a:t> </a:t>
            </a:r>
            <a:r>
              <a:rPr lang="en-US" sz="2400" b="1" kern="0" dirty="0" err="1">
                <a:solidFill>
                  <a:srgbClr val="000000"/>
                </a:solidFill>
                <a:latin typeface="Arial" charset="0"/>
              </a:rPr>
              <a:t>định</a:t>
            </a:r>
            <a:r>
              <a:rPr lang="en-US" sz="2400" b="1" kern="0" dirty="0">
                <a:solidFill>
                  <a:srgbClr val="000000"/>
                </a:solidFill>
                <a:latin typeface="Arial" charset="0"/>
              </a:rPr>
              <a:t> </a:t>
            </a:r>
            <a:r>
              <a:rPr lang="en-US" sz="2400" b="1" kern="0" dirty="0" err="1">
                <a:solidFill>
                  <a:srgbClr val="000000"/>
                </a:solidFill>
                <a:latin typeface="Arial" charset="0"/>
              </a:rPr>
              <a:t>về</a:t>
            </a:r>
            <a:r>
              <a:rPr lang="en-US" sz="2400" b="1" kern="0" dirty="0">
                <a:solidFill>
                  <a:srgbClr val="000000"/>
                </a:solidFill>
                <a:latin typeface="Arial" charset="0"/>
              </a:rPr>
              <a:t> XPVPHC</a:t>
            </a:r>
          </a:p>
          <a:p>
            <a:pPr marL="469900" indent="-469900" eaLnBrk="1" hangingPunct="1">
              <a:buClr>
                <a:srgbClr val="CC0000"/>
              </a:buClr>
              <a:buNone/>
            </a:pPr>
            <a:r>
              <a:rPr lang="en-US" sz="2400" b="1" kern="0" dirty="0" err="1">
                <a:solidFill>
                  <a:srgbClr val="000000"/>
                </a:solidFill>
                <a:latin typeface="Arial" charset="0"/>
              </a:rPr>
              <a:t>Đề</a:t>
            </a:r>
            <a:r>
              <a:rPr lang="en-US" sz="2400" b="1" kern="0" dirty="0">
                <a:solidFill>
                  <a:srgbClr val="000000"/>
                </a:solidFill>
                <a:latin typeface="Arial" charset="0"/>
              </a:rPr>
              <a:t> </a:t>
            </a:r>
            <a:r>
              <a:rPr lang="en-US" sz="2400" b="1" kern="0" dirty="0" err="1">
                <a:solidFill>
                  <a:srgbClr val="000000"/>
                </a:solidFill>
                <a:latin typeface="Arial" charset="0"/>
              </a:rPr>
              <a:t>nghị</a:t>
            </a:r>
            <a:r>
              <a:rPr lang="en-US" sz="2400" b="1" kern="0" dirty="0">
                <a:solidFill>
                  <a:srgbClr val="000000"/>
                </a:solidFill>
                <a:latin typeface="Arial" charset="0"/>
              </a:rPr>
              <a:t> </a:t>
            </a:r>
            <a:r>
              <a:rPr lang="en-US" sz="2400" b="1" kern="0" dirty="0" err="1">
                <a:solidFill>
                  <a:srgbClr val="000000"/>
                </a:solidFill>
                <a:latin typeface="Arial" charset="0"/>
              </a:rPr>
              <a:t>đặc</a:t>
            </a:r>
            <a:r>
              <a:rPr lang="en-US" sz="2400" b="1" kern="0" dirty="0">
                <a:solidFill>
                  <a:srgbClr val="000000"/>
                </a:solidFill>
                <a:latin typeface="Arial" charset="0"/>
              </a:rPr>
              <a:t> </a:t>
            </a:r>
            <a:r>
              <a:rPr lang="en-US" sz="2400" b="1" kern="0" dirty="0" err="1">
                <a:solidFill>
                  <a:srgbClr val="000000"/>
                </a:solidFill>
                <a:latin typeface="Arial" charset="0"/>
              </a:rPr>
              <a:t>biệt</a:t>
            </a:r>
            <a:r>
              <a:rPr lang="en-US" sz="2400" b="1" kern="0" dirty="0">
                <a:solidFill>
                  <a:srgbClr val="000000"/>
                </a:solidFill>
                <a:latin typeface="Arial" charset="0"/>
              </a:rPr>
              <a:t> </a:t>
            </a:r>
            <a:r>
              <a:rPr lang="en-US" sz="2400" b="1" kern="0" dirty="0" err="1">
                <a:solidFill>
                  <a:srgbClr val="000000"/>
                </a:solidFill>
                <a:latin typeface="Arial" charset="0"/>
              </a:rPr>
              <a:t>lưu</a:t>
            </a:r>
            <a:r>
              <a:rPr lang="en-US" sz="2400" b="1" kern="0" dirty="0">
                <a:solidFill>
                  <a:srgbClr val="000000"/>
                </a:solidFill>
                <a:latin typeface="Arial" charset="0"/>
              </a:rPr>
              <a:t> ý </a:t>
            </a:r>
            <a:r>
              <a:rPr lang="en-US" sz="2400" b="1" kern="0" dirty="0" err="1">
                <a:solidFill>
                  <a:srgbClr val="000000"/>
                </a:solidFill>
                <a:latin typeface="Arial" charset="0"/>
              </a:rPr>
              <a:t>đến</a:t>
            </a:r>
            <a:r>
              <a:rPr lang="en-US" sz="2400" b="1" kern="0" dirty="0">
                <a:solidFill>
                  <a:srgbClr val="000000"/>
                </a:solidFill>
                <a:latin typeface="Arial" charset="0"/>
              </a:rPr>
              <a:t> </a:t>
            </a:r>
            <a:r>
              <a:rPr lang="en-US" sz="2400" b="1" kern="0" dirty="0" err="1">
                <a:solidFill>
                  <a:srgbClr val="000000"/>
                </a:solidFill>
                <a:latin typeface="Arial" charset="0"/>
              </a:rPr>
              <a:t>các</a:t>
            </a:r>
            <a:r>
              <a:rPr lang="en-US" sz="2400" b="1" kern="0" dirty="0">
                <a:solidFill>
                  <a:srgbClr val="000000"/>
                </a:solidFill>
                <a:latin typeface="Arial" charset="0"/>
              </a:rPr>
              <a:t> </a:t>
            </a:r>
            <a:r>
              <a:rPr lang="en-US" sz="2400" b="1" kern="0" dirty="0" err="1">
                <a:solidFill>
                  <a:srgbClr val="000000"/>
                </a:solidFill>
                <a:latin typeface="Arial" charset="0"/>
              </a:rPr>
              <a:t>Điều</a:t>
            </a:r>
            <a:r>
              <a:rPr lang="en-US" sz="2400" b="1" kern="0" dirty="0">
                <a:solidFill>
                  <a:srgbClr val="000000"/>
                </a:solidFill>
                <a:latin typeface="Arial" charset="0"/>
              </a:rPr>
              <a:t> </a:t>
            </a:r>
            <a:r>
              <a:rPr lang="en-US" sz="2400" b="1" kern="0" dirty="0" err="1">
                <a:solidFill>
                  <a:srgbClr val="000000"/>
                </a:solidFill>
                <a:latin typeface="Arial" charset="0"/>
              </a:rPr>
              <a:t>khoản</a:t>
            </a:r>
            <a:r>
              <a:rPr lang="en-US" sz="2400" b="1" kern="0" dirty="0">
                <a:solidFill>
                  <a:srgbClr val="000000"/>
                </a:solidFill>
                <a:latin typeface="Arial" charset="0"/>
              </a:rPr>
              <a:t>: </a:t>
            </a:r>
          </a:p>
          <a:p>
            <a:pPr marL="469900" indent="-469900" algn="just" eaLnBrk="1" hangingPunct="1">
              <a:buClr>
                <a:srgbClr val="CC0000"/>
              </a:buClr>
              <a:buNone/>
            </a:pPr>
            <a:r>
              <a:rPr lang="vi-VN" sz="2400" b="1" dirty="0"/>
              <a:t>Điều 7. Áp dụng </a:t>
            </a:r>
            <a:r>
              <a:rPr lang="en-US" sz="2400" b="1" dirty="0"/>
              <a:t>VBQPPL </a:t>
            </a:r>
            <a:r>
              <a:rPr lang="vi-VN" sz="2400" b="1" dirty="0"/>
              <a:t>để xử phạt đối với hành vi </a:t>
            </a:r>
            <a:r>
              <a:rPr lang="en-US" sz="2400" b="1" dirty="0"/>
              <a:t>VPHC</a:t>
            </a:r>
          </a:p>
          <a:p>
            <a:pPr marL="469900" indent="-469900" algn="just" eaLnBrk="1" hangingPunct="1">
              <a:buClr>
                <a:srgbClr val="CC0000"/>
              </a:buClr>
              <a:buNone/>
            </a:pPr>
            <a:r>
              <a:rPr lang="vi-VN" sz="2400" b="1" dirty="0"/>
              <a:t>Điều 8. Nguyên tắc xác định hành vi </a:t>
            </a:r>
            <a:r>
              <a:rPr lang="en-US" sz="2400" b="1" dirty="0"/>
              <a:t>VPHC</a:t>
            </a:r>
            <a:r>
              <a:rPr lang="vi-VN" sz="2400" b="1" dirty="0"/>
              <a:t>, áp dụng các hình thức xử phạt </a:t>
            </a:r>
            <a:r>
              <a:rPr lang="en-US" sz="2400" b="1" dirty="0"/>
              <a:t>VPHC</a:t>
            </a:r>
            <a:r>
              <a:rPr lang="vi-VN" sz="2400" b="1" dirty="0"/>
              <a:t>, biện pháp khắc phục hậu quả và sự kiện bất khả kháng</a:t>
            </a:r>
            <a:endParaRPr lang="en-US" sz="2400" b="1" dirty="0"/>
          </a:p>
          <a:p>
            <a:pPr marL="469900" indent="-469900" algn="just" eaLnBrk="1" hangingPunct="1">
              <a:buClr>
                <a:srgbClr val="CC0000"/>
              </a:buClr>
              <a:buNone/>
            </a:pPr>
            <a:r>
              <a:rPr lang="vi-VN" sz="2400" b="1" dirty="0"/>
              <a:t>Điều 9. Áp dụng hình thức phạt tiền; tước quyền sử dụng giấy phép, chứng chỉ hành nghề có thời hạn; đình chỉ hoạt động có thời hạn; tịch thu tang vật, phương tiện </a:t>
            </a:r>
            <a:r>
              <a:rPr lang="en-US" sz="2400" b="1" dirty="0"/>
              <a:t>VPHC</a:t>
            </a:r>
            <a:r>
              <a:rPr lang="vi-VN" sz="2400" b="1" dirty="0"/>
              <a:t> và áp dụng biện pháp khắc phục hậu quả</a:t>
            </a:r>
            <a:endParaRPr lang="en-US" sz="2400" kern="0" dirty="0">
              <a:solidFill>
                <a:srgbClr val="000000"/>
              </a:solidFill>
              <a:latin typeface="Arial" charset="0"/>
            </a:endParaRPr>
          </a:p>
          <a:p>
            <a:endParaRPr lang="en-US" dirty="0"/>
          </a:p>
        </p:txBody>
      </p:sp>
      <p:sp>
        <p:nvSpPr>
          <p:cNvPr id="4" name="Date Placeholder 3"/>
          <p:cNvSpPr>
            <a:spLocks noGrp="1"/>
          </p:cNvSpPr>
          <p:nvPr>
            <p:ph type="dt" sz="half" idx="10"/>
          </p:nvPr>
        </p:nvSpPr>
        <p:spPr/>
        <p:txBody>
          <a:bodyPr/>
          <a:lstStyle/>
          <a:p>
            <a:pPr>
              <a:defRPr/>
            </a:pPr>
            <a:fld id="{7E8A096C-1001-41D2-B78B-B6601B3869A0}" type="datetime1">
              <a:rPr lang="en-US" smtClean="0"/>
              <a:pPr>
                <a:defRPr/>
              </a:pPr>
              <a:t>2/27/2023</a:t>
            </a:fld>
            <a:endParaRPr lang="en-US"/>
          </a:p>
        </p:txBody>
      </p:sp>
      <p:sp>
        <p:nvSpPr>
          <p:cNvPr id="5" name="Slide Number Placeholder 4"/>
          <p:cNvSpPr>
            <a:spLocks noGrp="1"/>
          </p:cNvSpPr>
          <p:nvPr>
            <p:ph type="sldNum" sz="quarter" idx="12"/>
          </p:nvPr>
        </p:nvSpPr>
        <p:spPr/>
        <p:txBody>
          <a:bodyPr/>
          <a:lstStyle/>
          <a:p>
            <a:pPr>
              <a:defRPr/>
            </a:pPr>
            <a:fld id="{A602922E-7131-4C97-B74F-2549105F1C92}" type="slidenum">
              <a:rPr lang="en-US" smtClean="0"/>
              <a:pPr>
                <a:defRPr/>
              </a:pPr>
              <a:t>43</a:t>
            </a:fld>
            <a:endParaRPr lang="en-US"/>
          </a:p>
        </p:txBody>
      </p:sp>
    </p:spTree>
    <p:extLst>
      <p:ext uri="{BB962C8B-B14F-4D97-AF65-F5344CB8AC3E}">
        <p14:creationId xmlns:p14="http://schemas.microsoft.com/office/powerpoint/2010/main" val="2888834133"/>
      </p:ext>
    </p:extLst>
  </p:cSld>
  <p:clrMapOvr>
    <a:masterClrMapping/>
  </p:clrMapOvr>
  <p:transition spd="slow">
    <p:wheel spokes="1"/>
  </p:transition>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31504" y="44624"/>
            <a:ext cx="8856984" cy="1008112"/>
          </a:xfrm>
        </p:spPr>
        <p:txBody>
          <a:bodyPr/>
          <a:lstStyle/>
          <a:p>
            <a:r>
              <a:rPr lang="vi-VN" sz="2800" b="1" kern="0" dirty="0">
                <a:solidFill>
                  <a:srgbClr val="CC6600"/>
                </a:solidFill>
                <a:latin typeface="Verdana"/>
              </a:rPr>
              <a:t>MỘT SỐ NỘI DUNG CẦN LƯU Ý TRONG NGHỊ ĐỊNH SỐ 118/2021/NĐ-CP</a:t>
            </a:r>
            <a:endParaRPr lang="en-US" dirty="0"/>
          </a:p>
        </p:txBody>
      </p:sp>
      <p:sp>
        <p:nvSpPr>
          <p:cNvPr id="3" name="Content Placeholder 2"/>
          <p:cNvSpPr>
            <a:spLocks noGrp="1"/>
          </p:cNvSpPr>
          <p:nvPr>
            <p:ph idx="1"/>
          </p:nvPr>
        </p:nvSpPr>
        <p:spPr>
          <a:xfrm>
            <a:off x="1524000" y="1124744"/>
            <a:ext cx="9144000" cy="5733256"/>
          </a:xfrm>
        </p:spPr>
        <p:txBody>
          <a:bodyPr/>
          <a:lstStyle/>
          <a:p>
            <a:pPr marL="469900" indent="-469900" eaLnBrk="1" hangingPunct="1">
              <a:lnSpc>
                <a:spcPts val="2800"/>
              </a:lnSpc>
              <a:spcBef>
                <a:spcPts val="0"/>
              </a:spcBef>
              <a:spcAft>
                <a:spcPts val="0"/>
              </a:spcAft>
              <a:buClr>
                <a:srgbClr val="CC0000"/>
              </a:buClr>
              <a:buNone/>
            </a:pPr>
            <a:r>
              <a:rPr lang="en-US" sz="2400" b="1" kern="0" dirty="0">
                <a:solidFill>
                  <a:srgbClr val="000000"/>
                </a:solidFill>
                <a:latin typeface="Arial" charset="0"/>
              </a:rPr>
              <a:t>		</a:t>
            </a:r>
            <a:endParaRPr lang="en-US" sz="2400" dirty="0">
              <a:latin typeface="Arial" pitchFamily="34" charset="0"/>
              <a:ea typeface="Times New Roman"/>
              <a:cs typeface="Arial" pitchFamily="34" charset="0"/>
            </a:endParaRPr>
          </a:p>
          <a:p>
            <a:pPr marL="469900" indent="-469900" eaLnBrk="1" hangingPunct="1">
              <a:lnSpc>
                <a:spcPts val="2500"/>
              </a:lnSpc>
              <a:spcBef>
                <a:spcPts val="0"/>
              </a:spcBef>
              <a:spcAft>
                <a:spcPts val="0"/>
              </a:spcAft>
              <a:buClr>
                <a:srgbClr val="CC0000"/>
              </a:buClr>
              <a:buNone/>
            </a:pPr>
            <a:r>
              <a:rPr lang="vi-VN" sz="2400" b="1" dirty="0"/>
              <a:t>Điều 10. Giao quyền trong xử phạt vi phạm hành chính</a:t>
            </a:r>
            <a:endParaRPr lang="en-US" sz="2400" b="1" dirty="0"/>
          </a:p>
          <a:p>
            <a:pPr marL="469900" indent="-469900" eaLnBrk="1" hangingPunct="1">
              <a:lnSpc>
                <a:spcPts val="2500"/>
              </a:lnSpc>
              <a:spcBef>
                <a:spcPts val="0"/>
              </a:spcBef>
              <a:spcAft>
                <a:spcPts val="0"/>
              </a:spcAft>
              <a:buClr>
                <a:srgbClr val="CC0000"/>
              </a:buClr>
              <a:buNone/>
            </a:pPr>
            <a:r>
              <a:rPr lang="vi-VN" sz="2400" b="1" dirty="0"/>
              <a:t>Điều 11. Thẩm quyền xử phạt vi phạm hành chính của Trưởng đoàn Thanh tra chuyên ngành</a:t>
            </a:r>
            <a:endParaRPr lang="en-US" sz="2400" b="1" dirty="0"/>
          </a:p>
          <a:p>
            <a:pPr marL="469900" indent="-469900" eaLnBrk="1" hangingPunct="1">
              <a:lnSpc>
                <a:spcPts val="2500"/>
              </a:lnSpc>
              <a:spcBef>
                <a:spcPts val="0"/>
              </a:spcBef>
              <a:spcAft>
                <a:spcPts val="0"/>
              </a:spcAft>
              <a:buClr>
                <a:srgbClr val="CC0000"/>
              </a:buClr>
              <a:buNone/>
            </a:pPr>
            <a:r>
              <a:rPr lang="vi-VN" sz="2400" b="1" dirty="0"/>
              <a:t>Điều 12. Lập biên bản vi phạm hành chính</a:t>
            </a:r>
            <a:endParaRPr lang="en-US" sz="2400" b="1" dirty="0"/>
          </a:p>
          <a:p>
            <a:pPr marL="469900" indent="-469900" eaLnBrk="1" hangingPunct="1">
              <a:lnSpc>
                <a:spcPts val="2500"/>
              </a:lnSpc>
              <a:spcBef>
                <a:spcPts val="0"/>
              </a:spcBef>
              <a:spcAft>
                <a:spcPts val="0"/>
              </a:spcAft>
              <a:buClr>
                <a:srgbClr val="CC0000"/>
              </a:buClr>
              <a:buNone/>
            </a:pPr>
            <a:r>
              <a:rPr lang="vi-VN" sz="2400" b="1" dirty="0"/>
              <a:t>Điều 13. Hủy bỏ, ban hành quyết định mới trong xử phạt vi phạm hành chính</a:t>
            </a:r>
            <a:endParaRPr lang="en-US" sz="2400" b="1" dirty="0"/>
          </a:p>
          <a:p>
            <a:pPr marL="469900" indent="-469900" eaLnBrk="1" hangingPunct="1">
              <a:lnSpc>
                <a:spcPts val="2500"/>
              </a:lnSpc>
              <a:spcBef>
                <a:spcPts val="0"/>
              </a:spcBef>
              <a:spcAft>
                <a:spcPts val="0"/>
              </a:spcAft>
              <a:buClr>
                <a:srgbClr val="CC0000"/>
              </a:buClr>
              <a:buNone/>
            </a:pPr>
            <a:r>
              <a:rPr lang="vi-VN" sz="2400" b="1" dirty="0"/>
              <a:t>Điều 14. Đính chính, sửa đổi, bổ sung, hủy bỏ một phần quyết định trong xử phạt vi phạm hành chính</a:t>
            </a:r>
            <a:endParaRPr lang="en-US" sz="2400" b="1" dirty="0"/>
          </a:p>
          <a:p>
            <a:pPr marL="469900" indent="-469900" eaLnBrk="1" hangingPunct="1">
              <a:lnSpc>
                <a:spcPts val="2500"/>
              </a:lnSpc>
              <a:spcBef>
                <a:spcPts val="0"/>
              </a:spcBef>
              <a:spcAft>
                <a:spcPts val="0"/>
              </a:spcAft>
              <a:buClr>
                <a:srgbClr val="CC0000"/>
              </a:buClr>
              <a:buNone/>
            </a:pPr>
            <a:r>
              <a:rPr lang="vi-VN" sz="2400" b="1" dirty="0"/>
              <a:t>Điều 15. Thời hạn thực hiện và nội dung đính chính, sửa đổi, bổ sung, hủy bỏ một phần hoặc toàn bộ quyết định trong xử phạt vi phạm hành chính</a:t>
            </a:r>
            <a:endParaRPr lang="en-US" sz="2400" b="1" dirty="0"/>
          </a:p>
          <a:p>
            <a:pPr marL="469900" indent="-469900" eaLnBrk="1" hangingPunct="1">
              <a:lnSpc>
                <a:spcPts val="2500"/>
              </a:lnSpc>
              <a:spcBef>
                <a:spcPts val="0"/>
              </a:spcBef>
              <a:spcAft>
                <a:spcPts val="0"/>
              </a:spcAft>
              <a:buClr>
                <a:srgbClr val="CC0000"/>
              </a:buClr>
              <a:buNone/>
            </a:pPr>
            <a:r>
              <a:rPr lang="vi-VN" sz="2400" b="1" dirty="0"/>
              <a:t>Điều 16. Hiệu lực, thời hạn, thời hiệu thi hành quyết định đính chính, sửa đổi, bổ sung, hủy bỏ một phần hoặc toàn bộ, quyết định mới ban hành trong xử phạt vi phạm hành chính</a:t>
            </a:r>
            <a:endParaRPr lang="en-US" sz="2400" b="1" dirty="0"/>
          </a:p>
          <a:p>
            <a:pPr marL="469900" indent="-469900" eaLnBrk="1" hangingPunct="1">
              <a:lnSpc>
                <a:spcPts val="2500"/>
              </a:lnSpc>
              <a:spcBef>
                <a:spcPts val="0"/>
              </a:spcBef>
              <a:spcAft>
                <a:spcPts val="0"/>
              </a:spcAft>
              <a:buClr>
                <a:srgbClr val="CC0000"/>
              </a:buClr>
              <a:buNone/>
            </a:pPr>
            <a:r>
              <a:rPr lang="vi-VN" sz="2400" b="1" dirty="0"/>
              <a:t>Điều 17. Giải trình</a:t>
            </a:r>
            <a:endParaRPr lang="en-US" sz="2400" kern="0" dirty="0">
              <a:solidFill>
                <a:srgbClr val="000000"/>
              </a:solidFill>
              <a:latin typeface="Arial" charset="0"/>
            </a:endParaRPr>
          </a:p>
        </p:txBody>
      </p:sp>
      <p:sp>
        <p:nvSpPr>
          <p:cNvPr id="4" name="Date Placeholder 3"/>
          <p:cNvSpPr>
            <a:spLocks noGrp="1"/>
          </p:cNvSpPr>
          <p:nvPr>
            <p:ph type="dt" sz="half" idx="10"/>
          </p:nvPr>
        </p:nvSpPr>
        <p:spPr>
          <a:xfrm>
            <a:off x="1991544" y="6356351"/>
            <a:ext cx="2123256" cy="365125"/>
          </a:xfrm>
        </p:spPr>
        <p:txBody>
          <a:bodyPr/>
          <a:lstStyle/>
          <a:p>
            <a:pPr>
              <a:defRPr/>
            </a:pPr>
            <a:fld id="{7E8A096C-1001-41D2-B78B-B6601B3869A0}" type="datetime1">
              <a:rPr lang="en-US" smtClean="0"/>
              <a:pPr>
                <a:defRPr/>
              </a:pPr>
              <a:t>2/27/2023</a:t>
            </a:fld>
            <a:endParaRPr lang="en-US" dirty="0"/>
          </a:p>
        </p:txBody>
      </p:sp>
      <p:sp>
        <p:nvSpPr>
          <p:cNvPr id="5" name="Slide Number Placeholder 4"/>
          <p:cNvSpPr>
            <a:spLocks noGrp="1"/>
          </p:cNvSpPr>
          <p:nvPr>
            <p:ph type="sldNum" sz="quarter" idx="12"/>
          </p:nvPr>
        </p:nvSpPr>
        <p:spPr/>
        <p:txBody>
          <a:bodyPr/>
          <a:lstStyle/>
          <a:p>
            <a:pPr>
              <a:defRPr/>
            </a:pPr>
            <a:fld id="{A602922E-7131-4C97-B74F-2549105F1C92}" type="slidenum">
              <a:rPr lang="en-US" smtClean="0"/>
              <a:pPr>
                <a:defRPr/>
              </a:pPr>
              <a:t>44</a:t>
            </a:fld>
            <a:endParaRPr lang="en-US"/>
          </a:p>
        </p:txBody>
      </p:sp>
    </p:spTree>
    <p:extLst>
      <p:ext uri="{BB962C8B-B14F-4D97-AF65-F5344CB8AC3E}">
        <p14:creationId xmlns:p14="http://schemas.microsoft.com/office/powerpoint/2010/main" val="3115023531"/>
      </p:ext>
    </p:extLst>
  </p:cSld>
  <p:clrMapOvr>
    <a:masterClrMapping/>
  </p:clrMapOvr>
  <p:transition spd="slow">
    <p:wheel spokes="1"/>
  </p:transition>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marL="469900" indent="-469900" algn="ctr" eaLnBrk="1" hangingPunct="1">
              <a:buClr>
                <a:srgbClr val="CC0000"/>
              </a:buClr>
              <a:buNone/>
            </a:pPr>
            <a:r>
              <a:rPr lang="en-US" sz="4000" b="1" kern="0" dirty="0" err="1">
                <a:solidFill>
                  <a:srgbClr val="0000CC"/>
                </a:solidFill>
                <a:latin typeface="Arial" pitchFamily="34" charset="0"/>
                <a:cs typeface="Arial" pitchFamily="34" charset="0"/>
              </a:rPr>
              <a:t>XIN</a:t>
            </a:r>
            <a:r>
              <a:rPr lang="en-US" sz="4000" b="1" kern="0" dirty="0">
                <a:solidFill>
                  <a:srgbClr val="0000CC"/>
                </a:solidFill>
                <a:latin typeface="Arial" pitchFamily="34" charset="0"/>
                <a:cs typeface="Arial" pitchFamily="34" charset="0"/>
              </a:rPr>
              <a:t> </a:t>
            </a:r>
            <a:r>
              <a:rPr lang="en-US" sz="4000" b="1" kern="0" dirty="0" err="1">
                <a:solidFill>
                  <a:srgbClr val="0000CC"/>
                </a:solidFill>
                <a:latin typeface="Arial" pitchFamily="34" charset="0"/>
                <a:cs typeface="Arial" pitchFamily="34" charset="0"/>
              </a:rPr>
              <a:t>TRÂN</a:t>
            </a:r>
            <a:r>
              <a:rPr lang="en-US" sz="4000" b="1" kern="0" dirty="0">
                <a:solidFill>
                  <a:srgbClr val="0000CC"/>
                </a:solidFill>
                <a:latin typeface="Arial" pitchFamily="34" charset="0"/>
                <a:cs typeface="Arial" pitchFamily="34" charset="0"/>
              </a:rPr>
              <a:t> </a:t>
            </a:r>
            <a:r>
              <a:rPr lang="en-US" sz="4000" b="1" kern="0" dirty="0" err="1">
                <a:solidFill>
                  <a:srgbClr val="0000CC"/>
                </a:solidFill>
                <a:latin typeface="Arial" pitchFamily="34" charset="0"/>
                <a:cs typeface="Arial" pitchFamily="34" charset="0"/>
              </a:rPr>
              <a:t>TRỌNG</a:t>
            </a:r>
            <a:r>
              <a:rPr lang="en-US" sz="4000" b="1" kern="0" dirty="0">
                <a:solidFill>
                  <a:srgbClr val="0000CC"/>
                </a:solidFill>
                <a:latin typeface="Arial" pitchFamily="34" charset="0"/>
                <a:cs typeface="Arial" pitchFamily="34" charset="0"/>
              </a:rPr>
              <a:t> </a:t>
            </a:r>
            <a:r>
              <a:rPr lang="en-US" sz="4000" b="1" kern="0" dirty="0" err="1">
                <a:solidFill>
                  <a:srgbClr val="0000CC"/>
                </a:solidFill>
                <a:latin typeface="Arial" pitchFamily="34" charset="0"/>
                <a:cs typeface="Arial" pitchFamily="34" charset="0"/>
              </a:rPr>
              <a:t>CẢM</a:t>
            </a:r>
            <a:r>
              <a:rPr lang="en-US" sz="4000" b="1" kern="0" dirty="0">
                <a:solidFill>
                  <a:srgbClr val="0000CC"/>
                </a:solidFill>
                <a:latin typeface="Arial" pitchFamily="34" charset="0"/>
                <a:cs typeface="Arial" pitchFamily="34" charset="0"/>
              </a:rPr>
              <a:t> </a:t>
            </a:r>
            <a:r>
              <a:rPr lang="en-US" sz="4000" b="1" kern="0" dirty="0" err="1">
                <a:solidFill>
                  <a:srgbClr val="0000CC"/>
                </a:solidFill>
                <a:latin typeface="Arial" pitchFamily="34" charset="0"/>
                <a:cs typeface="Arial" pitchFamily="34" charset="0"/>
              </a:rPr>
              <a:t>ƠN</a:t>
            </a:r>
            <a:endParaRPr lang="en-US" sz="4000" b="1" kern="0" dirty="0">
              <a:solidFill>
                <a:srgbClr val="0000CC"/>
              </a:solidFill>
              <a:latin typeface="Arial" pitchFamily="34" charset="0"/>
              <a:cs typeface="Arial" pitchFamily="34" charset="0"/>
            </a:endParaRPr>
          </a:p>
          <a:p>
            <a:pPr marL="469900" indent="-469900" algn="ctr" eaLnBrk="1" hangingPunct="1">
              <a:buClr>
                <a:srgbClr val="CC0000"/>
              </a:buClr>
              <a:buNone/>
            </a:pPr>
            <a:r>
              <a:rPr lang="en-US" sz="4000" b="1" kern="0" dirty="0">
                <a:solidFill>
                  <a:srgbClr val="0000CC"/>
                </a:solidFill>
                <a:latin typeface="Arial" pitchFamily="34" charset="0"/>
                <a:cs typeface="Arial" pitchFamily="34" charset="0"/>
              </a:rPr>
              <a:t> </a:t>
            </a:r>
            <a:r>
              <a:rPr lang="en-US" sz="4000" b="1" kern="0" dirty="0" err="1">
                <a:solidFill>
                  <a:srgbClr val="0000CC"/>
                </a:solidFill>
                <a:latin typeface="Arial" pitchFamily="34" charset="0"/>
                <a:cs typeface="Arial" pitchFamily="34" charset="0"/>
              </a:rPr>
              <a:t>SỰ</a:t>
            </a:r>
            <a:r>
              <a:rPr lang="en-US" sz="4000" b="1" kern="0" dirty="0">
                <a:solidFill>
                  <a:srgbClr val="0000CC"/>
                </a:solidFill>
                <a:latin typeface="Arial" pitchFamily="34" charset="0"/>
                <a:cs typeface="Arial" pitchFamily="34" charset="0"/>
              </a:rPr>
              <a:t> </a:t>
            </a:r>
            <a:r>
              <a:rPr lang="en-US" sz="4000" b="1" kern="0" dirty="0" err="1">
                <a:solidFill>
                  <a:srgbClr val="0000CC"/>
                </a:solidFill>
                <a:latin typeface="Arial" pitchFamily="34" charset="0"/>
                <a:cs typeface="Arial" pitchFamily="34" charset="0"/>
              </a:rPr>
              <a:t>LẮNG</a:t>
            </a:r>
            <a:r>
              <a:rPr lang="en-US" sz="4000" b="1" kern="0" dirty="0">
                <a:solidFill>
                  <a:srgbClr val="0000CC"/>
                </a:solidFill>
                <a:latin typeface="Arial" pitchFamily="34" charset="0"/>
                <a:cs typeface="Arial" pitchFamily="34" charset="0"/>
              </a:rPr>
              <a:t> </a:t>
            </a:r>
            <a:r>
              <a:rPr lang="en-US" sz="4000" b="1" kern="0" dirty="0" err="1">
                <a:solidFill>
                  <a:srgbClr val="0000CC"/>
                </a:solidFill>
                <a:latin typeface="Arial" pitchFamily="34" charset="0"/>
                <a:cs typeface="Arial" pitchFamily="34" charset="0"/>
              </a:rPr>
              <a:t>NGHE</a:t>
            </a:r>
            <a:r>
              <a:rPr lang="en-US" sz="4000" b="1" kern="0" dirty="0">
                <a:solidFill>
                  <a:srgbClr val="0000CC"/>
                </a:solidFill>
                <a:latin typeface="Arial" pitchFamily="34" charset="0"/>
                <a:cs typeface="Arial" pitchFamily="34" charset="0"/>
              </a:rPr>
              <a:t> </a:t>
            </a:r>
            <a:r>
              <a:rPr lang="en-US" sz="4000" b="1" kern="0" dirty="0" err="1">
                <a:solidFill>
                  <a:srgbClr val="0000CC"/>
                </a:solidFill>
                <a:latin typeface="Arial" pitchFamily="34" charset="0"/>
                <a:cs typeface="Arial" pitchFamily="34" charset="0"/>
              </a:rPr>
              <a:t>CỦA</a:t>
            </a:r>
            <a:r>
              <a:rPr lang="en-US" sz="4000" b="1" kern="0" dirty="0">
                <a:solidFill>
                  <a:srgbClr val="0000CC"/>
                </a:solidFill>
                <a:latin typeface="Arial" pitchFamily="34" charset="0"/>
                <a:cs typeface="Arial" pitchFamily="34" charset="0"/>
              </a:rPr>
              <a:t> </a:t>
            </a:r>
            <a:r>
              <a:rPr lang="en-US" sz="4000" b="1" kern="0" dirty="0" err="1">
                <a:solidFill>
                  <a:srgbClr val="0000CC"/>
                </a:solidFill>
                <a:latin typeface="Arial" pitchFamily="34" charset="0"/>
                <a:cs typeface="Arial" pitchFamily="34" charset="0"/>
              </a:rPr>
              <a:t>QUÍ</a:t>
            </a:r>
            <a:r>
              <a:rPr lang="en-US" sz="4000" b="1" kern="0" dirty="0">
                <a:solidFill>
                  <a:srgbClr val="0000CC"/>
                </a:solidFill>
                <a:latin typeface="Arial" pitchFamily="34" charset="0"/>
                <a:cs typeface="Arial" pitchFamily="34" charset="0"/>
              </a:rPr>
              <a:t> </a:t>
            </a:r>
            <a:r>
              <a:rPr lang="en-US" sz="4000" b="1" kern="0" dirty="0" err="1">
                <a:solidFill>
                  <a:srgbClr val="0000CC"/>
                </a:solidFill>
                <a:latin typeface="Arial" pitchFamily="34" charset="0"/>
                <a:cs typeface="Arial" pitchFamily="34" charset="0"/>
              </a:rPr>
              <a:t>VỊ</a:t>
            </a:r>
            <a:r>
              <a:rPr lang="en-US" sz="4000" b="1" kern="0" dirty="0">
                <a:solidFill>
                  <a:srgbClr val="0000CC"/>
                </a:solidFill>
                <a:latin typeface="Arial" pitchFamily="34" charset="0"/>
                <a:cs typeface="Arial" pitchFamily="34" charset="0"/>
              </a:rPr>
              <a:t> !</a:t>
            </a:r>
          </a:p>
          <a:p>
            <a:pPr algn="ctr"/>
            <a:endParaRPr lang="en-US" sz="4000" dirty="0">
              <a:solidFill>
                <a:srgbClr val="0000CC"/>
              </a:solidFill>
              <a:latin typeface="Arial" pitchFamily="34" charset="0"/>
              <a:cs typeface="Arial" pitchFamily="34" charset="0"/>
            </a:endParaRPr>
          </a:p>
        </p:txBody>
      </p:sp>
      <p:sp>
        <p:nvSpPr>
          <p:cNvPr id="4" name="Date Placeholder 3"/>
          <p:cNvSpPr>
            <a:spLocks noGrp="1"/>
          </p:cNvSpPr>
          <p:nvPr>
            <p:ph type="dt" sz="half" idx="10"/>
          </p:nvPr>
        </p:nvSpPr>
        <p:spPr/>
        <p:txBody>
          <a:bodyPr/>
          <a:lstStyle/>
          <a:p>
            <a:pPr>
              <a:defRPr/>
            </a:pPr>
            <a:fld id="{7E8A096C-1001-41D2-B78B-B6601B3869A0}" type="datetime1">
              <a:rPr lang="en-US" smtClean="0"/>
              <a:pPr>
                <a:defRPr/>
              </a:pPr>
              <a:t>2/27/2023</a:t>
            </a:fld>
            <a:endParaRPr lang="en-US"/>
          </a:p>
        </p:txBody>
      </p:sp>
      <p:sp>
        <p:nvSpPr>
          <p:cNvPr id="5" name="Slide Number Placeholder 4"/>
          <p:cNvSpPr>
            <a:spLocks noGrp="1"/>
          </p:cNvSpPr>
          <p:nvPr>
            <p:ph type="sldNum" sz="quarter" idx="12"/>
          </p:nvPr>
        </p:nvSpPr>
        <p:spPr/>
        <p:txBody>
          <a:bodyPr/>
          <a:lstStyle/>
          <a:p>
            <a:pPr>
              <a:defRPr/>
            </a:pPr>
            <a:fld id="{A602922E-7131-4C97-B74F-2549105F1C92}" type="slidenum">
              <a:rPr lang="en-US" smtClean="0"/>
              <a:pPr>
                <a:defRPr/>
              </a:pPr>
              <a:t>45</a:t>
            </a:fld>
            <a:endParaRPr lang="en-US"/>
          </a:p>
        </p:txBody>
      </p:sp>
    </p:spTree>
    <p:extLst>
      <p:ext uri="{BB962C8B-B14F-4D97-AF65-F5344CB8AC3E}">
        <p14:creationId xmlns:p14="http://schemas.microsoft.com/office/powerpoint/2010/main" val="1988399879"/>
      </p:ext>
    </p:extLst>
  </p:cSld>
  <p:clrMapOvr>
    <a:masterClrMapping/>
  </p:clrMapOvr>
  <p:transition spd="slow">
    <p:wheel spokes="1"/>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4" name="Rectangle 2"/>
          <p:cNvSpPr>
            <a:spLocks noGrp="1" noChangeArrowheads="1"/>
          </p:cNvSpPr>
          <p:nvPr>
            <p:ph type="title"/>
          </p:nvPr>
        </p:nvSpPr>
        <p:spPr>
          <a:xfrm>
            <a:off x="1774825" y="115888"/>
            <a:ext cx="8642350" cy="576262"/>
          </a:xfrm>
        </p:spPr>
        <p:txBody>
          <a:bodyPr rtlCol="0">
            <a:normAutofit fontScale="90000"/>
          </a:bodyPr>
          <a:lstStyle/>
          <a:p>
            <a:pPr eaLnBrk="1" fontAlgn="auto" hangingPunct="1">
              <a:lnSpc>
                <a:spcPct val="85000"/>
              </a:lnSpc>
              <a:spcAft>
                <a:spcPts val="0"/>
              </a:spcAft>
              <a:defRPr/>
            </a:pPr>
            <a:r>
              <a:rPr lang="en-US" sz="3200" b="1" dirty="0" err="1"/>
              <a:t>SỰ</a:t>
            </a:r>
            <a:r>
              <a:rPr lang="en-US" sz="3200" b="1" dirty="0"/>
              <a:t> </a:t>
            </a:r>
            <a:r>
              <a:rPr lang="en-US" sz="3200" b="1" dirty="0" err="1"/>
              <a:t>CẦN</a:t>
            </a:r>
            <a:r>
              <a:rPr lang="en-US" sz="3200" b="1" dirty="0"/>
              <a:t> </a:t>
            </a:r>
            <a:r>
              <a:rPr lang="en-US" sz="3200" b="1" dirty="0" err="1"/>
              <a:t>THIẾT</a:t>
            </a:r>
            <a:r>
              <a:rPr lang="en-US" sz="3200" b="1" dirty="0"/>
              <a:t> </a:t>
            </a:r>
            <a:r>
              <a:rPr lang="en-US" sz="3200" b="1" dirty="0" err="1"/>
              <a:t>SỬA</a:t>
            </a:r>
            <a:r>
              <a:rPr lang="en-US" sz="3200" b="1" dirty="0"/>
              <a:t> </a:t>
            </a:r>
            <a:r>
              <a:rPr lang="en-US" sz="3200" b="1" dirty="0" err="1"/>
              <a:t>ĐỔI</a:t>
            </a:r>
            <a:r>
              <a:rPr lang="en-US" sz="3200" b="1" dirty="0"/>
              <a:t>, </a:t>
            </a:r>
            <a:r>
              <a:rPr lang="en-US" sz="3200" b="1" dirty="0" err="1"/>
              <a:t>BỔ</a:t>
            </a:r>
            <a:r>
              <a:rPr lang="en-US" sz="3200" b="1" dirty="0"/>
              <a:t> SUNG </a:t>
            </a:r>
            <a:r>
              <a:rPr lang="en-US" sz="3200" b="1" dirty="0" err="1"/>
              <a:t>LUẬT</a:t>
            </a:r>
            <a:r>
              <a:rPr lang="en-US" sz="3200" b="1" dirty="0"/>
              <a:t> </a:t>
            </a:r>
            <a:r>
              <a:rPr lang="en-US" sz="3200" b="1" dirty="0" err="1"/>
              <a:t>XLVPHC2012</a:t>
            </a:r>
            <a:endParaRPr lang="en-US" sz="3200" b="1" dirty="0"/>
          </a:p>
        </p:txBody>
      </p:sp>
      <p:sp>
        <p:nvSpPr>
          <p:cNvPr id="8195" name="Rectangle 3"/>
          <p:cNvSpPr>
            <a:spLocks noGrp="1" noChangeArrowheads="1"/>
          </p:cNvSpPr>
          <p:nvPr>
            <p:ph idx="1"/>
          </p:nvPr>
        </p:nvSpPr>
        <p:spPr>
          <a:xfrm>
            <a:off x="1524000" y="692150"/>
            <a:ext cx="9036050" cy="6624638"/>
          </a:xfrm>
        </p:spPr>
        <p:txBody>
          <a:bodyPr/>
          <a:lstStyle/>
          <a:p>
            <a:pPr indent="0" algn="just" eaLnBrk="1" hangingPunct="1">
              <a:lnSpc>
                <a:spcPts val="2500"/>
              </a:lnSpc>
              <a:spcBef>
                <a:spcPct val="0"/>
              </a:spcBef>
              <a:buNone/>
            </a:pPr>
            <a:r>
              <a:rPr lang="vi-VN" sz="2200" b="1">
                <a:cs typeface="Times New Roman" pitchFamily="18" charset="0"/>
              </a:rPr>
              <a:t>1. </a:t>
            </a:r>
            <a:r>
              <a:rPr lang="vi-VN" sz="2200" b="1" u="sng">
                <a:cs typeface="Times New Roman" pitchFamily="18" charset="0"/>
              </a:rPr>
              <a:t>Cơ sở chính trị, pháp lý</a:t>
            </a:r>
            <a:endParaRPr lang="en-US" sz="2200" u="sng">
              <a:cs typeface="Times New Roman" pitchFamily="18" charset="0"/>
            </a:endParaRPr>
          </a:p>
          <a:p>
            <a:pPr indent="0" algn="just" eaLnBrk="1" hangingPunct="1">
              <a:lnSpc>
                <a:spcPts val="2500"/>
              </a:lnSpc>
              <a:spcBef>
                <a:spcPct val="0"/>
              </a:spcBef>
              <a:buNone/>
            </a:pPr>
            <a:r>
              <a:rPr lang="en-US" sz="2200">
                <a:latin typeface="Arial" charset="0"/>
                <a:ea typeface="Times New Roman" pitchFamily="18" charset="0"/>
                <a:cs typeface="Arial" charset="0"/>
              </a:rPr>
              <a:t>- </a:t>
            </a:r>
            <a:r>
              <a:rPr lang="vi-VN" sz="2200">
                <a:ea typeface="Times New Roman" pitchFamily="18" charset="0"/>
                <a:cs typeface="Arial" charset="0"/>
              </a:rPr>
              <a:t>Văn kiện Đại hội Đảng XII:“</a:t>
            </a:r>
            <a:r>
              <a:rPr lang="vi-VN" sz="2200" i="1">
                <a:ea typeface="Times New Roman" pitchFamily="18" charset="0"/>
                <a:cs typeface="Arial" charset="0"/>
              </a:rPr>
              <a:t>Hoàn thiện hệ thống pháp luật, bảo đảm tính đồng bộ, thống nhất, công khai, minh bạch, đáp ứng yêu cầu phát triển kinh tế - xã hội và hội nhập quốc tế</a:t>
            </a:r>
            <a:r>
              <a:rPr lang="vi-VN" sz="2200">
                <a:ea typeface="Times New Roman" pitchFamily="18" charset="0"/>
                <a:cs typeface="Arial" charset="0"/>
              </a:rPr>
              <a:t>. </a:t>
            </a:r>
            <a:r>
              <a:rPr lang="vi-VN" sz="2200" i="1">
                <a:ea typeface="Times New Roman" pitchFamily="18" charset="0"/>
                <a:cs typeface="Arial" charset="0"/>
              </a:rPr>
              <a:t>Trong những năm tới, đẩy mạnh việc hoàn thiện pháp luật gắn với tổ chức thi hành pháp luật nhằm nâng cao hiệu lực, hiệu quả của Nhà nước pháp quyền </a:t>
            </a:r>
            <a:r>
              <a:rPr lang="en-US" sz="2200" i="1">
                <a:latin typeface="Arial" charset="0"/>
                <a:ea typeface="Times New Roman" pitchFamily="18" charset="0"/>
                <a:cs typeface="Arial" charset="0"/>
              </a:rPr>
              <a:t>XHCN</a:t>
            </a:r>
            <a:r>
              <a:rPr lang="vi-VN" sz="2200" i="1">
                <a:ea typeface="Times New Roman" pitchFamily="18" charset="0"/>
                <a:cs typeface="Arial" charset="0"/>
              </a:rPr>
              <a:t>. Bảo đảm pháp luật vừa là công cụ để Nhà nước quản lý xã hội, vừa là công cụ để nhân dân làm chủ, kiểm tra, giám sát quyền lực </a:t>
            </a:r>
            <a:r>
              <a:rPr lang="en-US" sz="2200" i="1">
                <a:latin typeface="Arial" charset="0"/>
                <a:ea typeface="Times New Roman" pitchFamily="18" charset="0"/>
                <a:cs typeface="Arial" charset="0"/>
              </a:rPr>
              <a:t>NN</a:t>
            </a:r>
            <a:r>
              <a:rPr lang="vi-VN" sz="2200">
                <a:ea typeface="Times New Roman" pitchFamily="18" charset="0"/>
                <a:cs typeface="Arial" charset="0"/>
              </a:rPr>
              <a:t>”. </a:t>
            </a:r>
            <a:endParaRPr lang="en-US" sz="2200">
              <a:latin typeface="Arial" charset="0"/>
              <a:ea typeface="Times New Roman" pitchFamily="18" charset="0"/>
              <a:cs typeface="Arial" charset="0"/>
            </a:endParaRPr>
          </a:p>
          <a:p>
            <a:pPr indent="0" algn="just" eaLnBrk="1" hangingPunct="1">
              <a:lnSpc>
                <a:spcPts val="2500"/>
              </a:lnSpc>
              <a:spcBef>
                <a:spcPct val="0"/>
              </a:spcBef>
              <a:buNone/>
            </a:pPr>
            <a:r>
              <a:rPr lang="en-US" sz="2200">
                <a:latin typeface="Arial" charset="0"/>
                <a:ea typeface="Times New Roman" pitchFamily="18" charset="0"/>
                <a:cs typeface="Arial" charset="0"/>
              </a:rPr>
              <a:t>- HP </a:t>
            </a:r>
            <a:r>
              <a:rPr lang="vi-VN" sz="2200">
                <a:ea typeface="Times New Roman" pitchFamily="18" charset="0"/>
                <a:cs typeface="Arial" charset="0"/>
              </a:rPr>
              <a:t>năm 2013</a:t>
            </a:r>
            <a:r>
              <a:rPr lang="en-US" sz="2200">
                <a:latin typeface="Arial" charset="0"/>
                <a:ea typeface="Times New Roman" pitchFamily="18" charset="0"/>
                <a:cs typeface="Arial" charset="0"/>
              </a:rPr>
              <a:t>:</a:t>
            </a:r>
            <a:r>
              <a:rPr lang="vi-VN" sz="2200" i="1">
                <a:ea typeface="Times New Roman" pitchFamily="18" charset="0"/>
                <a:cs typeface="Arial" charset="0"/>
              </a:rPr>
              <a:t>“</a:t>
            </a:r>
            <a:r>
              <a:rPr lang="en-US" sz="2200" i="1">
                <a:latin typeface="Arial" charset="0"/>
                <a:ea typeface="Times New Roman" pitchFamily="18" charset="0"/>
                <a:cs typeface="Arial" charset="0"/>
              </a:rPr>
              <a:t>Q</a:t>
            </a:r>
            <a:r>
              <a:rPr lang="vi-VN" sz="2200" i="1">
                <a:ea typeface="Times New Roman" pitchFamily="18" charset="0"/>
                <a:cs typeface="Arial" charset="0"/>
              </a:rPr>
              <a:t>uyền con người, quyền công dân chỉ có thể bị hạn chế theo quy định của luật trong trường hợp cần thiết vì lý do quốc phòng, an ninh quốc gia, </a:t>
            </a:r>
            <a:r>
              <a:rPr lang="en-US" sz="2200" i="1">
                <a:latin typeface="Arial" charset="0"/>
                <a:ea typeface="Times New Roman" pitchFamily="18" charset="0"/>
                <a:cs typeface="Arial" charset="0"/>
              </a:rPr>
              <a:t>TTATXH</a:t>
            </a:r>
            <a:r>
              <a:rPr lang="vi-VN" sz="2200" i="1">
                <a:ea typeface="Times New Roman" pitchFamily="18" charset="0"/>
                <a:cs typeface="Arial" charset="0"/>
              </a:rPr>
              <a:t>, đạo đức xã hội, sức khỏe của cộng đồng”</a:t>
            </a:r>
            <a:r>
              <a:rPr lang="vi-VN" sz="2200">
                <a:ea typeface="Times New Roman" pitchFamily="18" charset="0"/>
                <a:cs typeface="Arial" charset="0"/>
              </a:rPr>
              <a:t>. </a:t>
            </a:r>
            <a:endParaRPr lang="en-US" sz="2200">
              <a:latin typeface="Arial" charset="0"/>
              <a:ea typeface="Times New Roman" pitchFamily="18" charset="0"/>
              <a:cs typeface="Arial" charset="0"/>
            </a:endParaRPr>
          </a:p>
          <a:p>
            <a:pPr indent="0" algn="just" eaLnBrk="1" hangingPunct="1">
              <a:lnSpc>
                <a:spcPts val="2500"/>
              </a:lnSpc>
              <a:spcBef>
                <a:spcPct val="0"/>
              </a:spcBef>
              <a:buNone/>
            </a:pPr>
            <a:r>
              <a:rPr lang="en-US" sz="2200">
                <a:latin typeface="Arial" charset="0"/>
                <a:ea typeface="Times New Roman" pitchFamily="18" charset="0"/>
                <a:cs typeface="Arial" charset="0"/>
              </a:rPr>
              <a:t>- M</a:t>
            </a:r>
            <a:r>
              <a:rPr lang="vi-VN" sz="2200">
                <a:ea typeface="Times New Roman" pitchFamily="18" charset="0"/>
                <a:cs typeface="Arial" charset="0"/>
              </a:rPr>
              <a:t>ột số Bộ luật, Luật mới ban hành: </a:t>
            </a:r>
            <a:r>
              <a:rPr lang="en-US" sz="2200">
                <a:latin typeface="Arial" charset="0"/>
                <a:ea typeface="Times New Roman" pitchFamily="18" charset="0"/>
                <a:cs typeface="Arial" charset="0"/>
              </a:rPr>
              <a:t>BLHS </a:t>
            </a:r>
            <a:r>
              <a:rPr lang="vi-VN" sz="2200">
                <a:ea typeface="Times New Roman" pitchFamily="18" charset="0"/>
                <a:cs typeface="Arial" charset="0"/>
              </a:rPr>
              <a:t>2015 (</a:t>
            </a:r>
            <a:r>
              <a:rPr lang="en-US" sz="2200">
                <a:latin typeface="Arial" charset="0"/>
                <a:ea typeface="Times New Roman" pitchFamily="18" charset="0"/>
                <a:cs typeface="Arial" charset="0"/>
              </a:rPr>
              <a:t>sđbs </a:t>
            </a:r>
            <a:r>
              <a:rPr lang="vi-VN" sz="2200">
                <a:ea typeface="Times New Roman" pitchFamily="18" charset="0"/>
                <a:cs typeface="Arial" charset="0"/>
              </a:rPr>
              <a:t>2017); </a:t>
            </a:r>
            <a:r>
              <a:rPr lang="en-US" sz="2200">
                <a:latin typeface="Arial" charset="0"/>
                <a:ea typeface="Times New Roman" pitchFamily="18" charset="0"/>
                <a:cs typeface="Arial" charset="0"/>
              </a:rPr>
              <a:t>BLTTHS </a:t>
            </a:r>
            <a:r>
              <a:rPr lang="vi-VN" sz="2200">
                <a:ea typeface="Times New Roman" pitchFamily="18" charset="0"/>
                <a:cs typeface="Arial" charset="0"/>
              </a:rPr>
              <a:t>2015; Luật cạnh tranh 2018; Luật quản lý ngoại thương 2017; Luật dược 2016; Luật thú y 2015; Luật an toàn, vệ sinh lao động 2015; Pháp lệnh </a:t>
            </a:r>
            <a:r>
              <a:rPr lang="en-US" sz="2200">
                <a:latin typeface="Arial" charset="0"/>
                <a:ea typeface="Times New Roman" pitchFamily="18" charset="0"/>
                <a:cs typeface="Arial" charset="0"/>
              </a:rPr>
              <a:t>QLTT </a:t>
            </a:r>
            <a:r>
              <a:rPr lang="vi-VN" sz="2200">
                <a:ea typeface="Times New Roman" pitchFamily="18" charset="0"/>
                <a:cs typeface="Arial" charset="0"/>
              </a:rPr>
              <a:t>2016; Luật </a:t>
            </a:r>
            <a:r>
              <a:rPr lang="en-US" sz="2200">
                <a:latin typeface="Arial" charset="0"/>
                <a:ea typeface="Times New Roman" pitchFamily="18" charset="0"/>
                <a:cs typeface="Arial" charset="0"/>
              </a:rPr>
              <a:t>BHXH </a:t>
            </a:r>
            <a:r>
              <a:rPr lang="vi-VN" sz="2200">
                <a:ea typeface="Times New Roman" pitchFamily="18" charset="0"/>
                <a:cs typeface="Arial" charset="0"/>
              </a:rPr>
              <a:t>2014… đã đặt ra yêu cầu cấp thiết phải rà soát, </a:t>
            </a:r>
            <a:r>
              <a:rPr lang="en-US" sz="2200">
                <a:latin typeface="Arial" charset="0"/>
                <a:ea typeface="Times New Roman" pitchFamily="18" charset="0"/>
                <a:cs typeface="Arial" charset="0"/>
              </a:rPr>
              <a:t>sđbs</a:t>
            </a:r>
            <a:r>
              <a:rPr lang="vi-VN" sz="2200">
                <a:ea typeface="Times New Roman" pitchFamily="18" charset="0"/>
                <a:cs typeface="Arial" charset="0"/>
              </a:rPr>
              <a:t>, bãi bỏ một số các quy định tại Luật XLVPHC để bảo đảm thống nhất, đồng bộ của hệ thống pháp luật</a:t>
            </a:r>
            <a:r>
              <a:rPr lang="en-US" sz="2200">
                <a:latin typeface="Arial" charset="0"/>
                <a:ea typeface="Times New Roman" pitchFamily="18" charset="0"/>
                <a:cs typeface="Arial" charset="0"/>
              </a:rPr>
              <a:t>.</a:t>
            </a:r>
          </a:p>
          <a:p>
            <a:pPr indent="0" algn="just" eaLnBrk="1" hangingPunct="1">
              <a:lnSpc>
                <a:spcPts val="2500"/>
              </a:lnSpc>
              <a:spcBef>
                <a:spcPct val="0"/>
              </a:spcBef>
              <a:buNone/>
            </a:pPr>
            <a:endParaRPr lang="en-US" sz="2200">
              <a:latin typeface="Arial" charset="0"/>
              <a:cs typeface="Arial" charset="0"/>
            </a:endParaRPr>
          </a:p>
        </p:txBody>
      </p:sp>
      <p:sp>
        <p:nvSpPr>
          <p:cNvPr id="8196" name="Rectangle 4"/>
          <p:cNvSpPr>
            <a:spLocks noGrp="1" noChangeArrowheads="1"/>
          </p:cNvSpPr>
          <p:nvPr>
            <p:ph type="dt"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Arial" charset="0"/>
                <a:cs typeface="Arial" charset="0"/>
              </a:defRPr>
            </a:lvl1pPr>
            <a:lvl2pPr marL="742950" indent="-285750" eaLnBrk="0" hangingPunct="0">
              <a:defRPr sz="2400">
                <a:solidFill>
                  <a:schemeClr val="tx1"/>
                </a:solidFill>
                <a:latin typeface="Arial" charset="0"/>
                <a:cs typeface="Arial" charset="0"/>
              </a:defRPr>
            </a:lvl2pPr>
            <a:lvl3pPr marL="1143000" indent="-228600" eaLnBrk="0" hangingPunct="0">
              <a:defRPr sz="2400">
                <a:solidFill>
                  <a:schemeClr val="tx1"/>
                </a:solidFill>
                <a:latin typeface="Arial" charset="0"/>
                <a:cs typeface="Arial" charset="0"/>
              </a:defRPr>
            </a:lvl3pPr>
            <a:lvl4pPr marL="1600200" indent="-228600" eaLnBrk="0" hangingPunct="0">
              <a:defRPr sz="2400">
                <a:solidFill>
                  <a:schemeClr val="tx1"/>
                </a:solidFill>
                <a:latin typeface="Arial" charset="0"/>
                <a:cs typeface="Arial" charset="0"/>
              </a:defRPr>
            </a:lvl4pPr>
            <a:lvl5pPr marL="2057400" indent="-228600" eaLnBrk="0" hangingPunct="0">
              <a:defRPr sz="2400">
                <a:solidFill>
                  <a:schemeClr val="tx1"/>
                </a:solidFill>
                <a:latin typeface="Arial" charset="0"/>
                <a:cs typeface="Arial" charset="0"/>
              </a:defRPr>
            </a:lvl5pPr>
            <a:lvl6pPr marL="2514600" indent="-228600" eaLnBrk="0" fontAlgn="base" hangingPunct="0">
              <a:spcBef>
                <a:spcPct val="0"/>
              </a:spcBef>
              <a:spcAft>
                <a:spcPct val="0"/>
              </a:spcAft>
              <a:defRPr sz="2400">
                <a:solidFill>
                  <a:schemeClr val="tx1"/>
                </a:solidFill>
                <a:latin typeface="Arial" charset="0"/>
                <a:cs typeface="Arial" charset="0"/>
              </a:defRPr>
            </a:lvl6pPr>
            <a:lvl7pPr marL="2971800" indent="-228600" eaLnBrk="0" fontAlgn="base" hangingPunct="0">
              <a:spcBef>
                <a:spcPct val="0"/>
              </a:spcBef>
              <a:spcAft>
                <a:spcPct val="0"/>
              </a:spcAft>
              <a:defRPr sz="2400">
                <a:solidFill>
                  <a:schemeClr val="tx1"/>
                </a:solidFill>
                <a:latin typeface="Arial" charset="0"/>
                <a:cs typeface="Arial" charset="0"/>
              </a:defRPr>
            </a:lvl7pPr>
            <a:lvl8pPr marL="3429000" indent="-228600" eaLnBrk="0" fontAlgn="base" hangingPunct="0">
              <a:spcBef>
                <a:spcPct val="0"/>
              </a:spcBef>
              <a:spcAft>
                <a:spcPct val="0"/>
              </a:spcAft>
              <a:defRPr sz="2400">
                <a:solidFill>
                  <a:schemeClr val="tx1"/>
                </a:solidFill>
                <a:latin typeface="Arial" charset="0"/>
                <a:cs typeface="Arial" charset="0"/>
              </a:defRPr>
            </a:lvl8pPr>
            <a:lvl9pPr marL="3886200" indent="-228600" eaLnBrk="0" fontAlgn="base" hangingPunct="0">
              <a:spcBef>
                <a:spcPct val="0"/>
              </a:spcBef>
              <a:spcAft>
                <a:spcPct val="0"/>
              </a:spcAft>
              <a:defRPr sz="2400">
                <a:solidFill>
                  <a:schemeClr val="tx1"/>
                </a:solidFill>
                <a:latin typeface="Arial" charset="0"/>
                <a:cs typeface="Arial" charset="0"/>
              </a:defRPr>
            </a:lvl9pPr>
          </a:lstStyle>
          <a:p>
            <a:pPr eaLnBrk="1" hangingPunct="1"/>
            <a:fld id="{71DC3723-66E8-44A6-BB6D-C9FCE80887A6}" type="datetime1">
              <a:rPr lang="en-US" sz="1400"/>
              <a:pPr eaLnBrk="1" hangingPunct="1"/>
              <a:t>2/27/2023</a:t>
            </a:fld>
            <a:endParaRPr lang="en-US" sz="1400"/>
          </a:p>
        </p:txBody>
      </p:sp>
      <p:sp>
        <p:nvSpPr>
          <p:cNvPr id="8197" name="Rectangle 6"/>
          <p:cNvSpPr>
            <a:spLocks noGrp="1" noChangeArrowheads="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Arial" charset="0"/>
                <a:cs typeface="Arial" charset="0"/>
              </a:defRPr>
            </a:lvl1pPr>
            <a:lvl2pPr marL="742950" indent="-285750" eaLnBrk="0" hangingPunct="0">
              <a:defRPr sz="2400">
                <a:solidFill>
                  <a:schemeClr val="tx1"/>
                </a:solidFill>
                <a:latin typeface="Arial" charset="0"/>
                <a:cs typeface="Arial" charset="0"/>
              </a:defRPr>
            </a:lvl2pPr>
            <a:lvl3pPr marL="1143000" indent="-228600" eaLnBrk="0" hangingPunct="0">
              <a:defRPr sz="2400">
                <a:solidFill>
                  <a:schemeClr val="tx1"/>
                </a:solidFill>
                <a:latin typeface="Arial" charset="0"/>
                <a:cs typeface="Arial" charset="0"/>
              </a:defRPr>
            </a:lvl3pPr>
            <a:lvl4pPr marL="1600200" indent="-228600" eaLnBrk="0" hangingPunct="0">
              <a:defRPr sz="2400">
                <a:solidFill>
                  <a:schemeClr val="tx1"/>
                </a:solidFill>
                <a:latin typeface="Arial" charset="0"/>
                <a:cs typeface="Arial" charset="0"/>
              </a:defRPr>
            </a:lvl4pPr>
            <a:lvl5pPr marL="2057400" indent="-228600" eaLnBrk="0" hangingPunct="0">
              <a:defRPr sz="2400">
                <a:solidFill>
                  <a:schemeClr val="tx1"/>
                </a:solidFill>
                <a:latin typeface="Arial" charset="0"/>
                <a:cs typeface="Arial" charset="0"/>
              </a:defRPr>
            </a:lvl5pPr>
            <a:lvl6pPr marL="2514600" indent="-228600" eaLnBrk="0" fontAlgn="base" hangingPunct="0">
              <a:spcBef>
                <a:spcPct val="0"/>
              </a:spcBef>
              <a:spcAft>
                <a:spcPct val="0"/>
              </a:spcAft>
              <a:defRPr sz="2400">
                <a:solidFill>
                  <a:schemeClr val="tx1"/>
                </a:solidFill>
                <a:latin typeface="Arial" charset="0"/>
                <a:cs typeface="Arial" charset="0"/>
              </a:defRPr>
            </a:lvl6pPr>
            <a:lvl7pPr marL="2971800" indent="-228600" eaLnBrk="0" fontAlgn="base" hangingPunct="0">
              <a:spcBef>
                <a:spcPct val="0"/>
              </a:spcBef>
              <a:spcAft>
                <a:spcPct val="0"/>
              </a:spcAft>
              <a:defRPr sz="2400">
                <a:solidFill>
                  <a:schemeClr val="tx1"/>
                </a:solidFill>
                <a:latin typeface="Arial" charset="0"/>
                <a:cs typeface="Arial" charset="0"/>
              </a:defRPr>
            </a:lvl7pPr>
            <a:lvl8pPr marL="3429000" indent="-228600" eaLnBrk="0" fontAlgn="base" hangingPunct="0">
              <a:spcBef>
                <a:spcPct val="0"/>
              </a:spcBef>
              <a:spcAft>
                <a:spcPct val="0"/>
              </a:spcAft>
              <a:defRPr sz="2400">
                <a:solidFill>
                  <a:schemeClr val="tx1"/>
                </a:solidFill>
                <a:latin typeface="Arial" charset="0"/>
                <a:cs typeface="Arial" charset="0"/>
              </a:defRPr>
            </a:lvl8pPr>
            <a:lvl9pPr marL="3886200" indent="-228600" eaLnBrk="0" fontAlgn="base" hangingPunct="0">
              <a:spcBef>
                <a:spcPct val="0"/>
              </a:spcBef>
              <a:spcAft>
                <a:spcPct val="0"/>
              </a:spcAft>
              <a:defRPr sz="2400">
                <a:solidFill>
                  <a:schemeClr val="tx1"/>
                </a:solidFill>
                <a:latin typeface="Arial" charset="0"/>
                <a:cs typeface="Arial" charset="0"/>
              </a:defRPr>
            </a:lvl9pPr>
          </a:lstStyle>
          <a:p>
            <a:pPr eaLnBrk="1" hangingPunct="1"/>
            <a:fld id="{2B50EB80-D501-433C-AD59-CF0BEB252452}" type="slidenum">
              <a:rPr lang="en-US" sz="1400"/>
              <a:pPr eaLnBrk="1" hangingPunct="1"/>
              <a:t>5</a:t>
            </a:fld>
            <a:endParaRPr lang="en-US" sz="1400"/>
          </a:p>
        </p:txBody>
      </p:sp>
    </p:spTree>
  </p:cSld>
  <p:clrMapOvr>
    <a:masterClrMapping/>
  </p:clrMapOvr>
  <p:transition spd="slow">
    <p:wheel spokes="1"/>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a:xfrm>
            <a:off x="1631950" y="115889"/>
            <a:ext cx="8928100" cy="649287"/>
          </a:xfrm>
        </p:spPr>
        <p:txBody>
          <a:bodyPr/>
          <a:lstStyle/>
          <a:p>
            <a:pPr algn="l" eaLnBrk="1" hangingPunct="1"/>
            <a:r>
              <a:rPr lang="en-US" sz="3600" b="1"/>
              <a:t>     </a:t>
            </a:r>
            <a:r>
              <a:rPr lang="en-US" sz="2900" b="1">
                <a:solidFill>
                  <a:srgbClr val="000000"/>
                </a:solidFill>
              </a:rPr>
              <a:t>SỰ CẦN THIẾT SỬA ĐỔI, BỔ SUNG LUẬT XLVPHC2012</a:t>
            </a:r>
            <a:endParaRPr lang="en-US" sz="3200" b="1"/>
          </a:p>
        </p:txBody>
      </p:sp>
      <p:sp>
        <p:nvSpPr>
          <p:cNvPr id="9219" name="Rectangle 3"/>
          <p:cNvSpPr>
            <a:spLocks noGrp="1" noChangeArrowheads="1"/>
          </p:cNvSpPr>
          <p:nvPr>
            <p:ph idx="1"/>
          </p:nvPr>
        </p:nvSpPr>
        <p:spPr>
          <a:xfrm>
            <a:off x="1703389" y="908051"/>
            <a:ext cx="8713787" cy="6481763"/>
          </a:xfrm>
        </p:spPr>
        <p:txBody>
          <a:bodyPr/>
          <a:lstStyle/>
          <a:p>
            <a:pPr indent="0" algn="just" eaLnBrk="1" hangingPunct="1">
              <a:lnSpc>
                <a:spcPts val="2500"/>
              </a:lnSpc>
              <a:spcBef>
                <a:spcPct val="0"/>
              </a:spcBef>
              <a:buNone/>
            </a:pPr>
            <a:r>
              <a:rPr lang="en-US" sz="2000" b="1">
                <a:cs typeface="Times New Roman" pitchFamily="18" charset="0"/>
              </a:rPr>
              <a:t>	</a:t>
            </a:r>
            <a:r>
              <a:rPr lang="vi-VN" sz="2400" b="1">
                <a:cs typeface="Times New Roman" pitchFamily="18" charset="0"/>
              </a:rPr>
              <a:t>2. </a:t>
            </a:r>
            <a:r>
              <a:rPr lang="vi-VN" sz="2400" b="1" u="sng">
                <a:cs typeface="Times New Roman" pitchFamily="18" charset="0"/>
              </a:rPr>
              <a:t>Cơ sở thực tiễn</a:t>
            </a:r>
            <a:endParaRPr lang="en-US" sz="2400" b="1" u="sng">
              <a:cs typeface="Times New Roman" pitchFamily="18" charset="0"/>
            </a:endParaRPr>
          </a:p>
          <a:p>
            <a:pPr indent="0" algn="just" eaLnBrk="1" hangingPunct="1">
              <a:lnSpc>
                <a:spcPts val="2500"/>
              </a:lnSpc>
              <a:spcBef>
                <a:spcPct val="0"/>
              </a:spcBef>
              <a:buNone/>
            </a:pPr>
            <a:r>
              <a:rPr lang="en-US" sz="2400">
                <a:ea typeface="Times New Roman" pitchFamily="18" charset="0"/>
                <a:cs typeface="Arial" charset="0"/>
              </a:rPr>
              <a:t>	</a:t>
            </a:r>
            <a:r>
              <a:rPr lang="vi-VN" sz="2400">
                <a:ea typeface="Times New Roman" pitchFamily="18" charset="0"/>
                <a:cs typeface="Arial" charset="0"/>
              </a:rPr>
              <a:t>Sau 0</a:t>
            </a:r>
            <a:r>
              <a:rPr lang="en-US" sz="2400">
                <a:ea typeface="Times New Roman" pitchFamily="18" charset="0"/>
                <a:cs typeface="Arial" charset="0"/>
              </a:rPr>
              <a:t>7</a:t>
            </a:r>
            <a:r>
              <a:rPr lang="vi-VN" sz="2400">
                <a:ea typeface="Times New Roman" pitchFamily="18" charset="0"/>
                <a:cs typeface="Arial" charset="0"/>
              </a:rPr>
              <a:t> năm triển khai thi hành, bên cạnh những kết quả đạt được, Luật XLVPHC</a:t>
            </a:r>
            <a:r>
              <a:rPr lang="en-US" sz="2400">
                <a:ea typeface="Times New Roman" pitchFamily="18" charset="0"/>
                <a:cs typeface="Arial" charset="0"/>
              </a:rPr>
              <a:t> 2012</a:t>
            </a:r>
            <a:r>
              <a:rPr lang="vi-VN" sz="2400">
                <a:ea typeface="Times New Roman" pitchFamily="18" charset="0"/>
                <a:cs typeface="Arial" charset="0"/>
              </a:rPr>
              <a:t> đã phát sinh một số vướng mắc, bất cập lớn</a:t>
            </a:r>
            <a:r>
              <a:rPr lang="en-US" sz="2400">
                <a:ea typeface="Times New Roman" pitchFamily="18" charset="0"/>
                <a:cs typeface="Arial" charset="0"/>
              </a:rPr>
              <a:t>:</a:t>
            </a:r>
          </a:p>
          <a:p>
            <a:pPr indent="0" algn="just" eaLnBrk="1" hangingPunct="1">
              <a:lnSpc>
                <a:spcPts val="2500"/>
              </a:lnSpc>
              <a:spcBef>
                <a:spcPct val="0"/>
              </a:spcBef>
              <a:buNone/>
            </a:pPr>
            <a:r>
              <a:rPr lang="en-US" sz="2400">
                <a:cs typeface="Times New Roman" pitchFamily="18" charset="0"/>
              </a:rPr>
              <a:t>	- </a:t>
            </a:r>
            <a:r>
              <a:rPr lang="vi-VN" sz="2400" b="1" i="1">
                <a:cs typeface="Times New Roman" pitchFamily="18" charset="0"/>
              </a:rPr>
              <a:t>Đối với công tác </a:t>
            </a:r>
            <a:r>
              <a:rPr lang="en-US" sz="2400" b="1" i="1">
                <a:cs typeface="Times New Roman" pitchFamily="18" charset="0"/>
              </a:rPr>
              <a:t>XPVPHC</a:t>
            </a:r>
            <a:r>
              <a:rPr lang="en-US" sz="2400">
                <a:cs typeface="Times New Roman" pitchFamily="18" charset="0"/>
              </a:rPr>
              <a:t>: </a:t>
            </a:r>
            <a:r>
              <a:rPr lang="vi-VN" sz="2400">
                <a:cs typeface="Times New Roman" pitchFamily="18" charset="0"/>
              </a:rPr>
              <a:t>Mức phạt tiền tối đa trong một số lĩnh vực còn quá thấp, thiếu tính răn đe; sự thay đổi tên gọi, chức năng, nhiệm vụ của các chức danh có thẩm quyền </a:t>
            </a:r>
            <a:r>
              <a:rPr lang="en-US" sz="2400">
                <a:cs typeface="Times New Roman" pitchFamily="18" charset="0"/>
              </a:rPr>
              <a:t>XPVPHC </a:t>
            </a:r>
            <a:r>
              <a:rPr lang="vi-VN" sz="2400">
                <a:cs typeface="Times New Roman" pitchFamily="18" charset="0"/>
              </a:rPr>
              <a:t>dẫn đến thay đổi về thẩm quyền xử phạt;</a:t>
            </a:r>
            <a:r>
              <a:rPr lang="en-US" sz="2400">
                <a:cs typeface="Times New Roman" pitchFamily="18" charset="0"/>
              </a:rPr>
              <a:t> vấn đề giao quyền; vấn đề</a:t>
            </a:r>
            <a:r>
              <a:rPr lang="vi-VN" sz="2400">
                <a:cs typeface="Times New Roman" pitchFamily="18" charset="0"/>
              </a:rPr>
              <a:t> thẩm quyền tịch thu tang vật, phương tiện </a:t>
            </a:r>
            <a:r>
              <a:rPr lang="en-US" sz="2400">
                <a:cs typeface="Times New Roman" pitchFamily="18" charset="0"/>
              </a:rPr>
              <a:t>VPHC </a:t>
            </a:r>
            <a:r>
              <a:rPr lang="vi-VN" sz="2400">
                <a:cs typeface="Times New Roman" pitchFamily="18" charset="0"/>
              </a:rPr>
              <a:t>bị giới hạn bởi thẩm quyền phạt tiền dẫn đến tình trạng dồn quá nhiều vụ việc lên cơ quan cấp trên; các quy định về thời hạn, thời hiệu thực hiện các công việc chưa phù hợp thực tế; thủ tục xử lý tang vật, phương tiện </a:t>
            </a:r>
            <a:r>
              <a:rPr lang="en-US" sz="2400">
                <a:cs typeface="Times New Roman" pitchFamily="18" charset="0"/>
              </a:rPr>
              <a:t>VPHC </a:t>
            </a:r>
            <a:r>
              <a:rPr lang="vi-VN" sz="2400">
                <a:cs typeface="Times New Roman" pitchFamily="18" charset="0"/>
              </a:rPr>
              <a:t>còn nhiều bất cập, khiến cho việc xử lý tang vật, phương tiện bị tạm giữ, tịch thu gặp nhiều khó khăn; việc thi hành và cưỡng chế thi hành </a:t>
            </a:r>
            <a:r>
              <a:rPr lang="en-US" sz="2400">
                <a:cs typeface="Times New Roman" pitchFamily="18" charset="0"/>
              </a:rPr>
              <a:t>QĐXPVPHC </a:t>
            </a:r>
            <a:r>
              <a:rPr lang="vi-VN" sz="2400">
                <a:cs typeface="Times New Roman" pitchFamily="18" charset="0"/>
              </a:rPr>
              <a:t>cũng có những hạn chế nhất định do các quy định của Luật liên quan đến vấn đề này chưa đầy đủ, thiếu thống nhất …</a:t>
            </a:r>
            <a:endParaRPr lang="en-US" sz="2400">
              <a:cs typeface="Times New Roman" pitchFamily="18" charset="0"/>
            </a:endParaRPr>
          </a:p>
          <a:p>
            <a:pPr indent="0" algn="just" eaLnBrk="1" hangingPunct="1">
              <a:lnSpc>
                <a:spcPts val="2500"/>
              </a:lnSpc>
              <a:spcBef>
                <a:spcPct val="0"/>
              </a:spcBef>
              <a:buNone/>
            </a:pPr>
            <a:r>
              <a:rPr lang="en-US" sz="2400">
                <a:cs typeface="Times New Roman" pitchFamily="18" charset="0"/>
              </a:rPr>
              <a:t>	</a:t>
            </a:r>
          </a:p>
        </p:txBody>
      </p:sp>
      <p:sp>
        <p:nvSpPr>
          <p:cNvPr id="9220" name="Rectangle 4"/>
          <p:cNvSpPr>
            <a:spLocks noGrp="1" noChangeArrowheads="1"/>
          </p:cNvSpPr>
          <p:nvPr>
            <p:ph type="dt"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Arial" charset="0"/>
                <a:cs typeface="Arial" charset="0"/>
              </a:defRPr>
            </a:lvl1pPr>
            <a:lvl2pPr marL="742950" indent="-285750" eaLnBrk="0" hangingPunct="0">
              <a:defRPr sz="2400">
                <a:solidFill>
                  <a:schemeClr val="tx1"/>
                </a:solidFill>
                <a:latin typeface="Arial" charset="0"/>
                <a:cs typeface="Arial" charset="0"/>
              </a:defRPr>
            </a:lvl2pPr>
            <a:lvl3pPr marL="1143000" indent="-228600" eaLnBrk="0" hangingPunct="0">
              <a:defRPr sz="2400">
                <a:solidFill>
                  <a:schemeClr val="tx1"/>
                </a:solidFill>
                <a:latin typeface="Arial" charset="0"/>
                <a:cs typeface="Arial" charset="0"/>
              </a:defRPr>
            </a:lvl3pPr>
            <a:lvl4pPr marL="1600200" indent="-228600" eaLnBrk="0" hangingPunct="0">
              <a:defRPr sz="2400">
                <a:solidFill>
                  <a:schemeClr val="tx1"/>
                </a:solidFill>
                <a:latin typeface="Arial" charset="0"/>
                <a:cs typeface="Arial" charset="0"/>
              </a:defRPr>
            </a:lvl4pPr>
            <a:lvl5pPr marL="2057400" indent="-228600" eaLnBrk="0" hangingPunct="0">
              <a:defRPr sz="2400">
                <a:solidFill>
                  <a:schemeClr val="tx1"/>
                </a:solidFill>
                <a:latin typeface="Arial" charset="0"/>
                <a:cs typeface="Arial" charset="0"/>
              </a:defRPr>
            </a:lvl5pPr>
            <a:lvl6pPr marL="2514600" indent="-228600" eaLnBrk="0" fontAlgn="base" hangingPunct="0">
              <a:spcBef>
                <a:spcPct val="0"/>
              </a:spcBef>
              <a:spcAft>
                <a:spcPct val="0"/>
              </a:spcAft>
              <a:defRPr sz="2400">
                <a:solidFill>
                  <a:schemeClr val="tx1"/>
                </a:solidFill>
                <a:latin typeface="Arial" charset="0"/>
                <a:cs typeface="Arial" charset="0"/>
              </a:defRPr>
            </a:lvl6pPr>
            <a:lvl7pPr marL="2971800" indent="-228600" eaLnBrk="0" fontAlgn="base" hangingPunct="0">
              <a:spcBef>
                <a:spcPct val="0"/>
              </a:spcBef>
              <a:spcAft>
                <a:spcPct val="0"/>
              </a:spcAft>
              <a:defRPr sz="2400">
                <a:solidFill>
                  <a:schemeClr val="tx1"/>
                </a:solidFill>
                <a:latin typeface="Arial" charset="0"/>
                <a:cs typeface="Arial" charset="0"/>
              </a:defRPr>
            </a:lvl7pPr>
            <a:lvl8pPr marL="3429000" indent="-228600" eaLnBrk="0" fontAlgn="base" hangingPunct="0">
              <a:spcBef>
                <a:spcPct val="0"/>
              </a:spcBef>
              <a:spcAft>
                <a:spcPct val="0"/>
              </a:spcAft>
              <a:defRPr sz="2400">
                <a:solidFill>
                  <a:schemeClr val="tx1"/>
                </a:solidFill>
                <a:latin typeface="Arial" charset="0"/>
                <a:cs typeface="Arial" charset="0"/>
              </a:defRPr>
            </a:lvl8pPr>
            <a:lvl9pPr marL="3886200" indent="-228600" eaLnBrk="0" fontAlgn="base" hangingPunct="0">
              <a:spcBef>
                <a:spcPct val="0"/>
              </a:spcBef>
              <a:spcAft>
                <a:spcPct val="0"/>
              </a:spcAft>
              <a:defRPr sz="2400">
                <a:solidFill>
                  <a:schemeClr val="tx1"/>
                </a:solidFill>
                <a:latin typeface="Arial" charset="0"/>
                <a:cs typeface="Arial" charset="0"/>
              </a:defRPr>
            </a:lvl9pPr>
          </a:lstStyle>
          <a:p>
            <a:pPr eaLnBrk="1" hangingPunct="1"/>
            <a:fld id="{ADF4ACB6-921E-40D4-A67D-D12047B7822E}" type="datetime1">
              <a:rPr lang="en-US" sz="1400"/>
              <a:pPr eaLnBrk="1" hangingPunct="1"/>
              <a:t>2/27/2023</a:t>
            </a:fld>
            <a:endParaRPr lang="en-US" sz="1400"/>
          </a:p>
        </p:txBody>
      </p:sp>
      <p:sp>
        <p:nvSpPr>
          <p:cNvPr id="9221" name="Rectangle 6"/>
          <p:cNvSpPr>
            <a:spLocks noGrp="1" noChangeArrowheads="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Arial" charset="0"/>
                <a:cs typeface="Arial" charset="0"/>
              </a:defRPr>
            </a:lvl1pPr>
            <a:lvl2pPr marL="742950" indent="-285750" eaLnBrk="0" hangingPunct="0">
              <a:defRPr sz="2400">
                <a:solidFill>
                  <a:schemeClr val="tx1"/>
                </a:solidFill>
                <a:latin typeface="Arial" charset="0"/>
                <a:cs typeface="Arial" charset="0"/>
              </a:defRPr>
            </a:lvl2pPr>
            <a:lvl3pPr marL="1143000" indent="-228600" eaLnBrk="0" hangingPunct="0">
              <a:defRPr sz="2400">
                <a:solidFill>
                  <a:schemeClr val="tx1"/>
                </a:solidFill>
                <a:latin typeface="Arial" charset="0"/>
                <a:cs typeface="Arial" charset="0"/>
              </a:defRPr>
            </a:lvl3pPr>
            <a:lvl4pPr marL="1600200" indent="-228600" eaLnBrk="0" hangingPunct="0">
              <a:defRPr sz="2400">
                <a:solidFill>
                  <a:schemeClr val="tx1"/>
                </a:solidFill>
                <a:latin typeface="Arial" charset="0"/>
                <a:cs typeface="Arial" charset="0"/>
              </a:defRPr>
            </a:lvl4pPr>
            <a:lvl5pPr marL="2057400" indent="-228600" eaLnBrk="0" hangingPunct="0">
              <a:defRPr sz="2400">
                <a:solidFill>
                  <a:schemeClr val="tx1"/>
                </a:solidFill>
                <a:latin typeface="Arial" charset="0"/>
                <a:cs typeface="Arial" charset="0"/>
              </a:defRPr>
            </a:lvl5pPr>
            <a:lvl6pPr marL="2514600" indent="-228600" eaLnBrk="0" fontAlgn="base" hangingPunct="0">
              <a:spcBef>
                <a:spcPct val="0"/>
              </a:spcBef>
              <a:spcAft>
                <a:spcPct val="0"/>
              </a:spcAft>
              <a:defRPr sz="2400">
                <a:solidFill>
                  <a:schemeClr val="tx1"/>
                </a:solidFill>
                <a:latin typeface="Arial" charset="0"/>
                <a:cs typeface="Arial" charset="0"/>
              </a:defRPr>
            </a:lvl6pPr>
            <a:lvl7pPr marL="2971800" indent="-228600" eaLnBrk="0" fontAlgn="base" hangingPunct="0">
              <a:spcBef>
                <a:spcPct val="0"/>
              </a:spcBef>
              <a:spcAft>
                <a:spcPct val="0"/>
              </a:spcAft>
              <a:defRPr sz="2400">
                <a:solidFill>
                  <a:schemeClr val="tx1"/>
                </a:solidFill>
                <a:latin typeface="Arial" charset="0"/>
                <a:cs typeface="Arial" charset="0"/>
              </a:defRPr>
            </a:lvl7pPr>
            <a:lvl8pPr marL="3429000" indent="-228600" eaLnBrk="0" fontAlgn="base" hangingPunct="0">
              <a:spcBef>
                <a:spcPct val="0"/>
              </a:spcBef>
              <a:spcAft>
                <a:spcPct val="0"/>
              </a:spcAft>
              <a:defRPr sz="2400">
                <a:solidFill>
                  <a:schemeClr val="tx1"/>
                </a:solidFill>
                <a:latin typeface="Arial" charset="0"/>
                <a:cs typeface="Arial" charset="0"/>
              </a:defRPr>
            </a:lvl8pPr>
            <a:lvl9pPr marL="3886200" indent="-228600" eaLnBrk="0" fontAlgn="base" hangingPunct="0">
              <a:spcBef>
                <a:spcPct val="0"/>
              </a:spcBef>
              <a:spcAft>
                <a:spcPct val="0"/>
              </a:spcAft>
              <a:defRPr sz="2400">
                <a:solidFill>
                  <a:schemeClr val="tx1"/>
                </a:solidFill>
                <a:latin typeface="Arial" charset="0"/>
                <a:cs typeface="Arial" charset="0"/>
              </a:defRPr>
            </a:lvl9pPr>
          </a:lstStyle>
          <a:p>
            <a:pPr eaLnBrk="1" hangingPunct="1"/>
            <a:fld id="{BC879113-3D95-4A02-8FCC-25DFC1B75483}" type="slidenum">
              <a:rPr lang="en-US" sz="1400"/>
              <a:pPr eaLnBrk="1" hangingPunct="1"/>
              <a:t>6</a:t>
            </a:fld>
            <a:endParaRPr lang="en-US" sz="1400"/>
          </a:p>
        </p:txBody>
      </p:sp>
    </p:spTree>
  </p:cSld>
  <p:clrMapOvr>
    <a:masterClrMapping/>
  </p:clrMapOvr>
  <p:transition spd="slow">
    <p:wheel spokes="1"/>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a:xfrm>
            <a:off x="1703389" y="44451"/>
            <a:ext cx="8785225" cy="504825"/>
          </a:xfrm>
        </p:spPr>
        <p:txBody>
          <a:bodyPr/>
          <a:lstStyle/>
          <a:p>
            <a:r>
              <a:rPr lang="en-US" sz="2400" b="1">
                <a:latin typeface="Arial" charset="0"/>
                <a:cs typeface="Arial" charset="0"/>
              </a:rPr>
              <a:t>VÍ DỤ KHÓ KHĂN VƯỚNG MẮC TRONG VỀ XPVPHC</a:t>
            </a:r>
          </a:p>
        </p:txBody>
      </p:sp>
      <p:sp>
        <p:nvSpPr>
          <p:cNvPr id="8195" name="Content Placeholder 2"/>
          <p:cNvSpPr>
            <a:spLocks noGrp="1"/>
          </p:cNvSpPr>
          <p:nvPr>
            <p:ph idx="1"/>
          </p:nvPr>
        </p:nvSpPr>
        <p:spPr>
          <a:xfrm>
            <a:off x="1631951" y="692150"/>
            <a:ext cx="8856663" cy="6165850"/>
          </a:xfrm>
          <a:ln>
            <a:solidFill>
              <a:schemeClr val="accent1"/>
            </a:solidFill>
          </a:ln>
        </p:spPr>
        <p:txBody>
          <a:bodyPr/>
          <a:lstStyle/>
          <a:p>
            <a:pPr marL="365125" indent="0" algn="just">
              <a:lnSpc>
                <a:spcPts val="3000"/>
              </a:lnSpc>
              <a:spcBef>
                <a:spcPts val="0"/>
              </a:spcBef>
              <a:spcAft>
                <a:spcPts val="0"/>
              </a:spcAft>
              <a:buClr>
                <a:srgbClr val="2DA2BF"/>
              </a:buClr>
              <a:buSzPct val="68000"/>
              <a:buNone/>
              <a:defRPr/>
            </a:pPr>
            <a:r>
              <a:rPr lang="en-US" sz="2400" b="1" dirty="0">
                <a:latin typeface="Arial" charset="0"/>
                <a:cs typeface="Arial" charset="0"/>
              </a:rPr>
              <a:t>	</a:t>
            </a:r>
            <a:r>
              <a:rPr lang="en-US" sz="2400" b="1" dirty="0">
                <a:latin typeface="Arial" pitchFamily="34" charset="0"/>
                <a:cs typeface="Arial" pitchFamily="34" charset="0"/>
              </a:rPr>
              <a:t>- </a:t>
            </a:r>
            <a:r>
              <a:rPr lang="vi-VN" sz="2400" b="1" u="sng" dirty="0">
                <a:ea typeface="Times New Roman" pitchFamily="18" charset="0"/>
                <a:cs typeface="Arial" pitchFamily="34" charset="0"/>
              </a:rPr>
              <a:t>Về quy định chung</a:t>
            </a:r>
            <a:r>
              <a:rPr lang="en-US" sz="2400" b="1" dirty="0">
                <a:latin typeface="Arial" pitchFamily="34" charset="0"/>
                <a:ea typeface="Times New Roman" pitchFamily="18" charset="0"/>
                <a:cs typeface="Arial" pitchFamily="34" charset="0"/>
              </a:rPr>
              <a:t>:  </a:t>
            </a:r>
            <a:r>
              <a:rPr lang="vi-VN" sz="2400" dirty="0">
                <a:ea typeface="Times New Roman" pitchFamily="18" charset="0"/>
                <a:cs typeface="Arial" pitchFamily="34" charset="0"/>
              </a:rPr>
              <a:t>từ ngữ “</a:t>
            </a:r>
            <a:r>
              <a:rPr lang="vi-VN" sz="2400" i="1" dirty="0">
                <a:ea typeface="Times New Roman" pitchFamily="18" charset="0"/>
                <a:cs typeface="Arial" pitchFamily="34" charset="0"/>
              </a:rPr>
              <a:t>tái phạm</a:t>
            </a:r>
            <a:r>
              <a:rPr lang="en-US" sz="2400" dirty="0">
                <a:latin typeface="Arial" pitchFamily="34" charset="0"/>
                <a:ea typeface="Times New Roman" pitchFamily="18" charset="0"/>
                <a:cs typeface="Arial" pitchFamily="34" charset="0"/>
              </a:rPr>
              <a:t>” </a:t>
            </a:r>
            <a:r>
              <a:rPr lang="en-US" sz="2400" dirty="0" err="1">
                <a:latin typeface="Arial" pitchFamily="34" charset="0"/>
                <a:ea typeface="Times New Roman" pitchFamily="18" charset="0"/>
                <a:cs typeface="Arial" pitchFamily="34" charset="0"/>
              </a:rPr>
              <a:t>không</a:t>
            </a:r>
            <a:r>
              <a:rPr lang="en-US" sz="2400" dirty="0">
                <a:latin typeface="Arial" pitchFamily="34" charset="0"/>
                <a:ea typeface="Times New Roman" pitchFamily="18" charset="0"/>
                <a:cs typeface="Arial" pitchFamily="34" charset="0"/>
              </a:rPr>
              <a:t> </a:t>
            </a:r>
            <a:r>
              <a:rPr lang="en-US" sz="2400" dirty="0" err="1">
                <a:latin typeface="Arial" pitchFamily="34" charset="0"/>
                <a:ea typeface="Times New Roman" pitchFamily="18" charset="0"/>
                <a:cs typeface="Arial" pitchFamily="34" charset="0"/>
              </a:rPr>
              <a:t>thống</a:t>
            </a:r>
            <a:r>
              <a:rPr lang="en-US" sz="2400" dirty="0">
                <a:latin typeface="Arial" pitchFamily="34" charset="0"/>
                <a:ea typeface="Times New Roman" pitchFamily="18" charset="0"/>
                <a:cs typeface="Arial" pitchFamily="34" charset="0"/>
              </a:rPr>
              <a:t> </a:t>
            </a:r>
            <a:r>
              <a:rPr lang="en-US" sz="2400" dirty="0" err="1">
                <a:latin typeface="Arial" pitchFamily="34" charset="0"/>
                <a:ea typeface="Times New Roman" pitchFamily="18" charset="0"/>
                <a:cs typeface="Arial" pitchFamily="34" charset="0"/>
              </a:rPr>
              <a:t>nhất</a:t>
            </a:r>
            <a:r>
              <a:rPr lang="en-US" sz="2400" dirty="0">
                <a:latin typeface="Arial" pitchFamily="34" charset="0"/>
                <a:ea typeface="Times New Roman" pitchFamily="18" charset="0"/>
                <a:cs typeface="Arial" pitchFamily="34" charset="0"/>
              </a:rPr>
              <a:t> </a:t>
            </a:r>
            <a:r>
              <a:rPr lang="en-US" sz="2400" dirty="0" err="1">
                <a:latin typeface="Arial" pitchFamily="34" charset="0"/>
                <a:ea typeface="Times New Roman" pitchFamily="18" charset="0"/>
                <a:cs typeface="Arial" pitchFamily="34" charset="0"/>
              </a:rPr>
              <a:t>với</a:t>
            </a:r>
            <a:r>
              <a:rPr lang="en-US" sz="2400" dirty="0">
                <a:latin typeface="Arial" pitchFamily="34" charset="0"/>
                <a:ea typeface="Times New Roman" pitchFamily="18" charset="0"/>
                <a:cs typeface="Arial" pitchFamily="34" charset="0"/>
              </a:rPr>
              <a:t> </a:t>
            </a:r>
            <a:r>
              <a:rPr lang="en-US" sz="2400" dirty="0" err="1">
                <a:latin typeface="Arial" pitchFamily="34" charset="0"/>
                <a:ea typeface="Times New Roman" pitchFamily="18" charset="0"/>
                <a:cs typeface="Arial" pitchFamily="34" charset="0"/>
              </a:rPr>
              <a:t>quy</a:t>
            </a:r>
            <a:r>
              <a:rPr lang="en-US" sz="2400" dirty="0">
                <a:latin typeface="Arial" pitchFamily="34" charset="0"/>
                <a:ea typeface="Times New Roman" pitchFamily="18" charset="0"/>
                <a:cs typeface="Arial" pitchFamily="34" charset="0"/>
              </a:rPr>
              <a:t> </a:t>
            </a:r>
            <a:r>
              <a:rPr lang="en-US" sz="2400" dirty="0" err="1">
                <a:latin typeface="Arial" pitchFamily="34" charset="0"/>
                <a:ea typeface="Times New Roman" pitchFamily="18" charset="0"/>
                <a:cs typeface="Arial" pitchFamily="34" charset="0"/>
              </a:rPr>
              <a:t>định</a:t>
            </a:r>
            <a:r>
              <a:rPr lang="en-US" sz="2400" dirty="0">
                <a:latin typeface="Arial" pitchFamily="34" charset="0"/>
                <a:ea typeface="Times New Roman" pitchFamily="18" charset="0"/>
                <a:cs typeface="Arial" pitchFamily="34" charset="0"/>
              </a:rPr>
              <a:t> “</a:t>
            </a:r>
            <a:r>
              <a:rPr lang="en-US" sz="2400" i="1" dirty="0" err="1">
                <a:latin typeface="Arial" pitchFamily="34" charset="0"/>
                <a:ea typeface="Times New Roman" pitchFamily="18" charset="0"/>
                <a:cs typeface="Arial" pitchFamily="34" charset="0"/>
              </a:rPr>
              <a:t>đã</a:t>
            </a:r>
            <a:r>
              <a:rPr lang="en-US" sz="2400" i="1" dirty="0">
                <a:latin typeface="Arial" pitchFamily="34" charset="0"/>
                <a:ea typeface="Times New Roman" pitchFamily="18" charset="0"/>
                <a:cs typeface="Arial" pitchFamily="34" charset="0"/>
              </a:rPr>
              <a:t> </a:t>
            </a:r>
            <a:r>
              <a:rPr lang="en-US" sz="2400" i="1" dirty="0" err="1">
                <a:latin typeface="Arial" pitchFamily="34" charset="0"/>
                <a:ea typeface="Times New Roman" pitchFamily="18" charset="0"/>
                <a:cs typeface="Arial" pitchFamily="34" charset="0"/>
              </a:rPr>
              <a:t>bị</a:t>
            </a:r>
            <a:r>
              <a:rPr lang="en-US" sz="2400" i="1" dirty="0">
                <a:latin typeface="Arial" pitchFamily="34" charset="0"/>
                <a:ea typeface="Times New Roman" pitchFamily="18" charset="0"/>
                <a:cs typeface="Arial" pitchFamily="34" charset="0"/>
              </a:rPr>
              <a:t> XPVPHC </a:t>
            </a:r>
            <a:r>
              <a:rPr lang="en-US" sz="2400" i="1" dirty="0" err="1">
                <a:latin typeface="Arial" pitchFamily="34" charset="0"/>
                <a:ea typeface="Times New Roman" pitchFamily="18" charset="0"/>
                <a:cs typeface="Arial" pitchFamily="34" charset="0"/>
              </a:rPr>
              <a:t>mà</a:t>
            </a:r>
            <a:r>
              <a:rPr lang="en-US" sz="2400" i="1" dirty="0">
                <a:latin typeface="Arial" pitchFamily="34" charset="0"/>
                <a:ea typeface="Times New Roman" pitchFamily="18" charset="0"/>
                <a:cs typeface="Arial" pitchFamily="34" charset="0"/>
              </a:rPr>
              <a:t> </a:t>
            </a:r>
            <a:r>
              <a:rPr lang="en-US" sz="2400" i="1" dirty="0" err="1">
                <a:latin typeface="Arial" pitchFamily="34" charset="0"/>
                <a:ea typeface="Times New Roman" pitchFamily="18" charset="0"/>
                <a:cs typeface="Arial" pitchFamily="34" charset="0"/>
              </a:rPr>
              <a:t>còn</a:t>
            </a:r>
            <a:r>
              <a:rPr lang="en-US" sz="2400" i="1" dirty="0">
                <a:latin typeface="Arial" pitchFamily="34" charset="0"/>
                <a:ea typeface="Times New Roman" pitchFamily="18" charset="0"/>
                <a:cs typeface="Arial" pitchFamily="34" charset="0"/>
              </a:rPr>
              <a:t> vi </a:t>
            </a:r>
            <a:r>
              <a:rPr lang="en-US" sz="2400" i="1" dirty="0" err="1">
                <a:latin typeface="Arial" pitchFamily="34" charset="0"/>
                <a:ea typeface="Times New Roman" pitchFamily="18" charset="0"/>
                <a:cs typeface="Arial" pitchFamily="34" charset="0"/>
              </a:rPr>
              <a:t>phạm</a:t>
            </a:r>
            <a:r>
              <a:rPr lang="en-US" sz="2400" dirty="0">
                <a:latin typeface="Arial" pitchFamily="34" charset="0"/>
                <a:ea typeface="Times New Roman" pitchFamily="18" charset="0"/>
                <a:cs typeface="Arial" pitchFamily="34" charset="0"/>
              </a:rPr>
              <a:t>” </a:t>
            </a:r>
            <a:r>
              <a:rPr lang="en-US" sz="2400" dirty="0" err="1">
                <a:latin typeface="Arial" pitchFamily="34" charset="0"/>
                <a:ea typeface="Times New Roman" pitchFamily="18" charset="0"/>
                <a:cs typeface="Arial" pitchFamily="34" charset="0"/>
              </a:rPr>
              <a:t>của</a:t>
            </a:r>
            <a:r>
              <a:rPr lang="en-US" sz="2400" dirty="0">
                <a:latin typeface="Arial" pitchFamily="34" charset="0"/>
                <a:ea typeface="Times New Roman" pitchFamily="18" charset="0"/>
                <a:cs typeface="Arial" pitchFamily="34" charset="0"/>
              </a:rPr>
              <a:t> BLHS 2015; </a:t>
            </a:r>
            <a:r>
              <a:rPr lang="en-US" sz="2400" dirty="0" err="1">
                <a:latin typeface="Arial" pitchFamily="34" charset="0"/>
                <a:ea typeface="Times New Roman" pitchFamily="18" charset="0"/>
                <a:cs typeface="Arial" pitchFamily="34" charset="0"/>
              </a:rPr>
              <a:t>không</a:t>
            </a:r>
            <a:r>
              <a:rPr lang="en-US" sz="2400" dirty="0">
                <a:latin typeface="Arial" pitchFamily="34" charset="0"/>
                <a:ea typeface="Times New Roman" pitchFamily="18" charset="0"/>
                <a:cs typeface="Arial" pitchFamily="34" charset="0"/>
              </a:rPr>
              <a:t> </a:t>
            </a:r>
            <a:r>
              <a:rPr lang="en-US" sz="2400" dirty="0" err="1">
                <a:latin typeface="Arial" pitchFamily="34" charset="0"/>
                <a:ea typeface="Times New Roman" pitchFamily="18" charset="0"/>
                <a:cs typeface="Arial" pitchFamily="34" charset="0"/>
              </a:rPr>
              <a:t>thống</a:t>
            </a:r>
            <a:r>
              <a:rPr lang="en-US" sz="2400" dirty="0">
                <a:latin typeface="Arial" pitchFamily="34" charset="0"/>
                <a:ea typeface="Times New Roman" pitchFamily="18" charset="0"/>
                <a:cs typeface="Arial" pitchFamily="34" charset="0"/>
              </a:rPr>
              <a:t> </a:t>
            </a:r>
            <a:r>
              <a:rPr lang="en-US" sz="2400" dirty="0" err="1">
                <a:latin typeface="Arial" pitchFamily="34" charset="0"/>
                <a:ea typeface="Times New Roman" pitchFamily="18" charset="0"/>
                <a:cs typeface="Arial" pitchFamily="34" charset="0"/>
              </a:rPr>
              <a:t>nhất</a:t>
            </a:r>
            <a:r>
              <a:rPr lang="en-US" sz="2400" dirty="0">
                <a:latin typeface="Arial" pitchFamily="34" charset="0"/>
                <a:ea typeface="Times New Roman" pitchFamily="18" charset="0"/>
                <a:cs typeface="Arial" pitchFamily="34" charset="0"/>
              </a:rPr>
              <a:t> </a:t>
            </a:r>
            <a:r>
              <a:rPr lang="en-US" sz="2400" dirty="0" err="1">
                <a:latin typeface="Arial" pitchFamily="34" charset="0"/>
                <a:ea typeface="Times New Roman" pitchFamily="18" charset="0"/>
                <a:cs typeface="Arial" pitchFamily="34" charset="0"/>
              </a:rPr>
              <a:t>giữa</a:t>
            </a:r>
            <a:r>
              <a:rPr lang="en-US" sz="2400" dirty="0">
                <a:latin typeface="Arial" pitchFamily="34" charset="0"/>
                <a:ea typeface="Times New Roman" pitchFamily="18" charset="0"/>
                <a:cs typeface="Arial" pitchFamily="34" charset="0"/>
              </a:rPr>
              <a:t> </a:t>
            </a:r>
            <a:r>
              <a:rPr lang="vi-VN" sz="2400" dirty="0">
                <a:ea typeface="Times New Roman" pitchFamily="18" charset="0"/>
                <a:cs typeface="Arial" pitchFamily="34" charset="0"/>
              </a:rPr>
              <a:t>quy định </a:t>
            </a:r>
            <a:r>
              <a:rPr lang="en-US" sz="2400" dirty="0" err="1">
                <a:latin typeface="Arial" pitchFamily="34" charset="0"/>
                <a:ea typeface="Times New Roman" pitchFamily="18" charset="0"/>
                <a:cs typeface="Arial" pitchFamily="34" charset="0"/>
              </a:rPr>
              <a:t>tại</a:t>
            </a:r>
            <a:r>
              <a:rPr lang="en-US" sz="2400" dirty="0">
                <a:latin typeface="Arial" pitchFamily="34" charset="0"/>
                <a:ea typeface="Times New Roman" pitchFamily="18" charset="0"/>
                <a:cs typeface="Arial" pitchFamily="34" charset="0"/>
              </a:rPr>
              <a:t> </a:t>
            </a:r>
            <a:r>
              <a:rPr lang="en-US" sz="2400" dirty="0" err="1">
                <a:latin typeface="Arial" pitchFamily="34" charset="0"/>
                <a:ea typeface="Times New Roman" pitchFamily="18" charset="0"/>
                <a:cs typeface="Arial" pitchFamily="34" charset="0"/>
              </a:rPr>
              <a:t>khoản</a:t>
            </a:r>
            <a:r>
              <a:rPr lang="en-US" sz="2400" dirty="0">
                <a:latin typeface="Arial" pitchFamily="34" charset="0"/>
                <a:ea typeface="Times New Roman" pitchFamily="18" charset="0"/>
                <a:cs typeface="Arial" pitchFamily="34" charset="0"/>
              </a:rPr>
              <a:t> 1d Đ3 </a:t>
            </a:r>
            <a:r>
              <a:rPr lang="en-US" sz="2400" dirty="0" err="1">
                <a:latin typeface="Arial" pitchFamily="34" charset="0"/>
                <a:ea typeface="Times New Roman" pitchFamily="18" charset="0"/>
                <a:cs typeface="Arial" pitchFamily="34" charset="0"/>
              </a:rPr>
              <a:t>và</a:t>
            </a:r>
            <a:r>
              <a:rPr lang="en-US" sz="2400" dirty="0">
                <a:latin typeface="Arial" pitchFamily="34" charset="0"/>
                <a:ea typeface="Times New Roman" pitchFamily="18" charset="0"/>
                <a:cs typeface="Arial" pitchFamily="34" charset="0"/>
              </a:rPr>
              <a:t> </a:t>
            </a:r>
            <a:r>
              <a:rPr lang="en-US" sz="2400" dirty="0" err="1">
                <a:latin typeface="Arial" pitchFamily="34" charset="0"/>
                <a:ea typeface="Times New Roman" pitchFamily="18" charset="0"/>
                <a:cs typeface="Arial" pitchFamily="34" charset="0"/>
              </a:rPr>
              <a:t>khoản</a:t>
            </a:r>
            <a:r>
              <a:rPr lang="en-US" sz="2400" dirty="0">
                <a:latin typeface="Arial" pitchFamily="34" charset="0"/>
                <a:ea typeface="Times New Roman" pitchFamily="18" charset="0"/>
                <a:cs typeface="Arial" pitchFamily="34" charset="0"/>
              </a:rPr>
              <a:t> 1b Đ10 </a:t>
            </a:r>
            <a:r>
              <a:rPr lang="vi-VN" sz="2400" dirty="0">
                <a:ea typeface="Times New Roman" pitchFamily="18" charset="0"/>
                <a:cs typeface="Arial" pitchFamily="34" charset="0"/>
              </a:rPr>
              <a:t>về</a:t>
            </a:r>
            <a:r>
              <a:rPr lang="en-US" sz="2400" dirty="0">
                <a:latin typeface="Arial" pitchFamily="34" charset="0"/>
                <a:ea typeface="Times New Roman" pitchFamily="18" charset="0"/>
                <a:cs typeface="Arial" pitchFamily="34" charset="0"/>
              </a:rPr>
              <a:t> </a:t>
            </a:r>
            <a:r>
              <a:rPr lang="vi-VN" sz="2400" dirty="0">
                <a:ea typeface="Times New Roman" pitchFamily="18" charset="0"/>
                <a:cs typeface="Arial" pitchFamily="34" charset="0"/>
              </a:rPr>
              <a:t>“</a:t>
            </a:r>
            <a:r>
              <a:rPr lang="en-US" sz="2400" i="1" dirty="0">
                <a:latin typeface="Arial" pitchFamily="34" charset="0"/>
                <a:ea typeface="Times New Roman" pitchFamily="18" charset="0"/>
                <a:cs typeface="Arial" pitchFamily="34" charset="0"/>
              </a:rPr>
              <a:t>VPHC </a:t>
            </a:r>
            <a:r>
              <a:rPr lang="vi-VN" sz="2400" i="1" dirty="0">
                <a:ea typeface="Times New Roman" pitchFamily="18" charset="0"/>
                <a:cs typeface="Arial" pitchFamily="34" charset="0"/>
              </a:rPr>
              <a:t>nhiều lần</a:t>
            </a:r>
            <a:r>
              <a:rPr lang="vi-VN" sz="2400" dirty="0">
                <a:ea typeface="Times New Roman" pitchFamily="18" charset="0"/>
                <a:cs typeface="Arial" pitchFamily="34" charset="0"/>
              </a:rPr>
              <a:t>”; </a:t>
            </a:r>
            <a:r>
              <a:rPr lang="en-US" sz="2400" dirty="0" err="1">
                <a:latin typeface="Arial" pitchFamily="34" charset="0"/>
                <a:ea typeface="Times New Roman" pitchFamily="18" charset="0"/>
                <a:cs typeface="Arial" pitchFamily="34" charset="0"/>
              </a:rPr>
              <a:t>tại</a:t>
            </a:r>
            <a:r>
              <a:rPr lang="en-US" sz="2400" dirty="0">
                <a:latin typeface="Arial" pitchFamily="34" charset="0"/>
                <a:ea typeface="Times New Roman" pitchFamily="18" charset="0"/>
                <a:cs typeface="Arial" pitchFamily="34" charset="0"/>
              </a:rPr>
              <a:t> Đ12 </a:t>
            </a:r>
            <a:r>
              <a:rPr lang="en-US" sz="2400" dirty="0" err="1">
                <a:latin typeface="Arial" pitchFamily="34" charset="0"/>
                <a:ea typeface="Times New Roman" pitchFamily="18" charset="0"/>
                <a:cs typeface="Arial" pitchFamily="34" charset="0"/>
              </a:rPr>
              <a:t>Luật</a:t>
            </a:r>
            <a:r>
              <a:rPr lang="en-US" sz="2400" dirty="0">
                <a:latin typeface="Arial" pitchFamily="34" charset="0"/>
                <a:ea typeface="Times New Roman" pitchFamily="18" charset="0"/>
                <a:cs typeface="Arial" pitchFamily="34" charset="0"/>
              </a:rPr>
              <a:t> XLVPHC </a:t>
            </a:r>
            <a:r>
              <a:rPr lang="en-US" sz="2400" dirty="0" err="1">
                <a:latin typeface="Arial" pitchFamily="34" charset="0"/>
                <a:ea typeface="Times New Roman" pitchFamily="18" charset="0"/>
                <a:cs typeface="Arial" pitchFamily="34" charset="0"/>
              </a:rPr>
              <a:t>chưa</a:t>
            </a:r>
            <a:r>
              <a:rPr lang="en-US" sz="2400" dirty="0">
                <a:latin typeface="Arial" pitchFamily="34" charset="0"/>
                <a:ea typeface="Times New Roman" pitchFamily="18" charset="0"/>
                <a:cs typeface="Arial" pitchFamily="34" charset="0"/>
              </a:rPr>
              <a:t> </a:t>
            </a:r>
            <a:r>
              <a:rPr lang="en-US" sz="2400" dirty="0" err="1">
                <a:latin typeface="Arial" pitchFamily="34" charset="0"/>
                <a:ea typeface="Times New Roman" pitchFamily="18" charset="0"/>
                <a:cs typeface="Arial" pitchFamily="34" charset="0"/>
              </a:rPr>
              <a:t>đủ</a:t>
            </a:r>
            <a:r>
              <a:rPr lang="en-US" sz="2400" dirty="0">
                <a:latin typeface="Arial" pitchFamily="34" charset="0"/>
                <a:ea typeface="Times New Roman" pitchFamily="18" charset="0"/>
                <a:cs typeface="Arial" pitchFamily="34" charset="0"/>
              </a:rPr>
              <a:t> </a:t>
            </a:r>
            <a:r>
              <a:rPr lang="en-US" sz="2400" dirty="0" err="1">
                <a:latin typeface="Arial" pitchFamily="34" charset="0"/>
                <a:ea typeface="Times New Roman" pitchFamily="18" charset="0"/>
                <a:cs typeface="Arial" pitchFamily="34" charset="0"/>
              </a:rPr>
              <a:t>các</a:t>
            </a:r>
            <a:r>
              <a:rPr lang="en-US" sz="2400" dirty="0">
                <a:latin typeface="Arial" pitchFamily="34" charset="0"/>
                <a:ea typeface="Times New Roman" pitchFamily="18" charset="0"/>
                <a:cs typeface="Arial" pitchFamily="34" charset="0"/>
              </a:rPr>
              <a:t> </a:t>
            </a:r>
            <a:r>
              <a:rPr lang="en-US" sz="2400" dirty="0" err="1">
                <a:latin typeface="Arial" pitchFamily="34" charset="0"/>
                <a:ea typeface="Times New Roman" pitchFamily="18" charset="0"/>
                <a:cs typeface="Arial" pitchFamily="34" charset="0"/>
              </a:rPr>
              <a:t>hành</a:t>
            </a:r>
            <a:r>
              <a:rPr lang="en-US" sz="2400" dirty="0">
                <a:latin typeface="Arial" pitchFamily="34" charset="0"/>
                <a:ea typeface="Times New Roman" pitchFamily="18" charset="0"/>
                <a:cs typeface="Arial" pitchFamily="34" charset="0"/>
              </a:rPr>
              <a:t> vi </a:t>
            </a:r>
            <a:r>
              <a:rPr lang="en-US" sz="2400" dirty="0" err="1">
                <a:latin typeface="Arial" pitchFamily="34" charset="0"/>
                <a:ea typeface="Times New Roman" pitchFamily="18" charset="0"/>
                <a:cs typeface="Arial" pitchFamily="34" charset="0"/>
              </a:rPr>
              <a:t>điển</a:t>
            </a:r>
            <a:r>
              <a:rPr lang="en-US" sz="2400" dirty="0">
                <a:latin typeface="Arial" pitchFamily="34" charset="0"/>
                <a:ea typeface="Times New Roman" pitchFamily="18" charset="0"/>
                <a:cs typeface="Arial" pitchFamily="34" charset="0"/>
              </a:rPr>
              <a:t> </a:t>
            </a:r>
            <a:r>
              <a:rPr lang="en-US" sz="2400" dirty="0" err="1">
                <a:latin typeface="Arial" pitchFamily="34" charset="0"/>
                <a:ea typeface="Times New Roman" pitchFamily="18" charset="0"/>
                <a:cs typeface="Arial" pitchFamily="34" charset="0"/>
              </a:rPr>
              <a:t>hình</a:t>
            </a:r>
            <a:r>
              <a:rPr lang="en-US" sz="2400" dirty="0">
                <a:latin typeface="Arial" pitchFamily="34" charset="0"/>
                <a:ea typeface="Times New Roman" pitchFamily="18" charset="0"/>
                <a:cs typeface="Arial" pitchFamily="34" charset="0"/>
              </a:rPr>
              <a:t> </a:t>
            </a:r>
            <a:r>
              <a:rPr lang="en-US" sz="2400" dirty="0" err="1">
                <a:latin typeface="Arial" pitchFamily="34" charset="0"/>
                <a:ea typeface="Times New Roman" pitchFamily="18" charset="0"/>
                <a:cs typeface="Arial" pitchFamily="34" charset="0"/>
              </a:rPr>
              <a:t>bị</a:t>
            </a:r>
            <a:r>
              <a:rPr lang="en-US" sz="2400" dirty="0">
                <a:latin typeface="Arial" pitchFamily="34" charset="0"/>
                <a:ea typeface="Times New Roman" pitchFamily="18" charset="0"/>
                <a:cs typeface="Arial" pitchFamily="34" charset="0"/>
              </a:rPr>
              <a:t> </a:t>
            </a:r>
            <a:r>
              <a:rPr lang="en-US" sz="2400" dirty="0" err="1">
                <a:latin typeface="Arial" pitchFamily="34" charset="0"/>
                <a:ea typeface="Times New Roman" pitchFamily="18" charset="0"/>
                <a:cs typeface="Arial" pitchFamily="34" charset="0"/>
              </a:rPr>
              <a:t>nghiêm</a:t>
            </a:r>
            <a:r>
              <a:rPr lang="en-US" sz="2400" dirty="0">
                <a:latin typeface="Arial" pitchFamily="34" charset="0"/>
                <a:ea typeface="Times New Roman" pitchFamily="18" charset="0"/>
                <a:cs typeface="Arial" pitchFamily="34" charset="0"/>
              </a:rPr>
              <a:t> </a:t>
            </a:r>
            <a:r>
              <a:rPr lang="en-US" sz="2400" dirty="0" err="1">
                <a:latin typeface="Arial" pitchFamily="34" charset="0"/>
                <a:ea typeface="Times New Roman" pitchFamily="18" charset="0"/>
                <a:cs typeface="Arial" pitchFamily="34" charset="0"/>
              </a:rPr>
              <a:t>cấm</a:t>
            </a:r>
            <a:r>
              <a:rPr lang="en-US" sz="2400" dirty="0">
                <a:latin typeface="Arial" pitchFamily="34" charset="0"/>
                <a:ea typeface="Times New Roman" pitchFamily="18" charset="0"/>
                <a:cs typeface="Arial" pitchFamily="34" charset="0"/>
              </a:rPr>
              <a:t> </a:t>
            </a:r>
            <a:r>
              <a:rPr lang="en-US" sz="2400" dirty="0" err="1">
                <a:latin typeface="Arial" pitchFamily="34" charset="0"/>
                <a:ea typeface="Times New Roman" pitchFamily="18" charset="0"/>
                <a:cs typeface="Arial" pitchFamily="34" charset="0"/>
              </a:rPr>
              <a:t>trong</a:t>
            </a:r>
            <a:r>
              <a:rPr lang="en-US" sz="2400" dirty="0">
                <a:latin typeface="Arial" pitchFamily="34" charset="0"/>
                <a:ea typeface="Times New Roman" pitchFamily="18" charset="0"/>
                <a:cs typeface="Arial" pitchFamily="34" charset="0"/>
              </a:rPr>
              <a:t> THPL </a:t>
            </a:r>
            <a:r>
              <a:rPr lang="en-US" sz="2400" dirty="0" err="1">
                <a:latin typeface="Arial" pitchFamily="34" charset="0"/>
                <a:ea typeface="Times New Roman" pitchFamily="18" charset="0"/>
                <a:cs typeface="Arial" pitchFamily="34" charset="0"/>
              </a:rPr>
              <a:t>về</a:t>
            </a:r>
            <a:r>
              <a:rPr lang="en-US" sz="2400" dirty="0">
                <a:latin typeface="Arial" pitchFamily="34" charset="0"/>
                <a:ea typeface="Times New Roman" pitchFamily="18" charset="0"/>
                <a:cs typeface="Arial" pitchFamily="34" charset="0"/>
              </a:rPr>
              <a:t> </a:t>
            </a:r>
            <a:r>
              <a:rPr lang="en-US" sz="2400" dirty="0" err="1">
                <a:latin typeface="Arial" pitchFamily="34" charset="0"/>
                <a:ea typeface="Times New Roman" pitchFamily="18" charset="0"/>
                <a:cs typeface="Arial" pitchFamily="34" charset="0"/>
              </a:rPr>
              <a:t>XLVPHC.Vd</a:t>
            </a:r>
            <a:r>
              <a:rPr lang="en-US" sz="2400" dirty="0">
                <a:latin typeface="Arial" pitchFamily="34" charset="0"/>
                <a:ea typeface="Times New Roman" pitchFamily="18" charset="0"/>
                <a:cs typeface="Arial" pitchFamily="34" charset="0"/>
              </a:rPr>
              <a:t>: </a:t>
            </a:r>
            <a:r>
              <a:rPr lang="en-US" sz="2400" b="1" dirty="0">
                <a:latin typeface="Arial" pitchFamily="34" charset="0"/>
                <a:ea typeface="Times New Roman" pitchFamily="18" charset="0"/>
                <a:cs typeface="Arial" pitchFamily="34" charset="0"/>
              </a:rPr>
              <a:t>“</a:t>
            </a:r>
            <a:r>
              <a:rPr lang="en-US" sz="2400" b="1" i="1" dirty="0" err="1">
                <a:solidFill>
                  <a:srgbClr val="0000FF"/>
                </a:solidFill>
                <a:latin typeface="Arial" pitchFamily="34" charset="0"/>
                <a:ea typeface="Times New Roman"/>
                <a:cs typeface="Arial" pitchFamily="34" charset="0"/>
              </a:rPr>
              <a:t>Xác</a:t>
            </a:r>
            <a:r>
              <a:rPr lang="en-US" sz="2400" b="1" i="1" dirty="0">
                <a:solidFill>
                  <a:srgbClr val="0000FF"/>
                </a:solidFill>
                <a:latin typeface="Arial" pitchFamily="34" charset="0"/>
                <a:ea typeface="Times New Roman"/>
                <a:cs typeface="Arial" pitchFamily="34" charset="0"/>
              </a:rPr>
              <a:t> </a:t>
            </a:r>
            <a:r>
              <a:rPr lang="en-US" sz="2400" b="1" i="1" dirty="0" err="1">
                <a:solidFill>
                  <a:srgbClr val="0000FF"/>
                </a:solidFill>
                <a:latin typeface="Arial" pitchFamily="34" charset="0"/>
                <a:ea typeface="Times New Roman"/>
                <a:cs typeface="Arial" pitchFamily="34" charset="0"/>
              </a:rPr>
              <a:t>định</a:t>
            </a:r>
            <a:r>
              <a:rPr lang="en-US" sz="2400" b="1" i="1" dirty="0">
                <a:solidFill>
                  <a:srgbClr val="0000FF"/>
                </a:solidFill>
                <a:latin typeface="Arial" pitchFamily="34" charset="0"/>
                <a:ea typeface="Times New Roman"/>
                <a:cs typeface="Arial" pitchFamily="34" charset="0"/>
              </a:rPr>
              <a:t> </a:t>
            </a:r>
            <a:r>
              <a:rPr lang="en-US" sz="2400" b="1" i="1" dirty="0" err="1">
                <a:solidFill>
                  <a:srgbClr val="0000FF"/>
                </a:solidFill>
                <a:latin typeface="Arial" pitchFamily="34" charset="0"/>
                <a:ea typeface="Times New Roman"/>
                <a:cs typeface="Arial" pitchFamily="34" charset="0"/>
              </a:rPr>
              <a:t>hành</a:t>
            </a:r>
            <a:r>
              <a:rPr lang="en-US" sz="2400" b="1" i="1" dirty="0">
                <a:solidFill>
                  <a:srgbClr val="0000FF"/>
                </a:solidFill>
                <a:latin typeface="Arial" pitchFamily="34" charset="0"/>
                <a:ea typeface="Times New Roman"/>
                <a:cs typeface="Arial" pitchFamily="34" charset="0"/>
              </a:rPr>
              <a:t> vi vi </a:t>
            </a:r>
            <a:r>
              <a:rPr lang="en-US" sz="2400" b="1" i="1" dirty="0" err="1">
                <a:solidFill>
                  <a:srgbClr val="0000FF"/>
                </a:solidFill>
                <a:latin typeface="Arial" pitchFamily="34" charset="0"/>
                <a:ea typeface="Times New Roman"/>
                <a:cs typeface="Arial" pitchFamily="34" charset="0"/>
              </a:rPr>
              <a:t>phạm</a:t>
            </a:r>
            <a:r>
              <a:rPr lang="en-US" sz="2400" b="1" i="1" dirty="0">
                <a:solidFill>
                  <a:srgbClr val="0000FF"/>
                </a:solidFill>
                <a:latin typeface="Arial" pitchFamily="34" charset="0"/>
                <a:ea typeface="Times New Roman"/>
                <a:cs typeface="Arial" pitchFamily="34" charset="0"/>
              </a:rPr>
              <a:t> </a:t>
            </a:r>
            <a:r>
              <a:rPr lang="en-US" sz="2400" b="1" i="1" dirty="0" err="1">
                <a:solidFill>
                  <a:srgbClr val="0000FF"/>
                </a:solidFill>
                <a:latin typeface="Arial" pitchFamily="34" charset="0"/>
                <a:ea typeface="Times New Roman"/>
                <a:cs typeface="Arial" pitchFamily="34" charset="0"/>
              </a:rPr>
              <a:t>hành</a:t>
            </a:r>
            <a:r>
              <a:rPr lang="en-US" sz="2400" b="1" i="1" dirty="0">
                <a:solidFill>
                  <a:srgbClr val="0000FF"/>
                </a:solidFill>
                <a:latin typeface="Arial" pitchFamily="34" charset="0"/>
                <a:ea typeface="Times New Roman"/>
                <a:cs typeface="Arial" pitchFamily="34" charset="0"/>
              </a:rPr>
              <a:t> </a:t>
            </a:r>
            <a:r>
              <a:rPr lang="en-US" sz="2400" b="1" i="1" dirty="0" err="1">
                <a:solidFill>
                  <a:srgbClr val="0000FF"/>
                </a:solidFill>
                <a:latin typeface="Arial" pitchFamily="34" charset="0"/>
                <a:ea typeface="Times New Roman"/>
                <a:cs typeface="Arial" pitchFamily="34" charset="0"/>
              </a:rPr>
              <a:t>chính</a:t>
            </a:r>
            <a:r>
              <a:rPr lang="en-US" sz="2400" b="1" i="1" dirty="0">
                <a:solidFill>
                  <a:srgbClr val="0000FF"/>
                </a:solidFill>
                <a:latin typeface="Arial" pitchFamily="34" charset="0"/>
                <a:ea typeface="Times New Roman"/>
                <a:cs typeface="Arial" pitchFamily="34" charset="0"/>
              </a:rPr>
              <a:t> </a:t>
            </a:r>
            <a:r>
              <a:rPr lang="en-US" sz="2400" b="1" i="1" dirty="0" err="1">
                <a:solidFill>
                  <a:srgbClr val="0000FF"/>
                </a:solidFill>
                <a:latin typeface="Arial" pitchFamily="34" charset="0"/>
                <a:ea typeface="Times New Roman"/>
                <a:cs typeface="Arial" pitchFamily="34" charset="0"/>
              </a:rPr>
              <a:t>không</a:t>
            </a:r>
            <a:r>
              <a:rPr lang="en-US" sz="2400" b="1" i="1" dirty="0">
                <a:solidFill>
                  <a:srgbClr val="0000FF"/>
                </a:solidFill>
                <a:latin typeface="Arial" pitchFamily="34" charset="0"/>
                <a:ea typeface="Times New Roman"/>
                <a:cs typeface="Arial" pitchFamily="34" charset="0"/>
              </a:rPr>
              <a:t> </a:t>
            </a:r>
            <a:r>
              <a:rPr lang="en-US" sz="2400" b="1" i="1" dirty="0" err="1">
                <a:solidFill>
                  <a:srgbClr val="0000FF"/>
                </a:solidFill>
                <a:latin typeface="Arial" pitchFamily="34" charset="0"/>
                <a:ea typeface="Times New Roman"/>
                <a:cs typeface="Arial" pitchFamily="34" charset="0"/>
              </a:rPr>
              <a:t>đúng</a:t>
            </a:r>
            <a:r>
              <a:rPr lang="en-US" sz="2400" b="1" i="1" dirty="0">
                <a:solidFill>
                  <a:srgbClr val="0000FF"/>
                </a:solidFill>
                <a:latin typeface="Arial" pitchFamily="34" charset="0"/>
                <a:ea typeface="Times New Roman"/>
                <a:cs typeface="Arial" pitchFamily="34" charset="0"/>
              </a:rPr>
              <a:t>”; “</a:t>
            </a:r>
            <a:r>
              <a:rPr lang="en-US" sz="2400" b="1" i="1" dirty="0" err="1">
                <a:solidFill>
                  <a:srgbClr val="0000FF"/>
                </a:solidFill>
                <a:latin typeface="Arial" pitchFamily="34" charset="0"/>
                <a:ea typeface="Times New Roman"/>
                <a:cs typeface="Arial" pitchFamily="34" charset="0"/>
              </a:rPr>
              <a:t>Không</a:t>
            </a:r>
            <a:r>
              <a:rPr lang="en-US" sz="2400" b="1" i="1" dirty="0">
                <a:solidFill>
                  <a:srgbClr val="0000FF"/>
                </a:solidFill>
                <a:latin typeface="Arial" pitchFamily="34" charset="0"/>
                <a:ea typeface="Times New Roman"/>
                <a:cs typeface="Arial" pitchFamily="34" charset="0"/>
              </a:rPr>
              <a:t> </a:t>
            </a:r>
            <a:r>
              <a:rPr lang="en-US" sz="2400" b="1" i="1" dirty="0" err="1">
                <a:solidFill>
                  <a:srgbClr val="0000FF"/>
                </a:solidFill>
                <a:latin typeface="Arial" pitchFamily="34" charset="0"/>
                <a:ea typeface="Times New Roman"/>
                <a:cs typeface="Arial" pitchFamily="34" charset="0"/>
              </a:rPr>
              <a:t>theo</a:t>
            </a:r>
            <a:r>
              <a:rPr lang="en-US" sz="2400" b="1" i="1" dirty="0">
                <a:solidFill>
                  <a:srgbClr val="0000FF"/>
                </a:solidFill>
                <a:latin typeface="Arial" pitchFamily="34" charset="0"/>
                <a:ea typeface="Times New Roman"/>
                <a:cs typeface="Arial" pitchFamily="34" charset="0"/>
              </a:rPr>
              <a:t> </a:t>
            </a:r>
            <a:r>
              <a:rPr lang="en-US" sz="2400" b="1" i="1" dirty="0" err="1">
                <a:solidFill>
                  <a:srgbClr val="0000FF"/>
                </a:solidFill>
                <a:latin typeface="Arial" pitchFamily="34" charset="0"/>
                <a:ea typeface="Times New Roman"/>
                <a:cs typeface="Arial" pitchFamily="34" charset="0"/>
              </a:rPr>
              <a:t>dõi</a:t>
            </a:r>
            <a:r>
              <a:rPr lang="en-US" sz="2400" b="1" i="1" dirty="0">
                <a:solidFill>
                  <a:srgbClr val="0000FF"/>
                </a:solidFill>
                <a:latin typeface="Arial" pitchFamily="34" charset="0"/>
                <a:ea typeface="Times New Roman"/>
                <a:cs typeface="Arial" pitchFamily="34" charset="0"/>
              </a:rPr>
              <a:t>, </a:t>
            </a:r>
            <a:r>
              <a:rPr lang="en-US" sz="2400" b="1" i="1" dirty="0" err="1">
                <a:solidFill>
                  <a:srgbClr val="0000FF"/>
                </a:solidFill>
                <a:latin typeface="Arial" pitchFamily="34" charset="0"/>
                <a:ea typeface="Times New Roman"/>
                <a:cs typeface="Arial" pitchFamily="34" charset="0"/>
              </a:rPr>
              <a:t>đôn</a:t>
            </a:r>
            <a:r>
              <a:rPr lang="en-US" sz="2400" b="1" i="1" dirty="0">
                <a:solidFill>
                  <a:srgbClr val="0000FF"/>
                </a:solidFill>
                <a:latin typeface="Arial" pitchFamily="34" charset="0"/>
                <a:ea typeface="Times New Roman"/>
                <a:cs typeface="Arial" pitchFamily="34" charset="0"/>
              </a:rPr>
              <a:t> </a:t>
            </a:r>
            <a:r>
              <a:rPr lang="en-US" sz="2400" b="1" i="1" dirty="0" err="1">
                <a:solidFill>
                  <a:srgbClr val="0000FF"/>
                </a:solidFill>
                <a:latin typeface="Arial" pitchFamily="34" charset="0"/>
                <a:ea typeface="Times New Roman"/>
                <a:cs typeface="Arial" pitchFamily="34" charset="0"/>
              </a:rPr>
              <a:t>đốc</a:t>
            </a:r>
            <a:r>
              <a:rPr lang="en-US" sz="2400" b="1" i="1" dirty="0">
                <a:solidFill>
                  <a:srgbClr val="0000FF"/>
                </a:solidFill>
                <a:latin typeface="Arial" pitchFamily="34" charset="0"/>
                <a:ea typeface="Times New Roman"/>
                <a:cs typeface="Arial" pitchFamily="34" charset="0"/>
              </a:rPr>
              <a:t>, </a:t>
            </a:r>
            <a:r>
              <a:rPr lang="en-US" sz="2400" b="1" i="1" dirty="0" err="1">
                <a:solidFill>
                  <a:srgbClr val="0000FF"/>
                </a:solidFill>
                <a:latin typeface="Arial" pitchFamily="34" charset="0"/>
                <a:ea typeface="Times New Roman"/>
                <a:cs typeface="Arial" pitchFamily="34" charset="0"/>
              </a:rPr>
              <a:t>kiểm</a:t>
            </a:r>
            <a:r>
              <a:rPr lang="en-US" sz="2400" b="1" i="1" dirty="0">
                <a:solidFill>
                  <a:srgbClr val="0000FF"/>
                </a:solidFill>
                <a:latin typeface="Arial" pitchFamily="34" charset="0"/>
                <a:ea typeface="Times New Roman"/>
                <a:cs typeface="Arial" pitchFamily="34" charset="0"/>
              </a:rPr>
              <a:t> </a:t>
            </a:r>
            <a:r>
              <a:rPr lang="en-US" sz="2400" b="1" i="1" dirty="0" err="1">
                <a:solidFill>
                  <a:srgbClr val="0000FF"/>
                </a:solidFill>
                <a:latin typeface="Arial" pitchFamily="34" charset="0"/>
                <a:ea typeface="Times New Roman"/>
                <a:cs typeface="Arial" pitchFamily="34" charset="0"/>
              </a:rPr>
              <a:t>tra</a:t>
            </a:r>
            <a:r>
              <a:rPr lang="en-US" sz="2400" b="1" i="1" dirty="0">
                <a:solidFill>
                  <a:srgbClr val="0000FF"/>
                </a:solidFill>
                <a:latin typeface="Arial" pitchFamily="34" charset="0"/>
                <a:ea typeface="Times New Roman"/>
                <a:cs typeface="Arial" pitchFamily="34" charset="0"/>
              </a:rPr>
              <a:t>, </a:t>
            </a:r>
            <a:r>
              <a:rPr lang="en-US" sz="2400" b="1" i="1" dirty="0" err="1">
                <a:solidFill>
                  <a:srgbClr val="0000FF"/>
                </a:solidFill>
                <a:latin typeface="Arial" pitchFamily="34" charset="0"/>
                <a:ea typeface="Times New Roman"/>
                <a:cs typeface="Arial" pitchFamily="34" charset="0"/>
              </a:rPr>
              <a:t>tổ</a:t>
            </a:r>
            <a:r>
              <a:rPr lang="en-US" sz="2400" b="1" i="1" dirty="0">
                <a:solidFill>
                  <a:srgbClr val="0000FF"/>
                </a:solidFill>
                <a:latin typeface="Arial" pitchFamily="34" charset="0"/>
                <a:ea typeface="Times New Roman"/>
                <a:cs typeface="Arial" pitchFamily="34" charset="0"/>
              </a:rPr>
              <a:t> </a:t>
            </a:r>
            <a:r>
              <a:rPr lang="en-US" sz="2400" b="1" i="1" dirty="0" err="1">
                <a:solidFill>
                  <a:srgbClr val="0000FF"/>
                </a:solidFill>
                <a:latin typeface="Arial" pitchFamily="34" charset="0"/>
                <a:ea typeface="Times New Roman"/>
                <a:cs typeface="Arial" pitchFamily="34" charset="0"/>
              </a:rPr>
              <a:t>chức</a:t>
            </a:r>
            <a:r>
              <a:rPr lang="en-US" sz="2400" b="1" i="1" dirty="0">
                <a:solidFill>
                  <a:srgbClr val="0000FF"/>
                </a:solidFill>
                <a:latin typeface="Arial" pitchFamily="34" charset="0"/>
                <a:ea typeface="Times New Roman"/>
                <a:cs typeface="Arial" pitchFamily="34" charset="0"/>
              </a:rPr>
              <a:t> </a:t>
            </a:r>
            <a:r>
              <a:rPr lang="en-US" sz="2400" b="1" i="1" dirty="0" err="1">
                <a:solidFill>
                  <a:srgbClr val="0000FF"/>
                </a:solidFill>
                <a:latin typeface="Arial" pitchFamily="34" charset="0"/>
                <a:ea typeface="Times New Roman"/>
                <a:cs typeface="Arial" pitchFamily="34" charset="0"/>
              </a:rPr>
              <a:t>cưỡng</a:t>
            </a:r>
            <a:r>
              <a:rPr lang="en-US" sz="2400" b="1" i="1" dirty="0">
                <a:solidFill>
                  <a:srgbClr val="0000FF"/>
                </a:solidFill>
                <a:latin typeface="Arial" pitchFamily="34" charset="0"/>
                <a:ea typeface="Times New Roman"/>
                <a:cs typeface="Arial" pitchFamily="34" charset="0"/>
              </a:rPr>
              <a:t> </a:t>
            </a:r>
            <a:r>
              <a:rPr lang="en-US" sz="2400" b="1" i="1" dirty="0" err="1">
                <a:solidFill>
                  <a:srgbClr val="0000FF"/>
                </a:solidFill>
                <a:latin typeface="Arial" pitchFamily="34" charset="0"/>
                <a:ea typeface="Times New Roman"/>
                <a:cs typeface="Arial" pitchFamily="34" charset="0"/>
              </a:rPr>
              <a:t>chế</a:t>
            </a:r>
            <a:r>
              <a:rPr lang="en-US" sz="2400" b="1" i="1" dirty="0">
                <a:solidFill>
                  <a:srgbClr val="0000FF"/>
                </a:solidFill>
                <a:latin typeface="Arial" pitchFamily="34" charset="0"/>
                <a:ea typeface="Times New Roman"/>
                <a:cs typeface="Arial" pitchFamily="34" charset="0"/>
              </a:rPr>
              <a:t> </a:t>
            </a:r>
            <a:r>
              <a:rPr lang="en-US" sz="2400" b="1" i="1" dirty="0" err="1">
                <a:solidFill>
                  <a:srgbClr val="0000FF"/>
                </a:solidFill>
                <a:latin typeface="Arial" pitchFamily="34" charset="0"/>
                <a:ea typeface="Times New Roman"/>
                <a:cs typeface="Arial" pitchFamily="34" charset="0"/>
              </a:rPr>
              <a:t>thi</a:t>
            </a:r>
            <a:r>
              <a:rPr lang="en-US" sz="2400" b="1" i="1" dirty="0">
                <a:solidFill>
                  <a:srgbClr val="0000FF"/>
                </a:solidFill>
                <a:latin typeface="Arial" pitchFamily="34" charset="0"/>
                <a:ea typeface="Times New Roman"/>
                <a:cs typeface="Arial" pitchFamily="34" charset="0"/>
              </a:rPr>
              <a:t> </a:t>
            </a:r>
            <a:r>
              <a:rPr lang="en-US" sz="2400" b="1" i="1" dirty="0" err="1">
                <a:solidFill>
                  <a:srgbClr val="0000FF"/>
                </a:solidFill>
                <a:latin typeface="Arial" pitchFamily="34" charset="0"/>
                <a:ea typeface="Times New Roman"/>
                <a:cs typeface="Arial" pitchFamily="34" charset="0"/>
              </a:rPr>
              <a:t>hành</a:t>
            </a:r>
            <a:r>
              <a:rPr lang="en-US" sz="2400" b="1" i="1" dirty="0">
                <a:solidFill>
                  <a:srgbClr val="0000FF"/>
                </a:solidFill>
                <a:latin typeface="Arial" pitchFamily="34" charset="0"/>
                <a:ea typeface="Times New Roman"/>
                <a:cs typeface="Arial" pitchFamily="34" charset="0"/>
              </a:rPr>
              <a:t> </a:t>
            </a:r>
            <a:r>
              <a:rPr lang="en-US" sz="2400" b="1" i="1" dirty="0" err="1">
                <a:solidFill>
                  <a:srgbClr val="0000FF"/>
                </a:solidFill>
                <a:latin typeface="Arial" pitchFamily="34" charset="0"/>
                <a:ea typeface="Times New Roman"/>
                <a:cs typeface="Arial" pitchFamily="34" charset="0"/>
              </a:rPr>
              <a:t>quyết</a:t>
            </a:r>
            <a:r>
              <a:rPr lang="en-US" sz="2400" b="1" i="1" dirty="0">
                <a:solidFill>
                  <a:srgbClr val="0000FF"/>
                </a:solidFill>
                <a:latin typeface="Arial" pitchFamily="34" charset="0"/>
                <a:ea typeface="Times New Roman"/>
                <a:cs typeface="Arial" pitchFamily="34" charset="0"/>
              </a:rPr>
              <a:t> </a:t>
            </a:r>
            <a:r>
              <a:rPr lang="en-US" sz="2400" b="1" i="1" dirty="0" err="1">
                <a:solidFill>
                  <a:srgbClr val="0000FF"/>
                </a:solidFill>
                <a:latin typeface="Arial" pitchFamily="34" charset="0"/>
                <a:ea typeface="Times New Roman"/>
                <a:cs typeface="Arial" pitchFamily="34" charset="0"/>
              </a:rPr>
              <a:t>định</a:t>
            </a:r>
            <a:r>
              <a:rPr lang="en-US" sz="2400" b="1" i="1" dirty="0">
                <a:solidFill>
                  <a:srgbClr val="0000FF"/>
                </a:solidFill>
                <a:latin typeface="Arial" pitchFamily="34" charset="0"/>
                <a:ea typeface="Times New Roman"/>
                <a:cs typeface="Arial" pitchFamily="34" charset="0"/>
              </a:rPr>
              <a:t> </a:t>
            </a:r>
            <a:r>
              <a:rPr lang="en-US" sz="2400" b="1" i="1" dirty="0" err="1">
                <a:solidFill>
                  <a:srgbClr val="0000FF"/>
                </a:solidFill>
                <a:latin typeface="Arial" pitchFamily="34" charset="0"/>
                <a:ea typeface="Times New Roman"/>
                <a:cs typeface="Arial" pitchFamily="34" charset="0"/>
              </a:rPr>
              <a:t>xử</a:t>
            </a:r>
            <a:r>
              <a:rPr lang="en-US" sz="2400" b="1" i="1" dirty="0">
                <a:solidFill>
                  <a:srgbClr val="0000FF"/>
                </a:solidFill>
                <a:latin typeface="Arial" pitchFamily="34" charset="0"/>
                <a:ea typeface="Times New Roman"/>
                <a:cs typeface="Arial" pitchFamily="34" charset="0"/>
              </a:rPr>
              <a:t> </a:t>
            </a:r>
            <a:r>
              <a:rPr lang="en-US" sz="2400" b="1" i="1" dirty="0" err="1">
                <a:solidFill>
                  <a:srgbClr val="0000FF"/>
                </a:solidFill>
                <a:latin typeface="Arial" pitchFamily="34" charset="0"/>
                <a:ea typeface="Times New Roman"/>
                <a:cs typeface="Arial" pitchFamily="34" charset="0"/>
              </a:rPr>
              <a:t>phạt</a:t>
            </a:r>
            <a:r>
              <a:rPr lang="en-US" sz="2400" b="1" i="1" dirty="0">
                <a:solidFill>
                  <a:srgbClr val="0000FF"/>
                </a:solidFill>
                <a:latin typeface="Arial" pitchFamily="34" charset="0"/>
                <a:ea typeface="Times New Roman"/>
                <a:cs typeface="Arial" pitchFamily="34" charset="0"/>
              </a:rPr>
              <a:t>, </a:t>
            </a:r>
            <a:r>
              <a:rPr lang="en-US" sz="2400" b="1" i="1" dirty="0" err="1">
                <a:solidFill>
                  <a:srgbClr val="0000FF"/>
                </a:solidFill>
                <a:latin typeface="Arial" pitchFamily="34" charset="0"/>
                <a:ea typeface="Times New Roman"/>
                <a:cs typeface="Arial" pitchFamily="34" charset="0"/>
              </a:rPr>
              <a:t>biện</a:t>
            </a:r>
            <a:r>
              <a:rPr lang="en-US" sz="2400" b="1" i="1" dirty="0">
                <a:solidFill>
                  <a:srgbClr val="0000FF"/>
                </a:solidFill>
                <a:latin typeface="Arial" pitchFamily="34" charset="0"/>
                <a:ea typeface="Times New Roman"/>
                <a:cs typeface="Arial" pitchFamily="34" charset="0"/>
              </a:rPr>
              <a:t> </a:t>
            </a:r>
            <a:r>
              <a:rPr lang="en-US" sz="2400" b="1" i="1" dirty="0" err="1">
                <a:solidFill>
                  <a:srgbClr val="0000FF"/>
                </a:solidFill>
                <a:latin typeface="Arial" pitchFamily="34" charset="0"/>
                <a:ea typeface="Times New Roman"/>
                <a:cs typeface="Arial" pitchFamily="34" charset="0"/>
              </a:rPr>
              <a:t>pháp</a:t>
            </a:r>
            <a:r>
              <a:rPr lang="en-US" sz="2400" b="1" i="1" dirty="0">
                <a:solidFill>
                  <a:srgbClr val="0000FF"/>
                </a:solidFill>
                <a:latin typeface="Arial" pitchFamily="34" charset="0"/>
                <a:ea typeface="Times New Roman"/>
                <a:cs typeface="Arial" pitchFamily="34" charset="0"/>
              </a:rPr>
              <a:t> </a:t>
            </a:r>
            <a:r>
              <a:rPr lang="en-US" sz="2400" b="1" i="1" dirty="0" err="1">
                <a:solidFill>
                  <a:srgbClr val="0000FF"/>
                </a:solidFill>
                <a:latin typeface="Arial" pitchFamily="34" charset="0"/>
                <a:ea typeface="Times New Roman"/>
                <a:cs typeface="Arial" pitchFamily="34" charset="0"/>
              </a:rPr>
              <a:t>khắc</a:t>
            </a:r>
            <a:r>
              <a:rPr lang="en-US" sz="2400" b="1" i="1" dirty="0">
                <a:solidFill>
                  <a:srgbClr val="0000FF"/>
                </a:solidFill>
                <a:latin typeface="Arial" pitchFamily="34" charset="0"/>
                <a:ea typeface="Times New Roman"/>
                <a:cs typeface="Arial" pitchFamily="34" charset="0"/>
              </a:rPr>
              <a:t> </a:t>
            </a:r>
            <a:r>
              <a:rPr lang="en-US" sz="2400" b="1" i="1" dirty="0" err="1">
                <a:solidFill>
                  <a:srgbClr val="0000FF"/>
                </a:solidFill>
                <a:latin typeface="Arial" pitchFamily="34" charset="0"/>
                <a:ea typeface="Times New Roman"/>
                <a:cs typeface="Arial" pitchFamily="34" charset="0"/>
              </a:rPr>
              <a:t>phục</a:t>
            </a:r>
            <a:r>
              <a:rPr lang="en-US" sz="2400" b="1" i="1" dirty="0">
                <a:solidFill>
                  <a:srgbClr val="0000FF"/>
                </a:solidFill>
                <a:latin typeface="Arial" pitchFamily="34" charset="0"/>
                <a:ea typeface="Times New Roman"/>
                <a:cs typeface="Arial" pitchFamily="34" charset="0"/>
              </a:rPr>
              <a:t> </a:t>
            </a:r>
            <a:r>
              <a:rPr lang="en-US" sz="2400" b="1" i="1" dirty="0" err="1">
                <a:solidFill>
                  <a:srgbClr val="0000FF"/>
                </a:solidFill>
                <a:latin typeface="Arial" pitchFamily="34" charset="0"/>
                <a:ea typeface="Times New Roman"/>
                <a:cs typeface="Arial" pitchFamily="34" charset="0"/>
              </a:rPr>
              <a:t>hậu</a:t>
            </a:r>
            <a:r>
              <a:rPr lang="en-US" sz="2400" b="1" i="1" dirty="0">
                <a:solidFill>
                  <a:srgbClr val="0000FF"/>
                </a:solidFill>
                <a:latin typeface="Arial" pitchFamily="34" charset="0"/>
                <a:ea typeface="Times New Roman"/>
                <a:cs typeface="Arial" pitchFamily="34" charset="0"/>
              </a:rPr>
              <a:t> </a:t>
            </a:r>
            <a:r>
              <a:rPr lang="en-US" sz="2400" b="1" i="1" dirty="0" err="1">
                <a:solidFill>
                  <a:srgbClr val="0000FF"/>
                </a:solidFill>
                <a:latin typeface="Arial" pitchFamily="34" charset="0"/>
                <a:ea typeface="Times New Roman"/>
                <a:cs typeface="Arial" pitchFamily="34" charset="0"/>
              </a:rPr>
              <a:t>quả</a:t>
            </a:r>
            <a:r>
              <a:rPr lang="en-US" sz="2400" b="1" i="1" dirty="0">
                <a:solidFill>
                  <a:srgbClr val="0000FF"/>
                </a:solidFill>
                <a:latin typeface="Arial" pitchFamily="34" charset="0"/>
                <a:ea typeface="Times New Roman"/>
                <a:cs typeface="Arial" pitchFamily="34" charset="0"/>
              </a:rPr>
              <a:t>.”. </a:t>
            </a:r>
          </a:p>
          <a:p>
            <a:pPr marL="365125" indent="0" algn="just">
              <a:lnSpc>
                <a:spcPts val="3000"/>
              </a:lnSpc>
              <a:spcBef>
                <a:spcPts val="0"/>
              </a:spcBef>
              <a:spcAft>
                <a:spcPts val="0"/>
              </a:spcAft>
              <a:buClr>
                <a:srgbClr val="2DA2BF"/>
              </a:buClr>
              <a:buSzPct val="68000"/>
              <a:buNone/>
              <a:defRPr/>
            </a:pPr>
            <a:r>
              <a:rPr lang="en-US" sz="2400" i="1" dirty="0">
                <a:solidFill>
                  <a:srgbClr val="0000FF"/>
                </a:solidFill>
                <a:latin typeface="Arial" pitchFamily="34" charset="0"/>
                <a:ea typeface="Times New Roman"/>
                <a:cs typeface="Arial" pitchFamily="34" charset="0"/>
              </a:rPr>
              <a:t>	</a:t>
            </a:r>
            <a:r>
              <a:rPr lang="en-US" sz="2400" b="1" u="sng" dirty="0" err="1">
                <a:latin typeface="Arial" pitchFamily="34" charset="0"/>
                <a:ea typeface="Times New Roman"/>
                <a:cs typeface="Arial" pitchFamily="34" charset="0"/>
              </a:rPr>
              <a:t>Lưu</a:t>
            </a:r>
            <a:r>
              <a:rPr lang="en-US" sz="2400" b="1" u="sng" dirty="0">
                <a:latin typeface="Arial" pitchFamily="34" charset="0"/>
                <a:ea typeface="Times New Roman"/>
                <a:cs typeface="Arial" pitchFamily="34" charset="0"/>
              </a:rPr>
              <a:t> ý</a:t>
            </a:r>
            <a:r>
              <a:rPr lang="en-US" sz="2400" dirty="0">
                <a:latin typeface="Arial" pitchFamily="34" charset="0"/>
                <a:ea typeface="Times New Roman"/>
                <a:cs typeface="Arial" pitchFamily="34" charset="0"/>
              </a:rPr>
              <a:t>: </a:t>
            </a:r>
            <a:r>
              <a:rPr lang="en-US" sz="2400" dirty="0" err="1">
                <a:latin typeface="Arial" pitchFamily="34" charset="0"/>
                <a:ea typeface="Times New Roman"/>
                <a:cs typeface="Arial" pitchFamily="34" charset="0"/>
              </a:rPr>
              <a:t>Một</a:t>
            </a:r>
            <a:r>
              <a:rPr lang="en-US" sz="2400" dirty="0">
                <a:latin typeface="Arial" pitchFamily="34" charset="0"/>
                <a:ea typeface="Times New Roman"/>
                <a:cs typeface="Arial" pitchFamily="34" charset="0"/>
              </a:rPr>
              <a:t> </a:t>
            </a:r>
            <a:r>
              <a:rPr lang="en-US" sz="2400" dirty="0" err="1">
                <a:latin typeface="Arial" pitchFamily="34" charset="0"/>
                <a:ea typeface="Times New Roman"/>
                <a:cs typeface="Arial" pitchFamily="34" charset="0"/>
              </a:rPr>
              <a:t>số</a:t>
            </a:r>
            <a:r>
              <a:rPr lang="en-US" sz="2400" dirty="0">
                <a:latin typeface="Arial" pitchFamily="34" charset="0"/>
                <a:ea typeface="Times New Roman"/>
                <a:cs typeface="Arial" pitchFamily="34" charset="0"/>
              </a:rPr>
              <a:t> </a:t>
            </a:r>
            <a:r>
              <a:rPr lang="en-US" sz="2400" dirty="0" err="1">
                <a:latin typeface="Arial" pitchFamily="34" charset="0"/>
                <a:ea typeface="Times New Roman"/>
                <a:cs typeface="Arial" pitchFamily="34" charset="0"/>
              </a:rPr>
              <a:t>thuật</a:t>
            </a:r>
            <a:r>
              <a:rPr lang="en-US" sz="2400" dirty="0">
                <a:latin typeface="Arial" pitchFamily="34" charset="0"/>
                <a:ea typeface="Times New Roman"/>
                <a:cs typeface="Arial" pitchFamily="34" charset="0"/>
              </a:rPr>
              <a:t> </a:t>
            </a:r>
            <a:r>
              <a:rPr lang="en-US" sz="2400" dirty="0" err="1">
                <a:latin typeface="Arial" pitchFamily="34" charset="0"/>
                <a:ea typeface="Times New Roman"/>
                <a:cs typeface="Arial" pitchFamily="34" charset="0"/>
              </a:rPr>
              <a:t>ngữ</a:t>
            </a:r>
            <a:r>
              <a:rPr lang="en-US" sz="2400" dirty="0">
                <a:latin typeface="Arial" pitchFamily="34" charset="0"/>
                <a:ea typeface="Times New Roman"/>
                <a:cs typeface="Arial" pitchFamily="34" charset="0"/>
              </a:rPr>
              <a:t> </a:t>
            </a:r>
            <a:r>
              <a:rPr lang="en-US" sz="2400" dirty="0" err="1">
                <a:latin typeface="Arial" pitchFamily="34" charset="0"/>
                <a:ea typeface="Times New Roman"/>
                <a:cs typeface="Arial" pitchFamily="34" charset="0"/>
              </a:rPr>
              <a:t>không</a:t>
            </a:r>
            <a:r>
              <a:rPr lang="en-US" sz="2400" dirty="0">
                <a:latin typeface="Arial" pitchFamily="34" charset="0"/>
                <a:ea typeface="Times New Roman"/>
                <a:cs typeface="Arial" pitchFamily="34" charset="0"/>
              </a:rPr>
              <a:t> </a:t>
            </a:r>
            <a:r>
              <a:rPr lang="en-US" sz="2400" dirty="0" err="1">
                <a:latin typeface="Arial" pitchFamily="34" charset="0"/>
                <a:ea typeface="Times New Roman"/>
                <a:cs typeface="Arial" pitchFamily="34" charset="0"/>
              </a:rPr>
              <a:t>được</a:t>
            </a:r>
            <a:r>
              <a:rPr lang="en-US" sz="2400" dirty="0">
                <a:latin typeface="Arial" pitchFamily="34" charset="0"/>
                <a:ea typeface="Times New Roman"/>
                <a:cs typeface="Arial" pitchFamily="34" charset="0"/>
              </a:rPr>
              <a:t> </a:t>
            </a:r>
            <a:r>
              <a:rPr lang="en-US" sz="2400" dirty="0" err="1">
                <a:latin typeface="Arial" pitchFamily="34" charset="0"/>
                <a:ea typeface="Times New Roman"/>
                <a:cs typeface="Arial" pitchFamily="34" charset="0"/>
              </a:rPr>
              <a:t>giải</a:t>
            </a:r>
            <a:r>
              <a:rPr lang="en-US" sz="2400" dirty="0">
                <a:latin typeface="Arial" pitchFamily="34" charset="0"/>
                <a:ea typeface="Times New Roman"/>
                <a:cs typeface="Arial" pitchFamily="34" charset="0"/>
              </a:rPr>
              <a:t> </a:t>
            </a:r>
            <a:r>
              <a:rPr lang="en-US" sz="2400" dirty="0" err="1">
                <a:latin typeface="Arial" pitchFamily="34" charset="0"/>
                <a:ea typeface="Times New Roman"/>
                <a:cs typeface="Arial" pitchFamily="34" charset="0"/>
              </a:rPr>
              <a:t>thích</a:t>
            </a:r>
            <a:r>
              <a:rPr lang="en-US" sz="2400" dirty="0">
                <a:latin typeface="Arial" pitchFamily="34" charset="0"/>
                <a:ea typeface="Times New Roman"/>
                <a:cs typeface="Arial" pitchFamily="34" charset="0"/>
              </a:rPr>
              <a:t>: </a:t>
            </a:r>
          </a:p>
          <a:p>
            <a:pPr marL="365125" indent="0" algn="just">
              <a:lnSpc>
                <a:spcPts val="3000"/>
              </a:lnSpc>
              <a:spcBef>
                <a:spcPts val="0"/>
              </a:spcBef>
              <a:spcAft>
                <a:spcPts val="0"/>
              </a:spcAft>
              <a:buClr>
                <a:srgbClr val="2DA2BF"/>
              </a:buClr>
              <a:buSzPct val="68000"/>
              <a:buNone/>
              <a:defRPr/>
            </a:pPr>
            <a:r>
              <a:rPr lang="en-US" sz="2400" b="1" dirty="0">
                <a:latin typeface="Arial" pitchFamily="34" charset="0"/>
                <a:ea typeface="Times New Roman"/>
                <a:cs typeface="Arial" pitchFamily="34" charset="0"/>
              </a:rPr>
              <a:t>	+ </a:t>
            </a:r>
            <a:r>
              <a:rPr lang="en-US" sz="2400" dirty="0">
                <a:latin typeface="Arial" pitchFamily="34" charset="0"/>
                <a:ea typeface="Times New Roman"/>
                <a:cs typeface="Arial" pitchFamily="34" charset="0"/>
              </a:rPr>
              <a:t>“</a:t>
            </a:r>
            <a:r>
              <a:rPr lang="en-US" sz="2400" dirty="0" err="1">
                <a:solidFill>
                  <a:srgbClr val="000000"/>
                </a:solidFill>
                <a:latin typeface="Arial" pitchFamily="34" charset="0"/>
                <a:ea typeface="Times New Roman"/>
                <a:cs typeface="Arial" pitchFamily="34" charset="0"/>
              </a:rPr>
              <a:t>hậu</a:t>
            </a:r>
            <a:r>
              <a:rPr lang="en-US" sz="2400" dirty="0">
                <a:solidFill>
                  <a:srgbClr val="000000"/>
                </a:solidFill>
                <a:latin typeface="Arial" pitchFamily="34" charset="0"/>
                <a:ea typeface="Times New Roman"/>
                <a:cs typeface="Arial" pitchFamily="34" charset="0"/>
              </a:rPr>
              <a:t> </a:t>
            </a:r>
            <a:r>
              <a:rPr lang="en-US" sz="2400" dirty="0" err="1">
                <a:solidFill>
                  <a:srgbClr val="000000"/>
                </a:solidFill>
                <a:latin typeface="Arial" pitchFamily="34" charset="0"/>
                <a:ea typeface="Times New Roman"/>
                <a:cs typeface="Arial" pitchFamily="34" charset="0"/>
              </a:rPr>
              <a:t>quả</a:t>
            </a:r>
            <a:r>
              <a:rPr lang="en-US" sz="2400" dirty="0">
                <a:solidFill>
                  <a:srgbClr val="000000"/>
                </a:solidFill>
                <a:latin typeface="Arial" pitchFamily="34" charset="0"/>
                <a:ea typeface="Times New Roman"/>
                <a:cs typeface="Arial" pitchFamily="34" charset="0"/>
              </a:rPr>
              <a:t> </a:t>
            </a:r>
            <a:r>
              <a:rPr lang="en-US" sz="2400" dirty="0" err="1">
                <a:solidFill>
                  <a:srgbClr val="000000"/>
                </a:solidFill>
                <a:latin typeface="Arial" pitchFamily="34" charset="0"/>
                <a:ea typeface="Times New Roman"/>
                <a:cs typeface="Arial" pitchFamily="34" charset="0"/>
              </a:rPr>
              <a:t>lớn</a:t>
            </a:r>
            <a:r>
              <a:rPr lang="en-US" sz="2400" dirty="0">
                <a:solidFill>
                  <a:srgbClr val="000000"/>
                </a:solidFill>
                <a:latin typeface="Arial" pitchFamily="34" charset="0"/>
                <a:ea typeface="Times New Roman"/>
                <a:cs typeface="Arial" pitchFamily="34" charset="0"/>
              </a:rPr>
              <a:t>”; “</a:t>
            </a:r>
            <a:r>
              <a:rPr lang="en-US" sz="2400" dirty="0" err="1">
                <a:solidFill>
                  <a:srgbClr val="000000"/>
                </a:solidFill>
                <a:latin typeface="Arial" pitchFamily="34" charset="0"/>
                <a:ea typeface="Times New Roman"/>
                <a:cs typeface="Arial" pitchFamily="34" charset="0"/>
              </a:rPr>
              <a:t>ảnh</a:t>
            </a:r>
            <a:r>
              <a:rPr lang="en-US" sz="2400" dirty="0">
                <a:solidFill>
                  <a:srgbClr val="000000"/>
                </a:solidFill>
                <a:latin typeface="Arial" pitchFamily="34" charset="0"/>
                <a:ea typeface="Times New Roman"/>
                <a:cs typeface="Arial" pitchFamily="34" charset="0"/>
              </a:rPr>
              <a:t> </a:t>
            </a:r>
            <a:r>
              <a:rPr lang="en-US" sz="2400" dirty="0" err="1">
                <a:solidFill>
                  <a:srgbClr val="000000"/>
                </a:solidFill>
                <a:latin typeface="Arial" pitchFamily="34" charset="0"/>
                <a:ea typeface="Times New Roman"/>
                <a:cs typeface="Arial" pitchFamily="34" charset="0"/>
              </a:rPr>
              <a:t>hưởng</a:t>
            </a:r>
            <a:r>
              <a:rPr lang="en-US" sz="2400" dirty="0">
                <a:solidFill>
                  <a:srgbClr val="000000"/>
                </a:solidFill>
                <a:latin typeface="Arial" pitchFamily="34" charset="0"/>
                <a:ea typeface="Times New Roman"/>
                <a:cs typeface="Arial" pitchFamily="34" charset="0"/>
              </a:rPr>
              <a:t> </a:t>
            </a:r>
            <a:r>
              <a:rPr lang="en-US" sz="2400" dirty="0" err="1">
                <a:solidFill>
                  <a:srgbClr val="000000"/>
                </a:solidFill>
                <a:latin typeface="Arial" pitchFamily="34" charset="0"/>
                <a:ea typeface="Times New Roman"/>
                <a:cs typeface="Arial" pitchFamily="34" charset="0"/>
              </a:rPr>
              <a:t>xấu</a:t>
            </a:r>
            <a:r>
              <a:rPr lang="en-US" sz="2400" dirty="0">
                <a:solidFill>
                  <a:srgbClr val="000000"/>
                </a:solidFill>
                <a:latin typeface="Arial" pitchFamily="34" charset="0"/>
                <a:ea typeface="Times New Roman"/>
                <a:cs typeface="Arial" pitchFamily="34" charset="0"/>
              </a:rPr>
              <a:t> </a:t>
            </a:r>
            <a:r>
              <a:rPr lang="en-US" sz="2400" dirty="0" err="1">
                <a:solidFill>
                  <a:srgbClr val="000000"/>
                </a:solidFill>
                <a:latin typeface="Arial" pitchFamily="34" charset="0"/>
                <a:ea typeface="Times New Roman"/>
                <a:cs typeface="Arial" pitchFamily="34" charset="0"/>
              </a:rPr>
              <a:t>về</a:t>
            </a:r>
            <a:r>
              <a:rPr lang="en-US" sz="2400" dirty="0">
                <a:solidFill>
                  <a:srgbClr val="000000"/>
                </a:solidFill>
                <a:latin typeface="Arial" pitchFamily="34" charset="0"/>
                <a:ea typeface="Times New Roman"/>
                <a:cs typeface="Arial" pitchFamily="34" charset="0"/>
              </a:rPr>
              <a:t> </a:t>
            </a:r>
            <a:r>
              <a:rPr lang="en-US" sz="2400" dirty="0" err="1">
                <a:solidFill>
                  <a:srgbClr val="000000"/>
                </a:solidFill>
                <a:latin typeface="Arial" pitchFamily="34" charset="0"/>
                <a:ea typeface="Times New Roman"/>
                <a:cs typeface="Arial" pitchFamily="34" charset="0"/>
              </a:rPr>
              <a:t>dư</a:t>
            </a:r>
            <a:r>
              <a:rPr lang="en-US" sz="2400" dirty="0">
                <a:solidFill>
                  <a:srgbClr val="000000"/>
                </a:solidFill>
                <a:latin typeface="Arial" pitchFamily="34" charset="0"/>
                <a:ea typeface="Times New Roman"/>
                <a:cs typeface="Arial" pitchFamily="34" charset="0"/>
              </a:rPr>
              <a:t> </a:t>
            </a:r>
            <a:r>
              <a:rPr lang="en-US" sz="2400" dirty="0" err="1">
                <a:solidFill>
                  <a:srgbClr val="000000"/>
                </a:solidFill>
                <a:latin typeface="Arial" pitchFamily="34" charset="0"/>
                <a:ea typeface="Times New Roman"/>
                <a:cs typeface="Arial" pitchFamily="34" charset="0"/>
              </a:rPr>
              <a:t>luận</a:t>
            </a:r>
            <a:r>
              <a:rPr lang="en-US" sz="2400" dirty="0">
                <a:solidFill>
                  <a:srgbClr val="000000"/>
                </a:solidFill>
                <a:latin typeface="Arial" pitchFamily="34" charset="0"/>
                <a:ea typeface="Times New Roman"/>
                <a:cs typeface="Arial" pitchFamily="34" charset="0"/>
              </a:rPr>
              <a:t> </a:t>
            </a:r>
            <a:r>
              <a:rPr lang="en-US" sz="2400" dirty="0" err="1">
                <a:solidFill>
                  <a:srgbClr val="000000"/>
                </a:solidFill>
                <a:latin typeface="Arial" pitchFamily="34" charset="0"/>
                <a:ea typeface="Times New Roman"/>
                <a:cs typeface="Arial" pitchFamily="34" charset="0"/>
              </a:rPr>
              <a:t>xã</a:t>
            </a:r>
            <a:r>
              <a:rPr lang="en-US" sz="2400" dirty="0">
                <a:solidFill>
                  <a:srgbClr val="000000"/>
                </a:solidFill>
                <a:latin typeface="Arial" pitchFamily="34" charset="0"/>
                <a:ea typeface="Times New Roman"/>
                <a:cs typeface="Arial" pitchFamily="34" charset="0"/>
              </a:rPr>
              <a:t> </a:t>
            </a:r>
            <a:r>
              <a:rPr lang="en-US" sz="2400" dirty="0" err="1">
                <a:solidFill>
                  <a:srgbClr val="000000"/>
                </a:solidFill>
                <a:latin typeface="Arial" pitchFamily="34" charset="0"/>
                <a:ea typeface="Times New Roman"/>
                <a:cs typeface="Arial" pitchFamily="34" charset="0"/>
              </a:rPr>
              <a:t>hội</a:t>
            </a:r>
            <a:r>
              <a:rPr lang="en-US" sz="2400" dirty="0">
                <a:solidFill>
                  <a:srgbClr val="000000"/>
                </a:solidFill>
                <a:latin typeface="Arial" pitchFamily="34" charset="0"/>
                <a:ea typeface="Times New Roman"/>
                <a:cs typeface="Arial" pitchFamily="34" charset="0"/>
              </a:rPr>
              <a:t>”-</a:t>
            </a:r>
            <a:r>
              <a:rPr lang="en-US" sz="2400" dirty="0" err="1">
                <a:solidFill>
                  <a:srgbClr val="000000"/>
                </a:solidFill>
                <a:latin typeface="Arial" pitchFamily="34" charset="0"/>
                <a:ea typeface="Times New Roman"/>
                <a:cs typeface="Arial" pitchFamily="34" charset="0"/>
              </a:rPr>
              <a:t>Đ72</a:t>
            </a:r>
            <a:endParaRPr lang="en-US" sz="2400" dirty="0">
              <a:solidFill>
                <a:srgbClr val="000000"/>
              </a:solidFill>
              <a:latin typeface="Arial" pitchFamily="34" charset="0"/>
              <a:ea typeface="Times New Roman"/>
              <a:cs typeface="Arial" pitchFamily="34" charset="0"/>
            </a:endParaRPr>
          </a:p>
          <a:p>
            <a:pPr marL="365125" indent="0" algn="just">
              <a:lnSpc>
                <a:spcPts val="3000"/>
              </a:lnSpc>
              <a:spcBef>
                <a:spcPts val="0"/>
              </a:spcBef>
              <a:spcAft>
                <a:spcPts val="0"/>
              </a:spcAft>
              <a:buClr>
                <a:srgbClr val="2DA2BF"/>
              </a:buClr>
              <a:buSzPct val="68000"/>
              <a:buNone/>
              <a:defRPr/>
            </a:pPr>
            <a:r>
              <a:rPr lang="en-US" sz="2400" dirty="0">
                <a:solidFill>
                  <a:srgbClr val="000000"/>
                </a:solidFill>
                <a:latin typeface="Arial" pitchFamily="34" charset="0"/>
                <a:ea typeface="Times New Roman"/>
                <a:cs typeface="Arial" pitchFamily="34" charset="0"/>
              </a:rPr>
              <a:t>	+ Vi </a:t>
            </a:r>
            <a:r>
              <a:rPr lang="en-US" sz="2400" dirty="0" err="1">
                <a:solidFill>
                  <a:srgbClr val="000000"/>
                </a:solidFill>
                <a:latin typeface="Arial" pitchFamily="34" charset="0"/>
                <a:ea typeface="Times New Roman"/>
                <a:cs typeface="Arial" pitchFamily="34" charset="0"/>
              </a:rPr>
              <a:t>phạm</a:t>
            </a:r>
            <a:r>
              <a:rPr lang="en-US" sz="2400" dirty="0">
                <a:solidFill>
                  <a:srgbClr val="000000"/>
                </a:solidFill>
                <a:latin typeface="Arial" pitchFamily="34" charset="0"/>
                <a:ea typeface="Times New Roman"/>
                <a:cs typeface="Arial" pitchFamily="34" charset="0"/>
              </a:rPr>
              <a:t> </a:t>
            </a:r>
            <a:r>
              <a:rPr lang="en-US" sz="2400" dirty="0" err="1">
                <a:solidFill>
                  <a:srgbClr val="000000"/>
                </a:solidFill>
                <a:latin typeface="Arial" pitchFamily="34" charset="0"/>
                <a:ea typeface="Times New Roman"/>
                <a:cs typeface="Arial" pitchFamily="34" charset="0"/>
              </a:rPr>
              <a:t>hành</a:t>
            </a:r>
            <a:r>
              <a:rPr lang="en-US" sz="2400" dirty="0">
                <a:solidFill>
                  <a:srgbClr val="000000"/>
                </a:solidFill>
                <a:latin typeface="Arial" pitchFamily="34" charset="0"/>
                <a:ea typeface="Times New Roman"/>
                <a:cs typeface="Arial" pitchFamily="34" charset="0"/>
              </a:rPr>
              <a:t> </a:t>
            </a:r>
            <a:r>
              <a:rPr lang="en-US" sz="2400" dirty="0" err="1">
                <a:solidFill>
                  <a:srgbClr val="000000"/>
                </a:solidFill>
                <a:latin typeface="Arial" pitchFamily="34" charset="0"/>
                <a:ea typeface="Times New Roman"/>
                <a:cs typeface="Arial" pitchFamily="34" charset="0"/>
              </a:rPr>
              <a:t>chính</a:t>
            </a:r>
            <a:r>
              <a:rPr lang="en-US" sz="2400" dirty="0">
                <a:solidFill>
                  <a:srgbClr val="000000"/>
                </a:solidFill>
                <a:latin typeface="Arial" pitchFamily="34" charset="0"/>
                <a:ea typeface="Times New Roman"/>
                <a:cs typeface="Arial" pitchFamily="34" charset="0"/>
              </a:rPr>
              <a:t> </a:t>
            </a:r>
            <a:r>
              <a:rPr lang="en-US" sz="2400" dirty="0" err="1">
                <a:solidFill>
                  <a:srgbClr val="000000"/>
                </a:solidFill>
                <a:latin typeface="Arial" pitchFamily="34" charset="0"/>
                <a:ea typeface="Times New Roman"/>
                <a:cs typeface="Arial" pitchFamily="34" charset="0"/>
              </a:rPr>
              <a:t>có</a:t>
            </a:r>
            <a:r>
              <a:rPr lang="en-US" sz="2400" dirty="0">
                <a:solidFill>
                  <a:srgbClr val="000000"/>
                </a:solidFill>
                <a:latin typeface="Arial" pitchFamily="34" charset="0"/>
                <a:ea typeface="Times New Roman"/>
                <a:cs typeface="Arial" pitchFamily="34" charset="0"/>
              </a:rPr>
              <a:t> “</a:t>
            </a:r>
            <a:r>
              <a:rPr lang="en-US" sz="2400" dirty="0" err="1">
                <a:solidFill>
                  <a:srgbClr val="000000"/>
                </a:solidFill>
                <a:latin typeface="Arial" pitchFamily="34" charset="0"/>
                <a:ea typeface="Times New Roman"/>
                <a:cs typeface="Arial" pitchFamily="34" charset="0"/>
              </a:rPr>
              <a:t>quy</a:t>
            </a:r>
            <a:r>
              <a:rPr lang="en-US" sz="2400" dirty="0">
                <a:solidFill>
                  <a:srgbClr val="000000"/>
                </a:solidFill>
                <a:latin typeface="Arial" pitchFamily="34" charset="0"/>
                <a:ea typeface="Times New Roman"/>
                <a:cs typeface="Arial" pitchFamily="34" charset="0"/>
              </a:rPr>
              <a:t> </a:t>
            </a:r>
            <a:r>
              <a:rPr lang="en-US" sz="2400" dirty="0" err="1">
                <a:solidFill>
                  <a:srgbClr val="000000"/>
                </a:solidFill>
                <a:latin typeface="Arial" pitchFamily="34" charset="0"/>
                <a:ea typeface="Times New Roman"/>
                <a:cs typeface="Arial" pitchFamily="34" charset="0"/>
              </a:rPr>
              <a:t>mô</a:t>
            </a:r>
            <a:r>
              <a:rPr lang="en-US" sz="2400" dirty="0">
                <a:solidFill>
                  <a:srgbClr val="000000"/>
                </a:solidFill>
                <a:latin typeface="Arial" pitchFamily="34" charset="0"/>
                <a:ea typeface="Times New Roman"/>
                <a:cs typeface="Arial" pitchFamily="34" charset="0"/>
              </a:rPr>
              <a:t> </a:t>
            </a:r>
            <a:r>
              <a:rPr lang="en-US" sz="2400" dirty="0" err="1">
                <a:solidFill>
                  <a:srgbClr val="000000"/>
                </a:solidFill>
                <a:latin typeface="Arial" pitchFamily="34" charset="0"/>
                <a:ea typeface="Times New Roman"/>
                <a:cs typeface="Arial" pitchFamily="34" charset="0"/>
              </a:rPr>
              <a:t>lớn</a:t>
            </a:r>
            <a:r>
              <a:rPr lang="en-US" sz="2400" dirty="0">
                <a:solidFill>
                  <a:srgbClr val="000000"/>
                </a:solidFill>
                <a:latin typeface="Arial" pitchFamily="34" charset="0"/>
                <a:ea typeface="Times New Roman"/>
                <a:cs typeface="Arial" pitchFamily="34" charset="0"/>
              </a:rPr>
              <a:t>”, “</a:t>
            </a:r>
            <a:r>
              <a:rPr lang="en-US" sz="2400" dirty="0" err="1">
                <a:solidFill>
                  <a:srgbClr val="000000"/>
                </a:solidFill>
                <a:latin typeface="Arial" pitchFamily="34" charset="0"/>
                <a:ea typeface="Times New Roman"/>
                <a:cs typeface="Arial" pitchFamily="34" charset="0"/>
              </a:rPr>
              <a:t>số</a:t>
            </a:r>
            <a:r>
              <a:rPr lang="en-US" sz="2400" dirty="0">
                <a:solidFill>
                  <a:srgbClr val="000000"/>
                </a:solidFill>
                <a:latin typeface="Arial" pitchFamily="34" charset="0"/>
                <a:ea typeface="Times New Roman"/>
                <a:cs typeface="Arial" pitchFamily="34" charset="0"/>
              </a:rPr>
              <a:t> </a:t>
            </a:r>
            <a:r>
              <a:rPr lang="en-US" sz="2400" dirty="0" err="1">
                <a:solidFill>
                  <a:srgbClr val="000000"/>
                </a:solidFill>
                <a:latin typeface="Arial" pitchFamily="34" charset="0"/>
                <a:ea typeface="Times New Roman"/>
                <a:cs typeface="Arial" pitchFamily="34" charset="0"/>
              </a:rPr>
              <a:t>lượng</a:t>
            </a:r>
            <a:r>
              <a:rPr lang="en-US" sz="2400" dirty="0">
                <a:solidFill>
                  <a:srgbClr val="000000"/>
                </a:solidFill>
                <a:latin typeface="Arial" pitchFamily="34" charset="0"/>
                <a:ea typeface="Times New Roman"/>
                <a:cs typeface="Arial" pitchFamily="34" charset="0"/>
              </a:rPr>
              <a:t> </a:t>
            </a:r>
            <a:r>
              <a:rPr lang="en-US" sz="2400" dirty="0" err="1">
                <a:solidFill>
                  <a:srgbClr val="000000"/>
                </a:solidFill>
                <a:latin typeface="Arial" pitchFamily="34" charset="0"/>
                <a:ea typeface="Times New Roman"/>
                <a:cs typeface="Arial" pitchFamily="34" charset="0"/>
              </a:rPr>
              <a:t>hoặc</a:t>
            </a:r>
            <a:r>
              <a:rPr lang="en-US" sz="2400" dirty="0">
                <a:solidFill>
                  <a:srgbClr val="000000"/>
                </a:solidFill>
                <a:latin typeface="Arial" pitchFamily="34" charset="0"/>
                <a:ea typeface="Times New Roman"/>
                <a:cs typeface="Arial" pitchFamily="34" charset="0"/>
              </a:rPr>
              <a:t> </a:t>
            </a:r>
            <a:r>
              <a:rPr lang="en-US" sz="2400" dirty="0" err="1">
                <a:solidFill>
                  <a:srgbClr val="000000"/>
                </a:solidFill>
                <a:latin typeface="Arial" pitchFamily="34" charset="0"/>
                <a:ea typeface="Times New Roman"/>
                <a:cs typeface="Arial" pitchFamily="34" charset="0"/>
              </a:rPr>
              <a:t>trị</a:t>
            </a:r>
            <a:r>
              <a:rPr lang="en-US" sz="2400" dirty="0">
                <a:solidFill>
                  <a:srgbClr val="000000"/>
                </a:solidFill>
                <a:latin typeface="Arial" pitchFamily="34" charset="0"/>
                <a:ea typeface="Times New Roman"/>
                <a:cs typeface="Arial" pitchFamily="34" charset="0"/>
              </a:rPr>
              <a:t> </a:t>
            </a:r>
            <a:r>
              <a:rPr lang="en-US" sz="2400" dirty="0" err="1">
                <a:solidFill>
                  <a:srgbClr val="000000"/>
                </a:solidFill>
                <a:latin typeface="Arial" pitchFamily="34" charset="0"/>
                <a:ea typeface="Times New Roman"/>
                <a:cs typeface="Arial" pitchFamily="34" charset="0"/>
              </a:rPr>
              <a:t>giá</a:t>
            </a:r>
            <a:r>
              <a:rPr lang="en-US" sz="2400" dirty="0">
                <a:solidFill>
                  <a:srgbClr val="000000"/>
                </a:solidFill>
                <a:latin typeface="Arial" pitchFamily="34" charset="0"/>
                <a:ea typeface="Times New Roman"/>
                <a:cs typeface="Arial" pitchFamily="34" charset="0"/>
              </a:rPr>
              <a:t> </a:t>
            </a:r>
            <a:r>
              <a:rPr lang="en-US" sz="2400" dirty="0" err="1">
                <a:solidFill>
                  <a:srgbClr val="000000"/>
                </a:solidFill>
                <a:latin typeface="Arial" pitchFamily="34" charset="0"/>
                <a:ea typeface="Times New Roman"/>
                <a:cs typeface="Arial" pitchFamily="34" charset="0"/>
              </a:rPr>
              <a:t>hàng</a:t>
            </a:r>
            <a:r>
              <a:rPr lang="en-US" sz="2400" dirty="0">
                <a:solidFill>
                  <a:srgbClr val="000000"/>
                </a:solidFill>
                <a:latin typeface="Arial" pitchFamily="34" charset="0"/>
                <a:ea typeface="Times New Roman"/>
                <a:cs typeface="Arial" pitchFamily="34" charset="0"/>
              </a:rPr>
              <a:t> </a:t>
            </a:r>
            <a:r>
              <a:rPr lang="en-US" sz="2400" dirty="0" err="1">
                <a:solidFill>
                  <a:srgbClr val="000000"/>
                </a:solidFill>
                <a:latin typeface="Arial" pitchFamily="34" charset="0"/>
                <a:ea typeface="Times New Roman"/>
                <a:cs typeface="Arial" pitchFamily="34" charset="0"/>
              </a:rPr>
              <a:t>hóa</a:t>
            </a:r>
            <a:r>
              <a:rPr lang="en-US" sz="2400" dirty="0">
                <a:solidFill>
                  <a:srgbClr val="000000"/>
                </a:solidFill>
                <a:latin typeface="Arial" pitchFamily="34" charset="0"/>
                <a:ea typeface="Times New Roman"/>
                <a:cs typeface="Arial" pitchFamily="34" charset="0"/>
              </a:rPr>
              <a:t> </a:t>
            </a:r>
            <a:r>
              <a:rPr lang="en-US" sz="2400" dirty="0" err="1">
                <a:solidFill>
                  <a:srgbClr val="000000"/>
                </a:solidFill>
                <a:latin typeface="Arial" pitchFamily="34" charset="0"/>
                <a:ea typeface="Times New Roman"/>
                <a:cs typeface="Arial" pitchFamily="34" charset="0"/>
              </a:rPr>
              <a:t>lớn</a:t>
            </a:r>
            <a:r>
              <a:rPr lang="en-US" sz="2400" dirty="0">
                <a:solidFill>
                  <a:srgbClr val="000000"/>
                </a:solidFill>
                <a:latin typeface="Arial" pitchFamily="34" charset="0"/>
                <a:ea typeface="Times New Roman"/>
                <a:cs typeface="Arial" pitchFamily="34" charset="0"/>
              </a:rPr>
              <a:t>”-</a:t>
            </a:r>
            <a:r>
              <a:rPr lang="en-US" sz="2400" dirty="0" err="1">
                <a:solidFill>
                  <a:srgbClr val="000000"/>
                </a:solidFill>
                <a:latin typeface="Arial" pitchFamily="34" charset="0"/>
                <a:ea typeface="Times New Roman"/>
                <a:cs typeface="Arial" pitchFamily="34" charset="0"/>
              </a:rPr>
              <a:t>Đ10K1l</a:t>
            </a:r>
            <a:endParaRPr lang="en-US" sz="2400" dirty="0">
              <a:solidFill>
                <a:srgbClr val="000000"/>
              </a:solidFill>
              <a:latin typeface="Arial" pitchFamily="34" charset="0"/>
              <a:ea typeface="Times New Roman"/>
              <a:cs typeface="Arial" pitchFamily="34" charset="0"/>
            </a:endParaRPr>
          </a:p>
          <a:p>
            <a:pPr marL="365125" indent="0" algn="just">
              <a:lnSpc>
                <a:spcPts val="3000"/>
              </a:lnSpc>
              <a:spcBef>
                <a:spcPts val="0"/>
              </a:spcBef>
              <a:spcAft>
                <a:spcPts val="0"/>
              </a:spcAft>
              <a:buClr>
                <a:srgbClr val="2DA2BF"/>
              </a:buClr>
              <a:buSzPct val="68000"/>
              <a:buNone/>
              <a:defRPr/>
            </a:pPr>
            <a:r>
              <a:rPr lang="en-US" sz="2400" dirty="0">
                <a:solidFill>
                  <a:srgbClr val="000000"/>
                </a:solidFill>
                <a:latin typeface="Arial" pitchFamily="34" charset="0"/>
                <a:ea typeface="Times New Roman"/>
                <a:cs typeface="Arial" pitchFamily="34" charset="0"/>
              </a:rPr>
              <a:t>	</a:t>
            </a:r>
          </a:p>
          <a:p>
            <a:pPr marL="365125" indent="0" algn="just">
              <a:lnSpc>
                <a:spcPts val="3000"/>
              </a:lnSpc>
              <a:spcBef>
                <a:spcPts val="0"/>
              </a:spcBef>
              <a:spcAft>
                <a:spcPts val="0"/>
              </a:spcAft>
              <a:buClr>
                <a:srgbClr val="2DA2BF"/>
              </a:buClr>
              <a:buSzPct val="68000"/>
              <a:buNone/>
              <a:defRPr/>
            </a:pPr>
            <a:r>
              <a:rPr lang="en-US" sz="2400" dirty="0">
                <a:solidFill>
                  <a:srgbClr val="000000"/>
                </a:solidFill>
                <a:latin typeface="Arial" pitchFamily="34" charset="0"/>
                <a:ea typeface="Times New Roman"/>
                <a:cs typeface="Arial" pitchFamily="34" charset="0"/>
              </a:rPr>
              <a:t> </a:t>
            </a:r>
            <a:endParaRPr lang="en-US" sz="2400" dirty="0">
              <a:latin typeface="Arial" pitchFamily="34" charset="0"/>
              <a:ea typeface="Calibri"/>
              <a:cs typeface="Arial" pitchFamily="34" charset="0"/>
            </a:endParaRPr>
          </a:p>
          <a:p>
            <a:pPr indent="0" algn="just">
              <a:lnSpc>
                <a:spcPts val="3000"/>
              </a:lnSpc>
              <a:spcBef>
                <a:spcPts val="0"/>
              </a:spcBef>
              <a:spcAft>
                <a:spcPts val="0"/>
              </a:spcAft>
              <a:buNone/>
              <a:defRPr/>
            </a:pPr>
            <a:r>
              <a:rPr lang="en-US" sz="2400" dirty="0">
                <a:latin typeface="Arial" pitchFamily="34" charset="0"/>
                <a:ea typeface="Times New Roman" pitchFamily="18" charset="0"/>
                <a:cs typeface="Arial" pitchFamily="34" charset="0"/>
              </a:rPr>
              <a:t>	</a:t>
            </a:r>
            <a:r>
              <a:rPr lang="en-US" sz="2400" dirty="0">
                <a:latin typeface="Arial" pitchFamily="34" charset="0"/>
                <a:cs typeface="Arial" pitchFamily="34" charset="0"/>
              </a:rPr>
              <a:t>	</a:t>
            </a:r>
          </a:p>
        </p:txBody>
      </p:sp>
      <p:sp>
        <p:nvSpPr>
          <p:cNvPr id="4" name="Date Placeholder 3"/>
          <p:cNvSpPr>
            <a:spLocks noGrp="1"/>
          </p:cNvSpPr>
          <p:nvPr>
            <p:ph type="dt" sz="quarter" idx="10"/>
          </p:nvPr>
        </p:nvSpPr>
        <p:spPr/>
        <p:txBody>
          <a:bodyPr/>
          <a:lstStyle/>
          <a:p>
            <a:pPr>
              <a:defRPr/>
            </a:pPr>
            <a:fld id="{31C4DC35-B21D-4C38-9FF5-0061B041CF30}" type="datetime1">
              <a:rPr lang="en-US" smtClean="0"/>
              <a:pPr>
                <a:defRPr/>
              </a:pPr>
              <a:t>2/27/2023</a:t>
            </a:fld>
            <a:endParaRPr lang="en-US" dirty="0"/>
          </a:p>
        </p:txBody>
      </p:sp>
      <p:sp>
        <p:nvSpPr>
          <p:cNvPr id="5" name="Slide Number Placeholder 4"/>
          <p:cNvSpPr>
            <a:spLocks noGrp="1"/>
          </p:cNvSpPr>
          <p:nvPr>
            <p:ph type="sldNum" sz="quarter" idx="12"/>
          </p:nvPr>
        </p:nvSpPr>
        <p:spPr/>
        <p:txBody>
          <a:bodyPr/>
          <a:lstStyle/>
          <a:p>
            <a:pPr>
              <a:defRPr/>
            </a:pPr>
            <a:fld id="{063D0576-277A-4A51-9BFF-F354505E3D4F}" type="slidenum">
              <a:rPr lang="en-US" smtClean="0"/>
              <a:pPr>
                <a:defRPr/>
              </a:pPr>
              <a:t>7</a:t>
            </a:fld>
            <a:endParaRPr lang="en-US" dirty="0"/>
          </a:p>
        </p:txBody>
      </p:sp>
    </p:spTree>
  </p:cSld>
  <p:clrMapOvr>
    <a:masterClrMapping/>
  </p:clrMapOvr>
  <p:transition spd="slow">
    <p:wheel spokes="1"/>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p:cNvSpPr>
            <a:spLocks noGrp="1"/>
          </p:cNvSpPr>
          <p:nvPr>
            <p:ph type="title"/>
          </p:nvPr>
        </p:nvSpPr>
        <p:spPr>
          <a:xfrm>
            <a:off x="1981200" y="115889"/>
            <a:ext cx="8229600" cy="720725"/>
          </a:xfrm>
        </p:spPr>
        <p:txBody>
          <a:bodyPr/>
          <a:lstStyle/>
          <a:p>
            <a:r>
              <a:rPr lang="en-US" sz="2400" b="1">
                <a:solidFill>
                  <a:srgbClr val="000000"/>
                </a:solidFill>
                <a:latin typeface="Arial" charset="0"/>
                <a:cs typeface="Arial" charset="0"/>
              </a:rPr>
              <a:t>VÍ DỤ KHÓ KHĂN VƯỚNG MẮC TRONG VỀ XPVPHC</a:t>
            </a:r>
            <a:endParaRPr lang="en-US"/>
          </a:p>
        </p:txBody>
      </p:sp>
      <p:sp>
        <p:nvSpPr>
          <p:cNvPr id="11267" name="Content Placeholder 2"/>
          <p:cNvSpPr>
            <a:spLocks noGrp="1"/>
          </p:cNvSpPr>
          <p:nvPr>
            <p:ph idx="1"/>
          </p:nvPr>
        </p:nvSpPr>
        <p:spPr>
          <a:xfrm>
            <a:off x="1703389" y="981076"/>
            <a:ext cx="8713787" cy="5688013"/>
          </a:xfrm>
        </p:spPr>
        <p:txBody>
          <a:bodyPr/>
          <a:lstStyle/>
          <a:p>
            <a:pPr indent="0" algn="just">
              <a:lnSpc>
                <a:spcPts val="3000"/>
              </a:lnSpc>
              <a:spcBef>
                <a:spcPct val="0"/>
              </a:spcBef>
              <a:buNone/>
            </a:pPr>
            <a:r>
              <a:rPr lang="en-US" sz="2800">
                <a:solidFill>
                  <a:srgbClr val="000000"/>
                </a:solidFill>
                <a:latin typeface="Arial" charset="0"/>
                <a:ea typeface="Times New Roman" pitchFamily="18" charset="0"/>
                <a:cs typeface="Arial" charset="0"/>
              </a:rPr>
              <a:t>- </a:t>
            </a:r>
            <a:r>
              <a:rPr lang="en-US" sz="2800" b="1" u="sng">
                <a:solidFill>
                  <a:srgbClr val="000000"/>
                </a:solidFill>
                <a:latin typeface="Arial" charset="0"/>
                <a:ea typeface="Times New Roman" pitchFamily="18" charset="0"/>
                <a:cs typeface="Arial" charset="0"/>
              </a:rPr>
              <a:t>Về  XPVPHC</a:t>
            </a:r>
            <a:r>
              <a:rPr lang="en-US" sz="2800" u="sng">
                <a:solidFill>
                  <a:srgbClr val="000000"/>
                </a:solidFill>
                <a:latin typeface="Arial" charset="0"/>
                <a:ea typeface="Times New Roman" pitchFamily="18" charset="0"/>
                <a:cs typeface="Arial" charset="0"/>
              </a:rPr>
              <a:t>: </a:t>
            </a:r>
          </a:p>
          <a:p>
            <a:pPr indent="0" algn="just">
              <a:lnSpc>
                <a:spcPts val="3000"/>
              </a:lnSpc>
              <a:spcBef>
                <a:spcPct val="0"/>
              </a:spcBef>
              <a:buNone/>
            </a:pPr>
            <a:r>
              <a:rPr lang="en-US" sz="2800">
                <a:solidFill>
                  <a:srgbClr val="000000"/>
                </a:solidFill>
                <a:latin typeface="Arial" charset="0"/>
                <a:ea typeface="Times New Roman" pitchFamily="18" charset="0"/>
                <a:cs typeface="Arial" charset="0"/>
              </a:rPr>
              <a:t>	</a:t>
            </a:r>
            <a:r>
              <a:rPr lang="en-US" sz="2400">
                <a:solidFill>
                  <a:srgbClr val="000000"/>
                </a:solidFill>
                <a:latin typeface="Arial" charset="0"/>
                <a:ea typeface="Times New Roman" pitchFamily="18" charset="0"/>
                <a:cs typeface="Arial" charset="0"/>
              </a:rPr>
              <a:t>+ </a:t>
            </a:r>
            <a:r>
              <a:rPr lang="vi-VN" sz="2400">
                <a:solidFill>
                  <a:srgbClr val="000000"/>
                </a:solidFill>
                <a:ea typeface="Times New Roman" pitchFamily="18" charset="0"/>
                <a:cs typeface="Arial" charset="0"/>
              </a:rPr>
              <a:t>Mức phạt tiền tối đa trong một số lĩnh vực còn quá thấp, thiếu tính răn đe; </a:t>
            </a:r>
            <a:r>
              <a:rPr lang="en-US" sz="2400" i="1">
                <a:solidFill>
                  <a:srgbClr val="000000"/>
                </a:solidFill>
                <a:latin typeface="Arial" charset="0"/>
                <a:ea typeface="Times New Roman" pitchFamily="18" charset="0"/>
                <a:cs typeface="Arial" charset="0"/>
              </a:rPr>
              <a:t>Vd: GTĐB-40tr; PC</a:t>
            </a:r>
            <a:r>
              <a:rPr lang="vi-VN" sz="2400" i="1">
                <a:solidFill>
                  <a:srgbClr val="000000"/>
                </a:solidFill>
                <a:ea typeface="Times New Roman" pitchFamily="18" charset="0"/>
                <a:cs typeface="Arial" charset="0"/>
              </a:rPr>
              <a:t> </a:t>
            </a:r>
            <a:r>
              <a:rPr lang="en-US" sz="2400" i="1">
                <a:solidFill>
                  <a:srgbClr val="000000"/>
                </a:solidFill>
                <a:latin typeface="Arial" charset="0"/>
                <a:ea typeface="Times New Roman" pitchFamily="18" charset="0"/>
                <a:cs typeface="Arial" charset="0"/>
              </a:rPr>
              <a:t>TNXH-40tr;</a:t>
            </a:r>
            <a:r>
              <a:rPr lang="vi-VN" sz="2400" i="1">
                <a:solidFill>
                  <a:srgbClr val="000000"/>
                </a:solidFill>
                <a:ea typeface="Times New Roman" pitchFamily="18" charset="0"/>
                <a:cs typeface="Arial" charset="0"/>
              </a:rPr>
              <a:t> cơ yếu</a:t>
            </a:r>
            <a:r>
              <a:rPr lang="en-US" sz="2400" i="1">
                <a:solidFill>
                  <a:srgbClr val="000000"/>
                </a:solidFill>
                <a:latin typeface="Arial" charset="0"/>
                <a:ea typeface="Times New Roman" pitchFamily="18" charset="0"/>
                <a:cs typeface="Arial" charset="0"/>
              </a:rPr>
              <a:t>-50tr;</a:t>
            </a:r>
            <a:r>
              <a:rPr lang="vi-VN" sz="2400" i="1">
                <a:solidFill>
                  <a:srgbClr val="000000"/>
                </a:solidFill>
                <a:ea typeface="Times New Roman" pitchFamily="18" charset="0"/>
                <a:cs typeface="Arial" charset="0"/>
              </a:rPr>
              <a:t> quản lý và bảo vệ biên giới quốc gia</a:t>
            </a:r>
            <a:r>
              <a:rPr lang="en-US" sz="2400" i="1">
                <a:solidFill>
                  <a:srgbClr val="000000"/>
                </a:solidFill>
                <a:latin typeface="Arial" charset="0"/>
                <a:ea typeface="Times New Roman" pitchFamily="18" charset="0"/>
                <a:cs typeface="Arial" charset="0"/>
              </a:rPr>
              <a:t>-50tr; giáo dục-50tr…</a:t>
            </a:r>
          </a:p>
          <a:p>
            <a:pPr indent="0" algn="just">
              <a:lnSpc>
                <a:spcPts val="3000"/>
              </a:lnSpc>
              <a:spcBef>
                <a:spcPct val="0"/>
              </a:spcBef>
              <a:buNone/>
            </a:pPr>
            <a:r>
              <a:rPr lang="en-US" sz="2400">
                <a:solidFill>
                  <a:srgbClr val="000000"/>
                </a:solidFill>
                <a:latin typeface="Arial" charset="0"/>
                <a:ea typeface="Times New Roman" pitchFamily="18" charset="0"/>
                <a:cs typeface="Arial" charset="0"/>
              </a:rPr>
              <a:t>	+ Việc t</a:t>
            </a:r>
            <a:r>
              <a:rPr lang="vi-VN" sz="2400">
                <a:solidFill>
                  <a:srgbClr val="000000"/>
                </a:solidFill>
                <a:ea typeface="Times New Roman" pitchFamily="18" charset="0"/>
                <a:cs typeface="Arial" charset="0"/>
              </a:rPr>
              <a:t>hay đổi tên gọi, chức năng, n</a:t>
            </a:r>
            <a:r>
              <a:rPr lang="en-US" sz="2400">
                <a:solidFill>
                  <a:srgbClr val="000000"/>
                </a:solidFill>
                <a:latin typeface="Arial" charset="0"/>
                <a:ea typeface="Times New Roman" pitchFamily="18" charset="0"/>
                <a:cs typeface="Arial" charset="0"/>
              </a:rPr>
              <a:t>h</a:t>
            </a:r>
            <a:r>
              <a:rPr lang="vi-VN" sz="2400">
                <a:solidFill>
                  <a:srgbClr val="000000"/>
                </a:solidFill>
                <a:ea typeface="Times New Roman" pitchFamily="18" charset="0"/>
                <a:cs typeface="Arial" charset="0"/>
              </a:rPr>
              <a:t>iệm vụ của các chức danh có thẩm quyền </a:t>
            </a:r>
            <a:r>
              <a:rPr lang="en-US" sz="2400">
                <a:solidFill>
                  <a:srgbClr val="000000"/>
                </a:solidFill>
                <a:latin typeface="Arial" charset="0"/>
                <a:ea typeface="Times New Roman" pitchFamily="18" charset="0"/>
                <a:cs typeface="Arial" charset="0"/>
              </a:rPr>
              <a:t>XPVPHC </a:t>
            </a:r>
            <a:r>
              <a:rPr lang="vi-VN" sz="2400">
                <a:solidFill>
                  <a:srgbClr val="000000"/>
                </a:solidFill>
                <a:ea typeface="Times New Roman" pitchFamily="18" charset="0"/>
                <a:cs typeface="Arial" charset="0"/>
              </a:rPr>
              <a:t>dẫn đến thay đổi về thẩm quyền </a:t>
            </a:r>
            <a:r>
              <a:rPr lang="en-US" sz="2400">
                <a:solidFill>
                  <a:srgbClr val="000000"/>
                </a:solidFill>
                <a:latin typeface="Arial" charset="0"/>
                <a:ea typeface="Times New Roman" pitchFamily="18" charset="0"/>
                <a:cs typeface="Arial" charset="0"/>
              </a:rPr>
              <a:t>XPVPHC: </a:t>
            </a:r>
            <a:r>
              <a:rPr lang="en-US" sz="2400" i="1">
                <a:solidFill>
                  <a:srgbClr val="000000"/>
                </a:solidFill>
                <a:latin typeface="Arial" charset="0"/>
                <a:ea typeface="Times New Roman" pitchFamily="18" charset="0"/>
                <a:cs typeface="Arial" charset="0"/>
              </a:rPr>
              <a:t>VD: một số chức danh thuộc CAND</a:t>
            </a:r>
            <a:r>
              <a:rPr lang="vi-VN" sz="2400" i="1">
                <a:solidFill>
                  <a:srgbClr val="000000"/>
                </a:solidFill>
                <a:ea typeface="Times New Roman" pitchFamily="18" charset="0"/>
                <a:cs typeface="Arial" charset="0"/>
              </a:rPr>
              <a:t>, </a:t>
            </a:r>
            <a:r>
              <a:rPr lang="en-US" sz="2400" i="1">
                <a:solidFill>
                  <a:srgbClr val="000000"/>
                </a:solidFill>
                <a:latin typeface="Arial" charset="0"/>
                <a:ea typeface="Times New Roman" pitchFamily="18" charset="0"/>
                <a:cs typeface="Arial" charset="0"/>
              </a:rPr>
              <a:t>BĐBP</a:t>
            </a:r>
            <a:r>
              <a:rPr lang="vi-VN" sz="2400" i="1">
                <a:solidFill>
                  <a:srgbClr val="000000"/>
                </a:solidFill>
                <a:ea typeface="Times New Roman" pitchFamily="18" charset="0"/>
                <a:cs typeface="Arial" charset="0"/>
              </a:rPr>
              <a:t>, </a:t>
            </a:r>
            <a:r>
              <a:rPr lang="en-US" sz="2400" i="1">
                <a:solidFill>
                  <a:srgbClr val="000000"/>
                </a:solidFill>
                <a:latin typeface="Arial" charset="0"/>
                <a:ea typeface="Times New Roman" pitchFamily="18" charset="0"/>
                <a:cs typeface="Arial" charset="0"/>
              </a:rPr>
              <a:t>CSB</a:t>
            </a:r>
            <a:r>
              <a:rPr lang="vi-VN" sz="2400" i="1">
                <a:solidFill>
                  <a:srgbClr val="000000"/>
                </a:solidFill>
                <a:ea typeface="Times New Roman" pitchFamily="18" charset="0"/>
                <a:cs typeface="Arial" charset="0"/>
              </a:rPr>
              <a:t>, </a:t>
            </a:r>
            <a:r>
              <a:rPr lang="en-US" sz="2400" i="1">
                <a:solidFill>
                  <a:srgbClr val="000000"/>
                </a:solidFill>
                <a:latin typeface="Arial" charset="0"/>
                <a:ea typeface="Times New Roman" pitchFamily="18" charset="0"/>
                <a:cs typeface="Arial" charset="0"/>
              </a:rPr>
              <a:t>QLTT</a:t>
            </a:r>
            <a:r>
              <a:rPr lang="vi-VN" sz="2400" i="1">
                <a:solidFill>
                  <a:srgbClr val="000000"/>
                </a:solidFill>
                <a:ea typeface="Times New Roman" pitchFamily="18" charset="0"/>
                <a:cs typeface="Arial" charset="0"/>
              </a:rPr>
              <a:t>, </a:t>
            </a:r>
            <a:r>
              <a:rPr lang="en-US" sz="2400" i="1">
                <a:solidFill>
                  <a:srgbClr val="000000"/>
                </a:solidFill>
                <a:latin typeface="Arial" charset="0"/>
                <a:ea typeface="Times New Roman" pitchFamily="18" charset="0"/>
                <a:cs typeface="Arial" charset="0"/>
              </a:rPr>
              <a:t>HQ..</a:t>
            </a:r>
            <a:r>
              <a:rPr lang="vi-VN" sz="2400" i="1">
                <a:solidFill>
                  <a:srgbClr val="000000"/>
                </a:solidFill>
                <a:ea typeface="Times New Roman" pitchFamily="18" charset="0"/>
                <a:cs typeface="Arial" charset="0"/>
              </a:rPr>
              <a:t>.</a:t>
            </a:r>
            <a:endParaRPr lang="en-US" sz="2400" i="1">
              <a:solidFill>
                <a:srgbClr val="000000"/>
              </a:solidFill>
              <a:latin typeface="Arial" charset="0"/>
              <a:ea typeface="Times New Roman" pitchFamily="18" charset="0"/>
              <a:cs typeface="Arial" charset="0"/>
            </a:endParaRPr>
          </a:p>
          <a:p>
            <a:pPr indent="0" algn="just">
              <a:lnSpc>
                <a:spcPts val="3000"/>
              </a:lnSpc>
              <a:spcBef>
                <a:spcPct val="0"/>
              </a:spcBef>
              <a:buNone/>
            </a:pPr>
            <a:r>
              <a:rPr lang="en-US" sz="2400">
                <a:solidFill>
                  <a:srgbClr val="000000"/>
                </a:solidFill>
                <a:latin typeface="Arial" charset="0"/>
                <a:ea typeface="Times New Roman" pitchFamily="18" charset="0"/>
                <a:cs typeface="Arial" charset="0"/>
              </a:rPr>
              <a:t>	+ T</a:t>
            </a:r>
            <a:r>
              <a:rPr lang="vi-VN" sz="2400">
                <a:solidFill>
                  <a:srgbClr val="000000"/>
                </a:solidFill>
                <a:ea typeface="Times New Roman" pitchFamily="18" charset="0"/>
                <a:cs typeface="Arial" charset="0"/>
              </a:rPr>
              <a:t>hẩm quyền tịch thu tang vật, phương tiện </a:t>
            </a:r>
            <a:r>
              <a:rPr lang="en-US" sz="2400">
                <a:solidFill>
                  <a:srgbClr val="000000"/>
                </a:solidFill>
                <a:latin typeface="Arial" charset="0"/>
                <a:ea typeface="Times New Roman" pitchFamily="18" charset="0"/>
                <a:cs typeface="Arial" charset="0"/>
              </a:rPr>
              <a:t>VPHC </a:t>
            </a:r>
            <a:r>
              <a:rPr lang="vi-VN" sz="2400">
                <a:solidFill>
                  <a:srgbClr val="000000"/>
                </a:solidFill>
                <a:ea typeface="Times New Roman" pitchFamily="18" charset="0"/>
                <a:cs typeface="Arial" charset="0"/>
              </a:rPr>
              <a:t>bị giới hạn bởi thẩm quyền phạt tiền dẫn đến tình trạng dồn quá nhiề</a:t>
            </a:r>
            <a:r>
              <a:rPr lang="vi-VN" sz="2800">
                <a:solidFill>
                  <a:srgbClr val="000000"/>
                </a:solidFill>
                <a:ea typeface="Times New Roman" pitchFamily="18" charset="0"/>
                <a:cs typeface="Arial" charset="0"/>
              </a:rPr>
              <a:t>u </a:t>
            </a:r>
            <a:r>
              <a:rPr lang="vi-VN" sz="2400">
                <a:solidFill>
                  <a:srgbClr val="000000"/>
                </a:solidFill>
                <a:ea typeface="Times New Roman" pitchFamily="18" charset="0"/>
                <a:cs typeface="Arial" charset="0"/>
              </a:rPr>
              <a:t>vụ việc lên cơ quan cấp trên</a:t>
            </a:r>
            <a:r>
              <a:rPr lang="en-US" sz="2400">
                <a:solidFill>
                  <a:srgbClr val="000000"/>
                </a:solidFill>
                <a:latin typeface="Arial" charset="0"/>
                <a:ea typeface="Times New Roman" pitchFamily="18" charset="0"/>
                <a:cs typeface="Arial" charset="0"/>
              </a:rPr>
              <a:t>.</a:t>
            </a:r>
          </a:p>
          <a:p>
            <a:pPr indent="0" algn="just">
              <a:lnSpc>
                <a:spcPts val="3000"/>
              </a:lnSpc>
              <a:spcBef>
                <a:spcPct val="0"/>
              </a:spcBef>
              <a:buNone/>
            </a:pPr>
            <a:r>
              <a:rPr lang="en-US" sz="2400">
                <a:solidFill>
                  <a:srgbClr val="000000"/>
                </a:solidFill>
                <a:latin typeface="Arial" charset="0"/>
                <a:ea typeface="Times New Roman" pitchFamily="18" charset="0"/>
                <a:cs typeface="Arial" charset="0"/>
              </a:rPr>
              <a:t>	VD: Đ38K1c-CT UBND cấp xã chỉ đựợc tịch thu không quá 5 tr. </a:t>
            </a:r>
          </a:p>
          <a:p>
            <a:pPr indent="0" algn="just">
              <a:lnSpc>
                <a:spcPts val="3000"/>
              </a:lnSpc>
              <a:spcBef>
                <a:spcPct val="0"/>
              </a:spcBef>
              <a:buNone/>
            </a:pPr>
            <a:r>
              <a:rPr lang="en-US" sz="2800">
                <a:solidFill>
                  <a:srgbClr val="000000"/>
                </a:solidFill>
                <a:latin typeface="Arial" charset="0"/>
                <a:ea typeface="Times New Roman" pitchFamily="18" charset="0"/>
                <a:cs typeface="Arial" charset="0"/>
              </a:rPr>
              <a:t>	</a:t>
            </a:r>
          </a:p>
          <a:p>
            <a:pPr indent="0">
              <a:lnSpc>
                <a:spcPts val="3500"/>
              </a:lnSpc>
            </a:pPr>
            <a:endParaRPr lang="en-US" sz="2800">
              <a:ea typeface="Times New Roman" pitchFamily="18" charset="0"/>
              <a:cs typeface="Arial" charset="0"/>
            </a:endParaRPr>
          </a:p>
        </p:txBody>
      </p:sp>
      <p:sp>
        <p:nvSpPr>
          <p:cNvPr id="4" name="Date Placeholder 3"/>
          <p:cNvSpPr>
            <a:spLocks noGrp="1"/>
          </p:cNvSpPr>
          <p:nvPr>
            <p:ph type="dt" sz="quarter" idx="10"/>
          </p:nvPr>
        </p:nvSpPr>
        <p:spPr/>
        <p:txBody>
          <a:bodyPr/>
          <a:lstStyle/>
          <a:p>
            <a:pPr>
              <a:defRPr/>
            </a:pPr>
            <a:fld id="{578C433B-FD3D-483B-AB6E-AF55ACBFF1C4}" type="datetime1">
              <a:rPr lang="en-US" smtClean="0"/>
              <a:pPr>
                <a:defRPr/>
              </a:pPr>
              <a:t>2/27/2023</a:t>
            </a:fld>
            <a:endParaRPr lang="en-US"/>
          </a:p>
        </p:txBody>
      </p:sp>
      <p:sp>
        <p:nvSpPr>
          <p:cNvPr id="5" name="Slide Number Placeholder 4"/>
          <p:cNvSpPr>
            <a:spLocks noGrp="1"/>
          </p:cNvSpPr>
          <p:nvPr>
            <p:ph type="sldNum" sz="quarter" idx="12"/>
          </p:nvPr>
        </p:nvSpPr>
        <p:spPr/>
        <p:txBody>
          <a:bodyPr/>
          <a:lstStyle/>
          <a:p>
            <a:pPr>
              <a:defRPr/>
            </a:pPr>
            <a:fld id="{6718872F-A99F-48C2-BC40-4FA6936A2731}" type="slidenum">
              <a:rPr lang="en-US" smtClean="0"/>
              <a:pPr>
                <a:defRPr/>
              </a:pPr>
              <a:t>8</a:t>
            </a:fld>
            <a:endParaRPr lang="en-US"/>
          </a:p>
        </p:txBody>
      </p:sp>
    </p:spTree>
  </p:cSld>
  <p:clrMapOvr>
    <a:masterClrMapping/>
  </p:clrMapOvr>
  <p:transition spd="slow">
    <p:wheel spokes="1"/>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p:cNvSpPr>
            <a:spLocks noGrp="1"/>
          </p:cNvSpPr>
          <p:nvPr>
            <p:ph type="title"/>
          </p:nvPr>
        </p:nvSpPr>
        <p:spPr>
          <a:xfrm>
            <a:off x="1981200" y="44450"/>
            <a:ext cx="8229600" cy="431800"/>
          </a:xfrm>
        </p:spPr>
        <p:txBody>
          <a:bodyPr/>
          <a:lstStyle/>
          <a:p>
            <a:r>
              <a:rPr lang="en-US" sz="2400" b="1">
                <a:solidFill>
                  <a:srgbClr val="000000"/>
                </a:solidFill>
                <a:latin typeface="Arial" charset="0"/>
                <a:cs typeface="Arial" charset="0"/>
              </a:rPr>
              <a:t>VÍ DỤ KHÓ KHĂN VƯỚNG MẮC TRONG VỀ XPVPHC</a:t>
            </a:r>
            <a:endParaRPr lang="en-US"/>
          </a:p>
        </p:txBody>
      </p:sp>
      <p:sp>
        <p:nvSpPr>
          <p:cNvPr id="3" name="Content Placeholder 2"/>
          <p:cNvSpPr>
            <a:spLocks noGrp="1"/>
          </p:cNvSpPr>
          <p:nvPr>
            <p:ph idx="1"/>
          </p:nvPr>
        </p:nvSpPr>
        <p:spPr>
          <a:xfrm>
            <a:off x="1416051" y="549276"/>
            <a:ext cx="9072563" cy="6308725"/>
          </a:xfrm>
        </p:spPr>
        <p:txBody>
          <a:bodyPr/>
          <a:lstStyle/>
          <a:p>
            <a:pPr indent="0" algn="just">
              <a:lnSpc>
                <a:spcPts val="2700"/>
              </a:lnSpc>
              <a:spcBef>
                <a:spcPct val="0"/>
              </a:spcBef>
              <a:buNone/>
              <a:defRPr/>
            </a:pPr>
            <a:r>
              <a:rPr lang="en-US" sz="2200" dirty="0">
                <a:solidFill>
                  <a:prstClr val="black"/>
                </a:solidFill>
                <a:latin typeface="Arial" pitchFamily="34" charset="0"/>
                <a:cs typeface="Arial" pitchFamily="34" charset="0"/>
              </a:rPr>
              <a:t>+ </a:t>
            </a:r>
            <a:r>
              <a:rPr lang="en-US" sz="2200" u="sng" dirty="0" err="1">
                <a:solidFill>
                  <a:prstClr val="black"/>
                </a:solidFill>
                <a:latin typeface="Arial" pitchFamily="34" charset="0"/>
                <a:cs typeface="Arial" pitchFamily="34" charset="0"/>
              </a:rPr>
              <a:t>Thiếu</a:t>
            </a:r>
            <a:r>
              <a:rPr lang="en-US" sz="2200" dirty="0">
                <a:solidFill>
                  <a:prstClr val="black"/>
                </a:solidFill>
                <a:latin typeface="Arial" pitchFamily="34" charset="0"/>
                <a:cs typeface="Arial" pitchFamily="34" charset="0"/>
              </a:rPr>
              <a:t> </a:t>
            </a:r>
            <a:r>
              <a:rPr lang="en-US" sz="2200" dirty="0" err="1">
                <a:solidFill>
                  <a:prstClr val="black"/>
                </a:solidFill>
                <a:latin typeface="Arial" pitchFamily="34" charset="0"/>
                <a:cs typeface="Arial" pitchFamily="34" charset="0"/>
              </a:rPr>
              <a:t>quy</a:t>
            </a:r>
            <a:r>
              <a:rPr lang="en-US" sz="2200" dirty="0">
                <a:solidFill>
                  <a:prstClr val="black"/>
                </a:solidFill>
                <a:latin typeface="Arial" pitchFamily="34" charset="0"/>
                <a:cs typeface="Arial" pitchFamily="34" charset="0"/>
              </a:rPr>
              <a:t> </a:t>
            </a:r>
            <a:r>
              <a:rPr lang="en-US" sz="2200" dirty="0" err="1">
                <a:solidFill>
                  <a:prstClr val="black"/>
                </a:solidFill>
                <a:latin typeface="Arial" pitchFamily="34" charset="0"/>
                <a:cs typeface="Arial" pitchFamily="34" charset="0"/>
              </a:rPr>
              <a:t>định</a:t>
            </a:r>
            <a:r>
              <a:rPr lang="en-US" sz="2200" dirty="0">
                <a:solidFill>
                  <a:prstClr val="black"/>
                </a:solidFill>
                <a:latin typeface="Arial" pitchFamily="34" charset="0"/>
                <a:cs typeface="Arial" pitchFamily="34" charset="0"/>
              </a:rPr>
              <a:t> </a:t>
            </a:r>
            <a:r>
              <a:rPr lang="en-US" sz="2200" dirty="0" err="1">
                <a:solidFill>
                  <a:prstClr val="black"/>
                </a:solidFill>
                <a:latin typeface="Arial" pitchFamily="34" charset="0"/>
                <a:cs typeface="Arial" pitchFamily="34" charset="0"/>
              </a:rPr>
              <a:t>cấp</a:t>
            </a:r>
            <a:r>
              <a:rPr lang="en-US" sz="2200" dirty="0">
                <a:solidFill>
                  <a:prstClr val="black"/>
                </a:solidFill>
                <a:latin typeface="Arial" pitchFamily="34" charset="0"/>
                <a:cs typeface="Arial" pitchFamily="34" charset="0"/>
              </a:rPr>
              <a:t> </a:t>
            </a:r>
            <a:r>
              <a:rPr lang="en-US" sz="2200" dirty="0" err="1">
                <a:solidFill>
                  <a:prstClr val="black"/>
                </a:solidFill>
                <a:latin typeface="Arial" pitchFamily="34" charset="0"/>
                <a:cs typeface="Arial" pitchFamily="34" charset="0"/>
              </a:rPr>
              <a:t>trưởng</a:t>
            </a:r>
            <a:r>
              <a:rPr lang="en-US" sz="2200" dirty="0">
                <a:solidFill>
                  <a:prstClr val="black"/>
                </a:solidFill>
                <a:latin typeface="Arial" pitchFamily="34" charset="0"/>
                <a:cs typeface="Arial" pitchFamily="34" charset="0"/>
              </a:rPr>
              <a:t> </a:t>
            </a:r>
            <a:r>
              <a:rPr lang="en-US" sz="2200" dirty="0" err="1">
                <a:solidFill>
                  <a:prstClr val="black"/>
                </a:solidFill>
                <a:latin typeface="Arial" pitchFamily="34" charset="0"/>
                <a:cs typeface="Arial" pitchFamily="34" charset="0"/>
              </a:rPr>
              <a:t>được</a:t>
            </a:r>
            <a:r>
              <a:rPr lang="en-US" sz="2200" dirty="0">
                <a:solidFill>
                  <a:prstClr val="black"/>
                </a:solidFill>
                <a:latin typeface="Arial" pitchFamily="34" charset="0"/>
                <a:cs typeface="Arial" pitchFamily="34" charset="0"/>
              </a:rPr>
              <a:t> </a:t>
            </a:r>
            <a:r>
              <a:rPr lang="en-US" sz="2200" dirty="0" err="1">
                <a:solidFill>
                  <a:prstClr val="black"/>
                </a:solidFill>
                <a:latin typeface="Arial" pitchFamily="34" charset="0"/>
                <a:cs typeface="Arial" pitchFamily="34" charset="0"/>
              </a:rPr>
              <a:t>giao</a:t>
            </a:r>
            <a:r>
              <a:rPr lang="en-US" sz="2200" dirty="0">
                <a:solidFill>
                  <a:prstClr val="black"/>
                </a:solidFill>
                <a:latin typeface="Arial" pitchFamily="34" charset="0"/>
                <a:cs typeface="Arial" pitchFamily="34" charset="0"/>
              </a:rPr>
              <a:t> </a:t>
            </a:r>
            <a:r>
              <a:rPr lang="en-US" sz="2200" dirty="0" err="1">
                <a:solidFill>
                  <a:prstClr val="black"/>
                </a:solidFill>
                <a:latin typeface="Arial" pitchFamily="34" charset="0"/>
                <a:cs typeface="Arial" pitchFamily="34" charset="0"/>
              </a:rPr>
              <a:t>quyền</a:t>
            </a:r>
            <a:r>
              <a:rPr lang="en-US" sz="2200" dirty="0">
                <a:solidFill>
                  <a:prstClr val="black"/>
                </a:solidFill>
                <a:latin typeface="Arial" pitchFamily="34" charset="0"/>
                <a:cs typeface="Arial" pitchFamily="34" charset="0"/>
              </a:rPr>
              <a:t> </a:t>
            </a:r>
            <a:r>
              <a:rPr lang="en-US" sz="2200" dirty="0" err="1">
                <a:solidFill>
                  <a:prstClr val="black"/>
                </a:solidFill>
                <a:latin typeface="Arial" pitchFamily="34" charset="0"/>
                <a:cs typeface="Arial" pitchFamily="34" charset="0"/>
              </a:rPr>
              <a:t>cho</a:t>
            </a:r>
            <a:r>
              <a:rPr lang="en-US" sz="2200" dirty="0">
                <a:solidFill>
                  <a:prstClr val="black"/>
                </a:solidFill>
                <a:latin typeface="Arial" pitchFamily="34" charset="0"/>
                <a:cs typeface="Arial" pitchFamily="34" charset="0"/>
              </a:rPr>
              <a:t> </a:t>
            </a:r>
            <a:r>
              <a:rPr lang="en-US" sz="2200" dirty="0" err="1">
                <a:solidFill>
                  <a:prstClr val="black"/>
                </a:solidFill>
                <a:latin typeface="Arial" pitchFamily="34" charset="0"/>
                <a:cs typeface="Arial" pitchFamily="34" charset="0"/>
              </a:rPr>
              <a:t>cấp</a:t>
            </a:r>
            <a:r>
              <a:rPr lang="en-US" sz="2200" dirty="0">
                <a:solidFill>
                  <a:prstClr val="black"/>
                </a:solidFill>
                <a:latin typeface="Arial" pitchFamily="34" charset="0"/>
                <a:cs typeface="Arial" pitchFamily="34" charset="0"/>
              </a:rPr>
              <a:t> </a:t>
            </a:r>
            <a:r>
              <a:rPr lang="en-US" sz="2200" dirty="0" err="1">
                <a:solidFill>
                  <a:prstClr val="black"/>
                </a:solidFill>
                <a:latin typeface="Arial" pitchFamily="34" charset="0"/>
                <a:cs typeface="Arial" pitchFamily="34" charset="0"/>
              </a:rPr>
              <a:t>phó</a:t>
            </a:r>
            <a:r>
              <a:rPr lang="en-US" sz="2200" dirty="0">
                <a:solidFill>
                  <a:prstClr val="black"/>
                </a:solidFill>
                <a:latin typeface="Arial" pitchFamily="34" charset="0"/>
                <a:cs typeface="Arial" pitchFamily="34" charset="0"/>
              </a:rPr>
              <a:t> </a:t>
            </a:r>
            <a:r>
              <a:rPr lang="en-US" sz="2200" dirty="0" err="1">
                <a:solidFill>
                  <a:prstClr val="black"/>
                </a:solidFill>
                <a:latin typeface="Arial" pitchFamily="34" charset="0"/>
                <a:cs typeface="Arial" pitchFamily="34" charset="0"/>
              </a:rPr>
              <a:t>trong</a:t>
            </a:r>
            <a:r>
              <a:rPr lang="en-US" sz="2200" dirty="0">
                <a:solidFill>
                  <a:prstClr val="black"/>
                </a:solidFill>
                <a:latin typeface="Arial" pitchFamily="34" charset="0"/>
                <a:cs typeface="Arial" pitchFamily="34" charset="0"/>
              </a:rPr>
              <a:t> </a:t>
            </a:r>
            <a:r>
              <a:rPr lang="en-US" sz="2200" dirty="0" err="1">
                <a:solidFill>
                  <a:prstClr val="black"/>
                </a:solidFill>
                <a:latin typeface="Arial" pitchFamily="34" charset="0"/>
                <a:cs typeface="Arial" pitchFamily="34" charset="0"/>
              </a:rPr>
              <a:t>áp</a:t>
            </a:r>
            <a:r>
              <a:rPr lang="en-US" sz="2200" dirty="0">
                <a:solidFill>
                  <a:prstClr val="black"/>
                </a:solidFill>
                <a:latin typeface="Arial" pitchFamily="34" charset="0"/>
                <a:cs typeface="Arial" pitchFamily="34" charset="0"/>
              </a:rPr>
              <a:t> </a:t>
            </a:r>
            <a:r>
              <a:rPr lang="en-US" sz="2200" dirty="0" err="1">
                <a:solidFill>
                  <a:prstClr val="black"/>
                </a:solidFill>
                <a:latin typeface="Arial" pitchFamily="34" charset="0"/>
                <a:cs typeface="Arial" pitchFamily="34" charset="0"/>
              </a:rPr>
              <a:t>dụng</a:t>
            </a:r>
            <a:r>
              <a:rPr lang="en-US" sz="2200" dirty="0">
                <a:solidFill>
                  <a:prstClr val="black"/>
                </a:solidFill>
                <a:latin typeface="Arial" pitchFamily="34" charset="0"/>
                <a:cs typeface="Arial" pitchFamily="34" charset="0"/>
              </a:rPr>
              <a:t> </a:t>
            </a:r>
            <a:r>
              <a:rPr lang="en-US" sz="2200" dirty="0" err="1">
                <a:solidFill>
                  <a:prstClr val="black"/>
                </a:solidFill>
                <a:latin typeface="Arial" pitchFamily="34" charset="0"/>
                <a:cs typeface="Arial" pitchFamily="34" charset="0"/>
              </a:rPr>
              <a:t>các</a:t>
            </a:r>
            <a:r>
              <a:rPr lang="en-US" sz="2200" dirty="0">
                <a:solidFill>
                  <a:prstClr val="black"/>
                </a:solidFill>
                <a:latin typeface="Arial" pitchFamily="34" charset="0"/>
                <a:cs typeface="Arial" pitchFamily="34" charset="0"/>
              </a:rPr>
              <a:t> </a:t>
            </a:r>
            <a:r>
              <a:rPr lang="en-US" sz="2200" dirty="0" err="1">
                <a:solidFill>
                  <a:prstClr val="black"/>
                </a:solidFill>
                <a:latin typeface="Arial" pitchFamily="34" charset="0"/>
                <a:cs typeface="Arial" pitchFamily="34" charset="0"/>
              </a:rPr>
              <a:t>biện</a:t>
            </a:r>
            <a:r>
              <a:rPr lang="en-US" sz="2200" dirty="0">
                <a:solidFill>
                  <a:prstClr val="black"/>
                </a:solidFill>
                <a:latin typeface="Arial" pitchFamily="34" charset="0"/>
                <a:cs typeface="Arial" pitchFamily="34" charset="0"/>
              </a:rPr>
              <a:t> </a:t>
            </a:r>
            <a:r>
              <a:rPr lang="en-US" sz="2200" dirty="0" err="1">
                <a:solidFill>
                  <a:prstClr val="black"/>
                </a:solidFill>
                <a:latin typeface="Arial" pitchFamily="34" charset="0"/>
                <a:cs typeface="Arial" pitchFamily="34" charset="0"/>
              </a:rPr>
              <a:t>pháp</a:t>
            </a:r>
            <a:r>
              <a:rPr lang="en-US" sz="2200" dirty="0">
                <a:solidFill>
                  <a:prstClr val="black"/>
                </a:solidFill>
                <a:latin typeface="Arial" pitchFamily="34" charset="0"/>
                <a:cs typeface="Arial" pitchFamily="34" charset="0"/>
              </a:rPr>
              <a:t> </a:t>
            </a:r>
            <a:r>
              <a:rPr lang="en-US" sz="2200" dirty="0" err="1">
                <a:solidFill>
                  <a:prstClr val="black"/>
                </a:solidFill>
                <a:latin typeface="Arial" pitchFamily="34" charset="0"/>
                <a:cs typeface="Arial" pitchFamily="34" charset="0"/>
              </a:rPr>
              <a:t>ngăn</a:t>
            </a:r>
            <a:r>
              <a:rPr lang="en-US" sz="2200" dirty="0">
                <a:solidFill>
                  <a:prstClr val="black"/>
                </a:solidFill>
                <a:latin typeface="Arial" pitchFamily="34" charset="0"/>
                <a:cs typeface="Arial" pitchFamily="34" charset="0"/>
              </a:rPr>
              <a:t> </a:t>
            </a:r>
            <a:r>
              <a:rPr lang="en-US" sz="2200" dirty="0" err="1">
                <a:solidFill>
                  <a:prstClr val="black"/>
                </a:solidFill>
                <a:latin typeface="Arial" pitchFamily="34" charset="0"/>
                <a:cs typeface="Arial" pitchFamily="34" charset="0"/>
              </a:rPr>
              <a:t>chặn</a:t>
            </a:r>
            <a:r>
              <a:rPr lang="en-US" sz="2200" dirty="0">
                <a:solidFill>
                  <a:prstClr val="black"/>
                </a:solidFill>
                <a:latin typeface="Arial" pitchFamily="34" charset="0"/>
                <a:cs typeface="Arial" pitchFamily="34" charset="0"/>
              </a:rPr>
              <a:t> </a:t>
            </a:r>
            <a:r>
              <a:rPr lang="en-US" sz="2200" dirty="0" err="1">
                <a:solidFill>
                  <a:prstClr val="black"/>
                </a:solidFill>
                <a:latin typeface="Arial" pitchFamily="34" charset="0"/>
                <a:cs typeface="Arial" pitchFamily="34" charset="0"/>
              </a:rPr>
              <a:t>và</a:t>
            </a:r>
            <a:r>
              <a:rPr lang="en-US" sz="2200" dirty="0">
                <a:solidFill>
                  <a:prstClr val="black"/>
                </a:solidFill>
                <a:latin typeface="Arial" pitchFamily="34" charset="0"/>
                <a:cs typeface="Arial" pitchFamily="34" charset="0"/>
              </a:rPr>
              <a:t> </a:t>
            </a:r>
            <a:r>
              <a:rPr lang="en-US" sz="2200" dirty="0" err="1">
                <a:solidFill>
                  <a:prstClr val="black"/>
                </a:solidFill>
                <a:latin typeface="Arial" pitchFamily="34" charset="0"/>
                <a:cs typeface="Arial" pitchFamily="34" charset="0"/>
              </a:rPr>
              <a:t>bảo</a:t>
            </a:r>
            <a:r>
              <a:rPr lang="en-US" sz="2200" dirty="0">
                <a:solidFill>
                  <a:prstClr val="black"/>
                </a:solidFill>
                <a:latin typeface="Arial" pitchFamily="34" charset="0"/>
                <a:cs typeface="Arial" pitchFamily="34" charset="0"/>
              </a:rPr>
              <a:t> </a:t>
            </a:r>
            <a:r>
              <a:rPr lang="en-US" sz="2200" dirty="0" err="1">
                <a:solidFill>
                  <a:prstClr val="black"/>
                </a:solidFill>
                <a:latin typeface="Arial" pitchFamily="34" charset="0"/>
                <a:cs typeface="Arial" pitchFamily="34" charset="0"/>
              </a:rPr>
              <a:t>đảm</a:t>
            </a:r>
            <a:r>
              <a:rPr lang="en-US" sz="2200" dirty="0">
                <a:solidFill>
                  <a:prstClr val="black"/>
                </a:solidFill>
                <a:latin typeface="Arial" pitchFamily="34" charset="0"/>
                <a:cs typeface="Arial" pitchFamily="34" charset="0"/>
              </a:rPr>
              <a:t> </a:t>
            </a:r>
            <a:r>
              <a:rPr lang="vi-VN" sz="2200" dirty="0">
                <a:solidFill>
                  <a:prstClr val="black"/>
                </a:solidFill>
                <a:cs typeface="Arial" pitchFamily="34" charset="0"/>
              </a:rPr>
              <a:t> </a:t>
            </a:r>
            <a:r>
              <a:rPr lang="en-US" sz="2200" dirty="0">
                <a:solidFill>
                  <a:prstClr val="black"/>
                </a:solidFill>
                <a:latin typeface="Arial" pitchFamily="34" charset="0"/>
                <a:cs typeface="Arial" pitchFamily="34" charset="0"/>
              </a:rPr>
              <a:t>XLVPHC…; </a:t>
            </a:r>
          </a:p>
          <a:p>
            <a:pPr indent="0" algn="just">
              <a:lnSpc>
                <a:spcPts val="2700"/>
              </a:lnSpc>
              <a:spcBef>
                <a:spcPct val="0"/>
              </a:spcBef>
              <a:buNone/>
              <a:defRPr/>
            </a:pPr>
            <a:r>
              <a:rPr lang="en-US" sz="2200" spc="10" dirty="0">
                <a:latin typeface="Arial" pitchFamily="34" charset="0"/>
                <a:ea typeface="Times New Roman"/>
                <a:cs typeface="Arial" pitchFamily="34" charset="0"/>
              </a:rPr>
              <a:t>+ C</a:t>
            </a:r>
            <a:r>
              <a:rPr lang="vi-VN" sz="2200" spc="10" dirty="0">
                <a:ea typeface="Times New Roman"/>
                <a:cs typeface="Arial" pitchFamily="34" charset="0"/>
              </a:rPr>
              <a:t>ác quy định về thời hạn, thời hiệu thực hiện các công việc chưa phù hợp thực tế; </a:t>
            </a:r>
            <a:r>
              <a:rPr lang="en-US" sz="2200" spc="10" dirty="0" err="1">
                <a:latin typeface="Arial" pitchFamily="34" charset="0"/>
                <a:ea typeface="Times New Roman"/>
                <a:cs typeface="Arial" pitchFamily="34" charset="0"/>
              </a:rPr>
              <a:t>thủ</a:t>
            </a:r>
            <a:r>
              <a:rPr lang="en-US" sz="2200" spc="10" dirty="0">
                <a:latin typeface="Arial" pitchFamily="34" charset="0"/>
                <a:ea typeface="Times New Roman"/>
                <a:cs typeface="Arial" pitchFamily="34" charset="0"/>
              </a:rPr>
              <a:t> </a:t>
            </a:r>
            <a:r>
              <a:rPr lang="en-US" sz="2200" spc="10" dirty="0" err="1">
                <a:latin typeface="Arial" pitchFamily="34" charset="0"/>
                <a:ea typeface="Times New Roman"/>
                <a:cs typeface="Arial" pitchFamily="34" charset="0"/>
              </a:rPr>
              <a:t>tục</a:t>
            </a:r>
            <a:r>
              <a:rPr lang="en-US" sz="2200" spc="10" dirty="0">
                <a:latin typeface="Arial" pitchFamily="34" charset="0"/>
                <a:ea typeface="Times New Roman"/>
                <a:cs typeface="Arial" pitchFamily="34" charset="0"/>
              </a:rPr>
              <a:t> </a:t>
            </a:r>
            <a:r>
              <a:rPr lang="en-US" sz="2200" spc="10" dirty="0" err="1">
                <a:latin typeface="Arial" pitchFamily="34" charset="0"/>
                <a:ea typeface="Times New Roman"/>
                <a:cs typeface="Arial" pitchFamily="34" charset="0"/>
              </a:rPr>
              <a:t>thực</a:t>
            </a:r>
            <a:r>
              <a:rPr lang="en-US" sz="2200" spc="10" dirty="0">
                <a:latin typeface="Arial" pitchFamily="34" charset="0"/>
                <a:ea typeface="Times New Roman"/>
                <a:cs typeface="Arial" pitchFamily="34" charset="0"/>
              </a:rPr>
              <a:t> </a:t>
            </a:r>
            <a:r>
              <a:rPr lang="en-US" sz="2200" spc="10" dirty="0" err="1">
                <a:latin typeface="Arial" pitchFamily="34" charset="0"/>
                <a:ea typeface="Times New Roman"/>
                <a:cs typeface="Arial" pitchFamily="34" charset="0"/>
              </a:rPr>
              <a:t>hiện</a:t>
            </a:r>
            <a:r>
              <a:rPr lang="en-US" sz="2200" spc="10" dirty="0">
                <a:latin typeface="Arial" pitchFamily="34" charset="0"/>
                <a:ea typeface="Times New Roman"/>
                <a:cs typeface="Arial" pitchFamily="34" charset="0"/>
              </a:rPr>
              <a:t> </a:t>
            </a:r>
            <a:r>
              <a:rPr lang="en-US" sz="2200" spc="10" dirty="0" err="1">
                <a:latin typeface="Arial" pitchFamily="34" charset="0"/>
                <a:ea typeface="Times New Roman"/>
                <a:cs typeface="Arial" pitchFamily="34" charset="0"/>
              </a:rPr>
              <a:t>một</a:t>
            </a:r>
            <a:r>
              <a:rPr lang="en-US" sz="2200" spc="10" dirty="0">
                <a:latin typeface="Arial" pitchFamily="34" charset="0"/>
                <a:ea typeface="Times New Roman"/>
                <a:cs typeface="Arial" pitchFamily="34" charset="0"/>
              </a:rPr>
              <a:t> </a:t>
            </a:r>
            <a:r>
              <a:rPr lang="en-US" sz="2200" spc="10" dirty="0" err="1">
                <a:latin typeface="Arial" pitchFamily="34" charset="0"/>
                <a:ea typeface="Times New Roman"/>
                <a:cs typeface="Arial" pitchFamily="34" charset="0"/>
              </a:rPr>
              <a:t>số</a:t>
            </a:r>
            <a:r>
              <a:rPr lang="en-US" sz="2200" spc="10" dirty="0">
                <a:latin typeface="Arial" pitchFamily="34" charset="0"/>
                <a:ea typeface="Times New Roman"/>
                <a:cs typeface="Arial" pitchFamily="34" charset="0"/>
              </a:rPr>
              <a:t> </a:t>
            </a:r>
            <a:r>
              <a:rPr lang="en-US" sz="2200" spc="10" dirty="0" err="1">
                <a:latin typeface="Arial" pitchFamily="34" charset="0"/>
                <a:ea typeface="Times New Roman"/>
                <a:cs typeface="Arial" pitchFamily="34" charset="0"/>
              </a:rPr>
              <a:t>công</a:t>
            </a:r>
            <a:r>
              <a:rPr lang="en-US" sz="2200" spc="10" dirty="0">
                <a:latin typeface="Arial" pitchFamily="34" charset="0"/>
                <a:ea typeface="Times New Roman"/>
                <a:cs typeface="Arial" pitchFamily="34" charset="0"/>
              </a:rPr>
              <a:t> </a:t>
            </a:r>
            <a:r>
              <a:rPr lang="en-US" sz="2200" spc="10" dirty="0" err="1">
                <a:latin typeface="Arial" pitchFamily="34" charset="0"/>
                <a:ea typeface="Times New Roman"/>
                <a:cs typeface="Arial" pitchFamily="34" charset="0"/>
              </a:rPr>
              <a:t>việc</a:t>
            </a:r>
            <a:r>
              <a:rPr lang="en-US" sz="2200" spc="10" dirty="0">
                <a:latin typeface="Arial" pitchFamily="34" charset="0"/>
                <a:ea typeface="Times New Roman"/>
                <a:cs typeface="Arial" pitchFamily="34" charset="0"/>
              </a:rPr>
              <a:t> (</a:t>
            </a:r>
            <a:r>
              <a:rPr lang="en-US" sz="2200" spc="10" dirty="0" err="1">
                <a:latin typeface="Arial" pitchFamily="34" charset="0"/>
                <a:ea typeface="Times New Roman"/>
                <a:cs typeface="Arial" pitchFamily="34" charset="0"/>
              </a:rPr>
              <a:t>như</a:t>
            </a:r>
            <a:r>
              <a:rPr lang="en-US" sz="2200" spc="10" dirty="0">
                <a:latin typeface="Arial" pitchFamily="34" charset="0"/>
                <a:ea typeface="Times New Roman"/>
                <a:cs typeface="Arial" pitchFamily="34" charset="0"/>
              </a:rPr>
              <a:t> </a:t>
            </a:r>
            <a:r>
              <a:rPr lang="en-US" sz="2200" spc="10" dirty="0" err="1">
                <a:latin typeface="Arial" pitchFamily="34" charset="0"/>
                <a:ea typeface="Times New Roman"/>
                <a:cs typeface="Arial" pitchFamily="34" charset="0"/>
              </a:rPr>
              <a:t>lập</a:t>
            </a:r>
            <a:r>
              <a:rPr lang="en-US" sz="2200" spc="10" dirty="0">
                <a:latin typeface="Arial" pitchFamily="34" charset="0"/>
                <a:ea typeface="Times New Roman"/>
                <a:cs typeface="Arial" pitchFamily="34" charset="0"/>
              </a:rPr>
              <a:t> </a:t>
            </a:r>
            <a:r>
              <a:rPr lang="en-US" sz="2200" spc="10" dirty="0" err="1">
                <a:latin typeface="Arial" pitchFamily="34" charset="0"/>
                <a:ea typeface="Times New Roman"/>
                <a:cs typeface="Arial" pitchFamily="34" charset="0"/>
              </a:rPr>
              <a:t>biên</a:t>
            </a:r>
            <a:r>
              <a:rPr lang="en-US" sz="2200" spc="10" dirty="0">
                <a:latin typeface="Arial" pitchFamily="34" charset="0"/>
                <a:ea typeface="Times New Roman"/>
                <a:cs typeface="Arial" pitchFamily="34" charset="0"/>
              </a:rPr>
              <a:t> </a:t>
            </a:r>
            <a:r>
              <a:rPr lang="en-US" sz="2200" spc="10" dirty="0" err="1">
                <a:latin typeface="Arial" pitchFamily="34" charset="0"/>
                <a:ea typeface="Times New Roman"/>
                <a:cs typeface="Arial" pitchFamily="34" charset="0"/>
              </a:rPr>
              <a:t>bản</a:t>
            </a:r>
            <a:r>
              <a:rPr lang="en-US" sz="2200" spc="10" dirty="0">
                <a:latin typeface="Arial" pitchFamily="34" charset="0"/>
                <a:ea typeface="Times New Roman"/>
                <a:cs typeface="Arial" pitchFamily="34" charset="0"/>
              </a:rPr>
              <a:t> VPHC, </a:t>
            </a:r>
            <a:r>
              <a:rPr lang="en-US" sz="2200" spc="10" dirty="0" err="1">
                <a:latin typeface="Arial" pitchFamily="34" charset="0"/>
                <a:ea typeface="Times New Roman"/>
                <a:cs typeface="Arial" pitchFamily="34" charset="0"/>
              </a:rPr>
              <a:t>giải</a:t>
            </a:r>
            <a:r>
              <a:rPr lang="en-US" sz="2200" spc="10" dirty="0">
                <a:latin typeface="Arial" pitchFamily="34" charset="0"/>
                <a:ea typeface="Times New Roman"/>
                <a:cs typeface="Arial" pitchFamily="34" charset="0"/>
              </a:rPr>
              <a:t> </a:t>
            </a:r>
            <a:r>
              <a:rPr lang="en-US" sz="2200" spc="10" dirty="0" err="1">
                <a:latin typeface="Arial" pitchFamily="34" charset="0"/>
                <a:ea typeface="Times New Roman"/>
                <a:cs typeface="Arial" pitchFamily="34" charset="0"/>
              </a:rPr>
              <a:t>trình</a:t>
            </a:r>
            <a:r>
              <a:rPr lang="en-US" sz="2200" spc="10" dirty="0">
                <a:latin typeface="Arial" pitchFamily="34" charset="0"/>
                <a:ea typeface="Times New Roman"/>
                <a:cs typeface="Arial" pitchFamily="34" charset="0"/>
              </a:rPr>
              <a:t>…) </a:t>
            </a:r>
            <a:r>
              <a:rPr lang="en-US" sz="2200" spc="10" dirty="0" err="1">
                <a:latin typeface="Arial" pitchFamily="34" charset="0"/>
                <a:ea typeface="Times New Roman"/>
                <a:cs typeface="Arial" pitchFamily="34" charset="0"/>
              </a:rPr>
              <a:t>chưa</a:t>
            </a:r>
            <a:r>
              <a:rPr lang="en-US" sz="2200" spc="10" dirty="0">
                <a:latin typeface="Arial" pitchFamily="34" charset="0"/>
                <a:ea typeface="Times New Roman"/>
                <a:cs typeface="Arial" pitchFamily="34" charset="0"/>
              </a:rPr>
              <a:t> </a:t>
            </a:r>
            <a:r>
              <a:rPr lang="en-US" sz="2200" spc="10" dirty="0" err="1">
                <a:latin typeface="Arial" pitchFamily="34" charset="0"/>
                <a:ea typeface="Times New Roman"/>
                <a:cs typeface="Arial" pitchFamily="34" charset="0"/>
              </a:rPr>
              <a:t>quy</a:t>
            </a:r>
            <a:r>
              <a:rPr lang="en-US" sz="2200" spc="10" dirty="0">
                <a:latin typeface="Arial" pitchFamily="34" charset="0"/>
                <a:ea typeface="Times New Roman"/>
                <a:cs typeface="Arial" pitchFamily="34" charset="0"/>
              </a:rPr>
              <a:t> </a:t>
            </a:r>
            <a:r>
              <a:rPr lang="en-US" sz="2200" spc="10" dirty="0" err="1">
                <a:latin typeface="Arial" pitchFamily="34" charset="0"/>
                <a:ea typeface="Times New Roman"/>
                <a:cs typeface="Arial" pitchFamily="34" charset="0"/>
              </a:rPr>
              <a:t>định</a:t>
            </a:r>
            <a:r>
              <a:rPr lang="en-US" sz="2200" spc="10" dirty="0">
                <a:latin typeface="Arial" pitchFamily="34" charset="0"/>
                <a:ea typeface="Times New Roman"/>
                <a:cs typeface="Arial" pitchFamily="34" charset="0"/>
              </a:rPr>
              <a:t> </a:t>
            </a:r>
            <a:r>
              <a:rPr lang="en-US" sz="2200" spc="10" dirty="0" err="1">
                <a:latin typeface="Arial" pitchFamily="34" charset="0"/>
                <a:ea typeface="Times New Roman"/>
                <a:cs typeface="Arial" pitchFamily="34" charset="0"/>
              </a:rPr>
              <a:t>đủ</a:t>
            </a:r>
            <a:r>
              <a:rPr lang="en-US" sz="2200" spc="10" dirty="0">
                <a:latin typeface="Arial" pitchFamily="34" charset="0"/>
                <a:ea typeface="Times New Roman"/>
                <a:cs typeface="Arial" pitchFamily="34" charset="0"/>
              </a:rPr>
              <a:t> </a:t>
            </a:r>
            <a:r>
              <a:rPr lang="en-US" sz="2200" spc="10" dirty="0" err="1">
                <a:latin typeface="Arial" pitchFamily="34" charset="0"/>
                <a:ea typeface="Times New Roman"/>
                <a:cs typeface="Arial" pitchFamily="34" charset="0"/>
              </a:rPr>
              <a:t>cụ</a:t>
            </a:r>
            <a:r>
              <a:rPr lang="en-US" sz="2200" spc="10" dirty="0">
                <a:latin typeface="Arial" pitchFamily="34" charset="0"/>
                <a:ea typeface="Times New Roman"/>
                <a:cs typeface="Arial" pitchFamily="34" charset="0"/>
              </a:rPr>
              <a:t> </a:t>
            </a:r>
            <a:r>
              <a:rPr lang="en-US" sz="2200" spc="10" dirty="0" err="1">
                <a:latin typeface="Arial" pitchFamily="34" charset="0"/>
                <a:ea typeface="Times New Roman"/>
                <a:cs typeface="Arial" pitchFamily="34" charset="0"/>
              </a:rPr>
              <a:t>thể</a:t>
            </a:r>
            <a:r>
              <a:rPr lang="en-US" sz="2200" spc="10" dirty="0">
                <a:latin typeface="Arial" pitchFamily="34" charset="0"/>
                <a:ea typeface="Times New Roman"/>
                <a:cs typeface="Arial" pitchFamily="34" charset="0"/>
              </a:rPr>
              <a:t>…</a:t>
            </a:r>
          </a:p>
          <a:p>
            <a:pPr indent="0" algn="just">
              <a:lnSpc>
                <a:spcPts val="2700"/>
              </a:lnSpc>
              <a:spcBef>
                <a:spcPts val="0"/>
              </a:spcBef>
              <a:spcAft>
                <a:spcPts val="0"/>
              </a:spcAft>
              <a:buNone/>
              <a:defRPr/>
            </a:pPr>
            <a:r>
              <a:rPr lang="en-US" sz="2200" spc="10" dirty="0">
                <a:latin typeface="Arial" pitchFamily="34" charset="0"/>
                <a:ea typeface="Times New Roman"/>
                <a:cs typeface="Arial" pitchFamily="34" charset="0"/>
              </a:rPr>
              <a:t>+ </a:t>
            </a:r>
            <a:r>
              <a:rPr lang="en-US" sz="2200" spc="10" dirty="0" err="1">
                <a:latin typeface="Arial" pitchFamily="34" charset="0"/>
                <a:ea typeface="Times New Roman"/>
                <a:cs typeface="Arial" pitchFamily="34" charset="0"/>
              </a:rPr>
              <a:t>Quy</a:t>
            </a:r>
            <a:r>
              <a:rPr lang="en-US" sz="2200" spc="10" dirty="0">
                <a:latin typeface="Arial" pitchFamily="34" charset="0"/>
                <a:ea typeface="Times New Roman"/>
                <a:cs typeface="Arial" pitchFamily="34" charset="0"/>
              </a:rPr>
              <a:t> </a:t>
            </a:r>
            <a:r>
              <a:rPr lang="en-US" sz="2200" spc="10" dirty="0" err="1">
                <a:latin typeface="Arial" pitchFamily="34" charset="0"/>
                <a:ea typeface="Times New Roman"/>
                <a:cs typeface="Arial" pitchFamily="34" charset="0"/>
              </a:rPr>
              <a:t>định</a:t>
            </a:r>
            <a:r>
              <a:rPr lang="en-US" sz="2200" spc="10" dirty="0">
                <a:latin typeface="Arial" pitchFamily="34" charset="0"/>
                <a:ea typeface="Times New Roman"/>
                <a:cs typeface="Arial" pitchFamily="34" charset="0"/>
              </a:rPr>
              <a:t> </a:t>
            </a:r>
            <a:r>
              <a:rPr lang="en-US" sz="2200" spc="10" dirty="0" err="1">
                <a:latin typeface="Arial" pitchFamily="34" charset="0"/>
                <a:ea typeface="Times New Roman"/>
                <a:cs typeface="Arial" pitchFamily="34" charset="0"/>
              </a:rPr>
              <a:t>về</a:t>
            </a:r>
            <a:r>
              <a:rPr lang="en-US" sz="2200" spc="10" dirty="0">
                <a:latin typeface="Arial" pitchFamily="34" charset="0"/>
                <a:ea typeface="Times New Roman"/>
                <a:cs typeface="Arial" pitchFamily="34" charset="0"/>
              </a:rPr>
              <a:t> </a:t>
            </a:r>
            <a:r>
              <a:rPr lang="vi-VN" sz="2200" dirty="0">
                <a:ea typeface="Times New Roman"/>
                <a:cs typeface="Arial" pitchFamily="34" charset="0"/>
              </a:rPr>
              <a:t>việc sử dụng phương tiện, thiết bị kỹ thuật nghiệp vụ trong việc phát hiện </a:t>
            </a:r>
            <a:r>
              <a:rPr lang="en-US" sz="2200" dirty="0" err="1">
                <a:latin typeface="Arial" pitchFamily="34" charset="0"/>
                <a:ea typeface="Times New Roman"/>
                <a:cs typeface="Arial" pitchFamily="34" charset="0"/>
              </a:rPr>
              <a:t>VPHC</a:t>
            </a:r>
            <a:r>
              <a:rPr lang="en-US" sz="2200" dirty="0">
                <a:latin typeface="Arial" pitchFamily="34" charset="0"/>
                <a:ea typeface="Times New Roman"/>
                <a:cs typeface="Arial" pitchFamily="34" charset="0"/>
              </a:rPr>
              <a:t> </a:t>
            </a:r>
            <a:r>
              <a:rPr lang="vi-VN" sz="2200" dirty="0">
                <a:ea typeface="Times New Roman"/>
                <a:cs typeface="Arial" pitchFamily="34" charset="0"/>
              </a:rPr>
              <a:t>cũng gặp một số vướng mắc trong thực tiễn</a:t>
            </a:r>
            <a:r>
              <a:rPr lang="en-US" sz="2200" dirty="0">
                <a:latin typeface="Arial" pitchFamily="34" charset="0"/>
                <a:ea typeface="Times New Roman"/>
                <a:cs typeface="Arial" pitchFamily="34" charset="0"/>
              </a:rPr>
              <a:t> ; </a:t>
            </a:r>
          </a:p>
          <a:p>
            <a:pPr indent="0" algn="just">
              <a:lnSpc>
                <a:spcPts val="2700"/>
              </a:lnSpc>
              <a:spcBef>
                <a:spcPts val="0"/>
              </a:spcBef>
              <a:spcAft>
                <a:spcPts val="0"/>
              </a:spcAft>
              <a:buNone/>
              <a:defRPr/>
            </a:pPr>
            <a:r>
              <a:rPr lang="en-US" sz="2200" spc="10" dirty="0">
                <a:latin typeface="Arial" pitchFamily="34" charset="0"/>
                <a:ea typeface="Times New Roman"/>
                <a:cs typeface="Arial" pitchFamily="34" charset="0"/>
              </a:rPr>
              <a:t>+ T</a:t>
            </a:r>
            <a:r>
              <a:rPr lang="vi-VN" sz="2200" spc="10" dirty="0">
                <a:ea typeface="Times New Roman"/>
                <a:cs typeface="Arial" pitchFamily="34" charset="0"/>
              </a:rPr>
              <a:t>hủ tục</a:t>
            </a:r>
            <a:r>
              <a:rPr lang="vi-VN" sz="2200" spc="-10" dirty="0">
                <a:ea typeface="Times New Roman"/>
                <a:cs typeface="Arial" pitchFamily="34" charset="0"/>
              </a:rPr>
              <a:t> </a:t>
            </a:r>
            <a:r>
              <a:rPr lang="vi-VN" sz="2200" spc="10" dirty="0">
                <a:ea typeface="Times New Roman"/>
                <a:cs typeface="Arial" pitchFamily="34" charset="0"/>
              </a:rPr>
              <a:t>xử lý tang vật, phương tiện </a:t>
            </a:r>
            <a:r>
              <a:rPr lang="en-US" sz="2200" spc="10" dirty="0" err="1">
                <a:latin typeface="Arial" pitchFamily="34" charset="0"/>
                <a:ea typeface="Times New Roman"/>
                <a:cs typeface="Arial" pitchFamily="34" charset="0"/>
              </a:rPr>
              <a:t>VPHC</a:t>
            </a:r>
            <a:r>
              <a:rPr lang="en-US" sz="2200" spc="10" dirty="0">
                <a:latin typeface="Arial" pitchFamily="34" charset="0"/>
                <a:ea typeface="Times New Roman"/>
                <a:cs typeface="Arial" pitchFamily="34" charset="0"/>
              </a:rPr>
              <a:t> </a:t>
            </a:r>
            <a:r>
              <a:rPr lang="vi-VN" sz="2200" spc="10" dirty="0">
                <a:ea typeface="Times New Roman"/>
                <a:cs typeface="Arial" pitchFamily="34" charset="0"/>
              </a:rPr>
              <a:t>còn nhiều bất cập, khiến cho việc xử lý tang vật, phương tiện bị tạm giữ, tịch thu gặp nhiều khó khăn; </a:t>
            </a:r>
            <a:endParaRPr lang="en-US" sz="2200" spc="10" dirty="0">
              <a:latin typeface="Arial" pitchFamily="34" charset="0"/>
              <a:ea typeface="Times New Roman"/>
              <a:cs typeface="Arial" pitchFamily="34" charset="0"/>
            </a:endParaRPr>
          </a:p>
          <a:p>
            <a:pPr indent="0" algn="just">
              <a:lnSpc>
                <a:spcPts val="2700"/>
              </a:lnSpc>
              <a:spcBef>
                <a:spcPts val="0"/>
              </a:spcBef>
              <a:spcAft>
                <a:spcPts val="0"/>
              </a:spcAft>
              <a:buNone/>
              <a:defRPr/>
            </a:pPr>
            <a:r>
              <a:rPr lang="en-US" sz="2200" dirty="0">
                <a:latin typeface="Arial" pitchFamily="34" charset="0"/>
                <a:ea typeface="Times New Roman"/>
                <a:cs typeface="Arial" pitchFamily="34" charset="0"/>
              </a:rPr>
              <a:t>+ V</a:t>
            </a:r>
            <a:r>
              <a:rPr lang="vi-VN" sz="2200" dirty="0">
                <a:ea typeface="Times New Roman"/>
                <a:cs typeface="Arial" pitchFamily="34" charset="0"/>
              </a:rPr>
              <a:t>iệc</a:t>
            </a:r>
            <a:r>
              <a:rPr lang="vi-VN" sz="2200" spc="10" dirty="0">
                <a:ea typeface="Times New Roman"/>
                <a:cs typeface="Arial" pitchFamily="34" charset="0"/>
              </a:rPr>
              <a:t> thi hành và cưỡng chế thi hành </a:t>
            </a:r>
            <a:r>
              <a:rPr lang="en-US" sz="2200" spc="10" dirty="0" err="1">
                <a:latin typeface="Arial" pitchFamily="34" charset="0"/>
                <a:ea typeface="Times New Roman"/>
                <a:cs typeface="Arial" pitchFamily="34" charset="0"/>
              </a:rPr>
              <a:t>QĐXPVPHC</a:t>
            </a:r>
            <a:r>
              <a:rPr lang="vi-VN" sz="2200" spc="10" dirty="0">
                <a:ea typeface="Times New Roman"/>
                <a:cs typeface="Arial" pitchFamily="34" charset="0"/>
              </a:rPr>
              <a:t> có những hạn chế do các quy định của Luật liên quan chưa đầy đủ, thiếu thống nhất </a:t>
            </a:r>
            <a:r>
              <a:rPr lang="en-US" sz="2200" spc="10" dirty="0">
                <a:latin typeface="Arial" pitchFamily="34" charset="0"/>
                <a:ea typeface="Times New Roman"/>
                <a:cs typeface="Arial" pitchFamily="34" charset="0"/>
              </a:rPr>
              <a:t>(VD: </a:t>
            </a:r>
            <a:r>
              <a:rPr lang="en-US" sz="2200" spc="10" dirty="0" err="1">
                <a:latin typeface="Arial" pitchFamily="34" charset="0"/>
                <a:ea typeface="Times New Roman"/>
                <a:cs typeface="Arial" pitchFamily="34" charset="0"/>
              </a:rPr>
              <a:t>chưa</a:t>
            </a:r>
            <a:r>
              <a:rPr lang="en-US" sz="2200" spc="10" dirty="0">
                <a:latin typeface="Arial" pitchFamily="34" charset="0"/>
                <a:ea typeface="Times New Roman"/>
                <a:cs typeface="Arial" pitchFamily="34" charset="0"/>
              </a:rPr>
              <a:t> </a:t>
            </a:r>
            <a:r>
              <a:rPr lang="en-US" sz="2200" spc="10" dirty="0" err="1">
                <a:latin typeface="Arial" pitchFamily="34" charset="0"/>
                <a:ea typeface="Times New Roman"/>
                <a:cs typeface="Arial" pitchFamily="34" charset="0"/>
              </a:rPr>
              <a:t>có</a:t>
            </a:r>
            <a:r>
              <a:rPr lang="en-US" sz="2200" spc="10" dirty="0">
                <a:latin typeface="Arial" pitchFamily="34" charset="0"/>
                <a:ea typeface="Times New Roman"/>
                <a:cs typeface="Arial" pitchFamily="34" charset="0"/>
              </a:rPr>
              <a:t> </a:t>
            </a:r>
            <a:r>
              <a:rPr lang="en-US" sz="2200" spc="10" dirty="0" err="1">
                <a:latin typeface="Arial" pitchFamily="34" charset="0"/>
                <a:ea typeface="Times New Roman"/>
                <a:cs typeface="Arial" pitchFamily="34" charset="0"/>
              </a:rPr>
              <a:t>quy</a:t>
            </a:r>
            <a:r>
              <a:rPr lang="en-US" sz="2200" spc="10" dirty="0">
                <a:latin typeface="Arial" pitchFamily="34" charset="0"/>
                <a:ea typeface="Times New Roman"/>
                <a:cs typeface="Arial" pitchFamily="34" charset="0"/>
              </a:rPr>
              <a:t> </a:t>
            </a:r>
            <a:r>
              <a:rPr lang="en-US" sz="2200" spc="10" dirty="0" err="1">
                <a:latin typeface="Arial" pitchFamily="34" charset="0"/>
                <a:ea typeface="Times New Roman"/>
                <a:cs typeface="Arial" pitchFamily="34" charset="0"/>
              </a:rPr>
              <a:t>định</a:t>
            </a:r>
            <a:r>
              <a:rPr lang="en-US" sz="2200" spc="10" dirty="0">
                <a:latin typeface="Arial" pitchFamily="34" charset="0"/>
                <a:ea typeface="Times New Roman"/>
                <a:cs typeface="Arial" pitchFamily="34" charset="0"/>
              </a:rPr>
              <a:t> </a:t>
            </a:r>
            <a:r>
              <a:rPr lang="en-US" sz="2200" spc="10" dirty="0" err="1">
                <a:latin typeface="Arial" pitchFamily="34" charset="0"/>
                <a:ea typeface="Times New Roman"/>
                <a:cs typeface="Arial" pitchFamily="34" charset="0"/>
              </a:rPr>
              <a:t>hoãn</a:t>
            </a:r>
            <a:r>
              <a:rPr lang="en-US" sz="2200" spc="10" dirty="0">
                <a:latin typeface="Arial" pitchFamily="34" charset="0"/>
                <a:ea typeface="Times New Roman"/>
                <a:cs typeface="Arial" pitchFamily="34" charset="0"/>
              </a:rPr>
              <a:t> </a:t>
            </a:r>
            <a:r>
              <a:rPr lang="en-US" sz="2200" spc="10" dirty="0" err="1">
                <a:latin typeface="Arial" pitchFamily="34" charset="0"/>
                <a:ea typeface="Times New Roman"/>
                <a:cs typeface="Arial" pitchFamily="34" charset="0"/>
              </a:rPr>
              <a:t>thi</a:t>
            </a:r>
            <a:r>
              <a:rPr lang="en-US" sz="2200" spc="10" dirty="0">
                <a:latin typeface="Arial" pitchFamily="34" charset="0"/>
                <a:ea typeface="Times New Roman"/>
                <a:cs typeface="Arial" pitchFamily="34" charset="0"/>
              </a:rPr>
              <a:t> </a:t>
            </a:r>
            <a:r>
              <a:rPr lang="en-US" sz="2200" spc="10" dirty="0" err="1">
                <a:latin typeface="Arial" pitchFamily="34" charset="0"/>
                <a:ea typeface="Times New Roman"/>
                <a:cs typeface="Arial" pitchFamily="34" charset="0"/>
              </a:rPr>
              <a:t>hành</a:t>
            </a:r>
            <a:r>
              <a:rPr lang="en-US" sz="2200" spc="10" dirty="0">
                <a:latin typeface="Arial" pitchFamily="34" charset="0"/>
                <a:ea typeface="Times New Roman"/>
                <a:cs typeface="Arial" pitchFamily="34" charset="0"/>
              </a:rPr>
              <a:t> QĐ </a:t>
            </a:r>
            <a:r>
              <a:rPr lang="en-US" sz="2200" spc="10" dirty="0" err="1">
                <a:latin typeface="Arial" pitchFamily="34" charset="0"/>
                <a:ea typeface="Times New Roman"/>
                <a:cs typeface="Arial" pitchFamily="34" charset="0"/>
              </a:rPr>
              <a:t>phạt</a:t>
            </a:r>
            <a:r>
              <a:rPr lang="en-US" sz="2200" spc="10" dirty="0">
                <a:latin typeface="Arial" pitchFamily="34" charset="0"/>
                <a:ea typeface="Times New Roman"/>
                <a:cs typeface="Arial" pitchFamily="34" charset="0"/>
              </a:rPr>
              <a:t> </a:t>
            </a:r>
            <a:r>
              <a:rPr lang="en-US" sz="2200" spc="10" dirty="0" err="1">
                <a:latin typeface="Arial" pitchFamily="34" charset="0"/>
                <a:ea typeface="Times New Roman"/>
                <a:cs typeface="Arial" pitchFamily="34" charset="0"/>
              </a:rPr>
              <a:t>tiền</a:t>
            </a:r>
            <a:r>
              <a:rPr lang="en-US" sz="2200" spc="10" dirty="0">
                <a:latin typeface="Arial" pitchFamily="34" charset="0"/>
                <a:ea typeface="Times New Roman"/>
                <a:cs typeface="Arial" pitchFamily="34" charset="0"/>
              </a:rPr>
              <a:t> </a:t>
            </a:r>
            <a:r>
              <a:rPr lang="en-US" sz="2200" spc="10" dirty="0" err="1">
                <a:latin typeface="Arial" pitchFamily="34" charset="0"/>
                <a:ea typeface="Times New Roman"/>
                <a:cs typeface="Arial" pitchFamily="34" charset="0"/>
              </a:rPr>
              <a:t>đối</a:t>
            </a:r>
            <a:r>
              <a:rPr lang="en-US" sz="2200" spc="10" dirty="0">
                <a:latin typeface="Arial" pitchFamily="34" charset="0"/>
                <a:ea typeface="Times New Roman"/>
                <a:cs typeface="Arial" pitchFamily="34" charset="0"/>
              </a:rPr>
              <a:t> </a:t>
            </a:r>
            <a:r>
              <a:rPr lang="en-US" sz="2200" spc="10" dirty="0" err="1">
                <a:latin typeface="Arial" pitchFamily="34" charset="0"/>
                <a:ea typeface="Times New Roman"/>
                <a:cs typeface="Arial" pitchFamily="34" charset="0"/>
              </a:rPr>
              <a:t>với</a:t>
            </a:r>
            <a:r>
              <a:rPr lang="en-US" sz="2200" spc="10" dirty="0">
                <a:latin typeface="Arial" pitchFamily="34" charset="0"/>
                <a:ea typeface="Times New Roman"/>
                <a:cs typeface="Arial" pitchFamily="34" charset="0"/>
              </a:rPr>
              <a:t> </a:t>
            </a:r>
            <a:r>
              <a:rPr lang="en-US" sz="2200" spc="10" dirty="0" err="1">
                <a:latin typeface="Arial" pitchFamily="34" charset="0"/>
                <a:ea typeface="Times New Roman"/>
                <a:cs typeface="Arial" pitchFamily="34" charset="0"/>
              </a:rPr>
              <a:t>tổ</a:t>
            </a:r>
            <a:r>
              <a:rPr lang="en-US" sz="2200" spc="10" dirty="0">
                <a:latin typeface="Arial" pitchFamily="34" charset="0"/>
                <a:ea typeface="Times New Roman"/>
                <a:cs typeface="Arial" pitchFamily="34" charset="0"/>
              </a:rPr>
              <a:t> </a:t>
            </a:r>
            <a:r>
              <a:rPr lang="en-US" sz="2200" spc="10" dirty="0" err="1">
                <a:latin typeface="Arial" pitchFamily="34" charset="0"/>
                <a:ea typeface="Times New Roman"/>
                <a:cs typeface="Arial" pitchFamily="34" charset="0"/>
              </a:rPr>
              <a:t>chức</a:t>
            </a:r>
            <a:r>
              <a:rPr lang="en-US" sz="2200" spc="10" dirty="0">
                <a:latin typeface="Arial" pitchFamily="34" charset="0"/>
                <a:ea typeface="Times New Roman"/>
                <a:cs typeface="Arial" pitchFamily="34" charset="0"/>
              </a:rPr>
              <a:t> </a:t>
            </a:r>
            <a:r>
              <a:rPr lang="en-US" sz="2200" spc="10" dirty="0" err="1">
                <a:latin typeface="Arial" pitchFamily="34" charset="0"/>
                <a:ea typeface="Times New Roman"/>
                <a:cs typeface="Arial" pitchFamily="34" charset="0"/>
              </a:rPr>
              <a:t>trong</a:t>
            </a:r>
            <a:r>
              <a:rPr lang="en-US" sz="2200" spc="10" dirty="0">
                <a:latin typeface="Arial" pitchFamily="34" charset="0"/>
                <a:ea typeface="Times New Roman"/>
                <a:cs typeface="Arial" pitchFamily="34" charset="0"/>
              </a:rPr>
              <a:t> </a:t>
            </a:r>
            <a:r>
              <a:rPr lang="en-US" sz="2200" spc="10" dirty="0" err="1">
                <a:latin typeface="Arial" pitchFamily="34" charset="0"/>
                <a:ea typeface="Times New Roman"/>
                <a:cs typeface="Arial" pitchFamily="34" charset="0"/>
              </a:rPr>
              <a:t>trường</a:t>
            </a:r>
            <a:r>
              <a:rPr lang="en-US" sz="2200" spc="10" dirty="0">
                <a:latin typeface="Arial" pitchFamily="34" charset="0"/>
                <a:ea typeface="Times New Roman"/>
                <a:cs typeface="Arial" pitchFamily="34" charset="0"/>
              </a:rPr>
              <a:t> </a:t>
            </a:r>
            <a:r>
              <a:rPr lang="en-US" sz="2200" spc="10" dirty="0" err="1">
                <a:latin typeface="Arial" pitchFamily="34" charset="0"/>
                <a:ea typeface="Times New Roman"/>
                <a:cs typeface="Arial" pitchFamily="34" charset="0"/>
              </a:rPr>
              <a:t>hợp</a:t>
            </a:r>
            <a:r>
              <a:rPr lang="en-US" sz="2200" spc="10" dirty="0">
                <a:latin typeface="Arial" pitchFamily="34" charset="0"/>
                <a:ea typeface="Times New Roman"/>
                <a:cs typeface="Arial" pitchFamily="34" charset="0"/>
              </a:rPr>
              <a:t> KK </a:t>
            </a:r>
            <a:r>
              <a:rPr lang="en-US" sz="2200" spc="10" dirty="0" err="1">
                <a:latin typeface="Arial" pitchFamily="34" charset="0"/>
                <a:ea typeface="Times New Roman"/>
                <a:cs typeface="Arial" pitchFamily="34" charset="0"/>
              </a:rPr>
              <a:t>về</a:t>
            </a:r>
            <a:r>
              <a:rPr lang="en-US" sz="2200" spc="10" dirty="0">
                <a:latin typeface="Arial" pitchFamily="34" charset="0"/>
                <a:ea typeface="Times New Roman"/>
                <a:cs typeface="Arial" pitchFamily="34" charset="0"/>
              </a:rPr>
              <a:t> </a:t>
            </a:r>
            <a:r>
              <a:rPr lang="en-US" sz="2200" spc="10" dirty="0" err="1">
                <a:latin typeface="Arial" pitchFamily="34" charset="0"/>
                <a:ea typeface="Times New Roman"/>
                <a:cs typeface="Arial" pitchFamily="34" charset="0"/>
              </a:rPr>
              <a:t>kinh</a:t>
            </a:r>
            <a:r>
              <a:rPr lang="en-US" sz="2200" spc="10" dirty="0">
                <a:latin typeface="Arial" pitchFamily="34" charset="0"/>
                <a:ea typeface="Times New Roman"/>
                <a:cs typeface="Arial" pitchFamily="34" charset="0"/>
              </a:rPr>
              <a:t> </a:t>
            </a:r>
            <a:r>
              <a:rPr lang="en-US" sz="2200" spc="10" dirty="0" err="1">
                <a:latin typeface="Arial" pitchFamily="34" charset="0"/>
                <a:ea typeface="Times New Roman"/>
                <a:cs typeface="Arial" pitchFamily="34" charset="0"/>
              </a:rPr>
              <a:t>tế</a:t>
            </a:r>
            <a:r>
              <a:rPr lang="en-US" sz="2200" spc="10" dirty="0">
                <a:latin typeface="Arial" pitchFamily="34" charset="0"/>
                <a:ea typeface="Times New Roman"/>
                <a:cs typeface="Arial" pitchFamily="34" charset="0"/>
              </a:rPr>
              <a:t>, </a:t>
            </a:r>
            <a:r>
              <a:rPr lang="vi-VN" sz="2200" spc="10" dirty="0">
                <a:ea typeface="Times New Roman"/>
                <a:cs typeface="Arial" pitchFamily="34" charset="0"/>
              </a:rPr>
              <a:t>chưa có quy định về thời hạn, thời hiệu thi hành </a:t>
            </a:r>
            <a:r>
              <a:rPr lang="en-US" sz="2200" spc="10" dirty="0" err="1">
                <a:latin typeface="Arial" pitchFamily="34" charset="0"/>
                <a:ea typeface="Times New Roman"/>
                <a:cs typeface="Arial" pitchFamily="34" charset="0"/>
              </a:rPr>
              <a:t>QĐ</a:t>
            </a:r>
            <a:r>
              <a:rPr lang="en-US" sz="2200" spc="10" dirty="0">
                <a:latin typeface="Arial" pitchFamily="34" charset="0"/>
                <a:ea typeface="Times New Roman"/>
                <a:cs typeface="Arial" pitchFamily="34" charset="0"/>
              </a:rPr>
              <a:t> </a:t>
            </a:r>
            <a:r>
              <a:rPr lang="vi-VN" sz="2200" spc="10" dirty="0">
                <a:ea typeface="Times New Roman"/>
                <a:cs typeface="Arial" pitchFamily="34" charset="0"/>
              </a:rPr>
              <a:t>cưỡng chế </a:t>
            </a:r>
            <a:r>
              <a:rPr lang="en-US" sz="2200" spc="10" dirty="0" err="1">
                <a:latin typeface="Arial" pitchFamily="34" charset="0"/>
                <a:ea typeface="Times New Roman"/>
                <a:cs typeface="Arial" pitchFamily="34" charset="0"/>
              </a:rPr>
              <a:t>thi</a:t>
            </a:r>
            <a:r>
              <a:rPr lang="en-US" sz="2200" spc="10" dirty="0">
                <a:latin typeface="Arial" pitchFamily="34" charset="0"/>
                <a:ea typeface="Times New Roman"/>
                <a:cs typeface="Arial" pitchFamily="34" charset="0"/>
              </a:rPr>
              <a:t> </a:t>
            </a:r>
            <a:r>
              <a:rPr lang="en-US" sz="2200" spc="10" dirty="0" err="1">
                <a:latin typeface="Arial" pitchFamily="34" charset="0"/>
                <a:ea typeface="Times New Roman"/>
                <a:cs typeface="Arial" pitchFamily="34" charset="0"/>
              </a:rPr>
              <a:t>hành</a:t>
            </a:r>
            <a:r>
              <a:rPr lang="en-US" sz="2200" spc="10" dirty="0">
                <a:latin typeface="Arial" pitchFamily="34" charset="0"/>
                <a:ea typeface="Times New Roman"/>
                <a:cs typeface="Arial" pitchFamily="34" charset="0"/>
              </a:rPr>
              <a:t> </a:t>
            </a:r>
            <a:r>
              <a:rPr lang="en-US" sz="2200" spc="10" dirty="0" err="1">
                <a:latin typeface="Arial" pitchFamily="34" charset="0"/>
                <a:ea typeface="Times New Roman"/>
                <a:cs typeface="Arial" pitchFamily="34" charset="0"/>
              </a:rPr>
              <a:t>QĐXPVPHC</a:t>
            </a:r>
            <a:r>
              <a:rPr lang="en-US" sz="2200" spc="10" dirty="0">
                <a:latin typeface="Arial" pitchFamily="34" charset="0"/>
                <a:ea typeface="Times New Roman"/>
                <a:cs typeface="Arial" pitchFamily="34" charset="0"/>
              </a:rPr>
              <a:t>, </a:t>
            </a:r>
            <a:r>
              <a:rPr lang="en-US" sz="2200" spc="10" dirty="0" err="1">
                <a:latin typeface="Arial" pitchFamily="34" charset="0"/>
                <a:ea typeface="Times New Roman"/>
                <a:cs typeface="Arial" pitchFamily="34" charset="0"/>
              </a:rPr>
              <a:t>thiếu</a:t>
            </a:r>
            <a:r>
              <a:rPr lang="en-US" sz="2200" spc="10" dirty="0">
                <a:latin typeface="Arial" pitchFamily="34" charset="0"/>
                <a:ea typeface="Times New Roman"/>
                <a:cs typeface="Arial" pitchFamily="34" charset="0"/>
              </a:rPr>
              <a:t> </a:t>
            </a:r>
            <a:r>
              <a:rPr lang="en-US" sz="2200" spc="10" dirty="0" err="1">
                <a:latin typeface="Arial" pitchFamily="34" charset="0"/>
                <a:ea typeface="Times New Roman"/>
                <a:cs typeface="Arial" pitchFamily="34" charset="0"/>
              </a:rPr>
              <a:t>các</a:t>
            </a:r>
            <a:r>
              <a:rPr lang="en-US" sz="2200" spc="10" dirty="0">
                <a:latin typeface="Arial" pitchFamily="34" charset="0"/>
                <a:ea typeface="Times New Roman"/>
                <a:cs typeface="Arial" pitchFamily="34" charset="0"/>
              </a:rPr>
              <a:t> </a:t>
            </a:r>
            <a:r>
              <a:rPr lang="en-US" sz="2200" spc="10" dirty="0" err="1">
                <a:latin typeface="Arial" pitchFamily="34" charset="0"/>
                <a:ea typeface="Times New Roman"/>
                <a:cs typeface="Arial" pitchFamily="34" charset="0"/>
              </a:rPr>
              <a:t>biện</a:t>
            </a:r>
            <a:r>
              <a:rPr lang="en-US" sz="2200" spc="10" dirty="0">
                <a:latin typeface="Arial" pitchFamily="34" charset="0"/>
                <a:ea typeface="Times New Roman"/>
                <a:cs typeface="Arial" pitchFamily="34" charset="0"/>
              </a:rPr>
              <a:t> </a:t>
            </a:r>
            <a:r>
              <a:rPr lang="en-US" sz="2200" spc="10" dirty="0" err="1">
                <a:latin typeface="Arial" pitchFamily="34" charset="0"/>
                <a:ea typeface="Times New Roman"/>
                <a:cs typeface="Arial" pitchFamily="34" charset="0"/>
              </a:rPr>
              <a:t>pháp</a:t>
            </a:r>
            <a:r>
              <a:rPr lang="en-US" sz="2200" spc="10" dirty="0">
                <a:latin typeface="Arial" pitchFamily="34" charset="0"/>
                <a:ea typeface="Times New Roman"/>
                <a:cs typeface="Arial" pitchFamily="34" charset="0"/>
              </a:rPr>
              <a:t> </a:t>
            </a:r>
            <a:r>
              <a:rPr lang="vi-VN" sz="2200" dirty="0">
                <a:ea typeface="Times New Roman"/>
                <a:cs typeface="Arial" pitchFamily="34" charset="0"/>
              </a:rPr>
              <a:t>cưỡng chế thi hành </a:t>
            </a:r>
            <a:r>
              <a:rPr lang="en-US" sz="2200" spc="10" dirty="0" err="1">
                <a:latin typeface="Arial" pitchFamily="34" charset="0"/>
                <a:ea typeface="Times New Roman"/>
                <a:cs typeface="Arial" pitchFamily="34" charset="0"/>
              </a:rPr>
              <a:t>QĐXPVPHC</a:t>
            </a:r>
            <a:r>
              <a:rPr lang="en-US" sz="2200" spc="10" dirty="0">
                <a:latin typeface="Arial" pitchFamily="34" charset="0"/>
                <a:ea typeface="Times New Roman"/>
                <a:cs typeface="Arial" pitchFamily="34" charset="0"/>
              </a:rPr>
              <a:t> …)</a:t>
            </a:r>
            <a:r>
              <a:rPr lang="vi-VN" sz="2200" spc="10" dirty="0">
                <a:ea typeface="Times New Roman"/>
                <a:cs typeface="Arial" pitchFamily="34" charset="0"/>
              </a:rPr>
              <a:t>…</a:t>
            </a:r>
            <a:endParaRPr lang="en-US" sz="2200" dirty="0">
              <a:latin typeface="Arial" pitchFamily="34" charset="0"/>
              <a:ea typeface="Times New Roman"/>
              <a:cs typeface="Arial" pitchFamily="34" charset="0"/>
            </a:endParaRPr>
          </a:p>
          <a:p>
            <a:pPr indent="0" algn="just">
              <a:lnSpc>
                <a:spcPts val="2700"/>
              </a:lnSpc>
              <a:spcBef>
                <a:spcPts val="0"/>
              </a:spcBef>
              <a:spcAft>
                <a:spcPts val="0"/>
              </a:spcAft>
              <a:buNone/>
              <a:defRPr/>
            </a:pPr>
            <a:endParaRPr lang="en-US" sz="2200" dirty="0">
              <a:latin typeface="Arial" pitchFamily="34" charset="0"/>
              <a:cs typeface="Arial" pitchFamily="34" charset="0"/>
            </a:endParaRPr>
          </a:p>
          <a:p>
            <a:pPr>
              <a:lnSpc>
                <a:spcPts val="2700"/>
              </a:lnSpc>
              <a:defRPr/>
            </a:pPr>
            <a:endParaRPr lang="en-US" sz="2400" dirty="0"/>
          </a:p>
        </p:txBody>
      </p:sp>
      <p:sp>
        <p:nvSpPr>
          <p:cNvPr id="4" name="Date Placeholder 3"/>
          <p:cNvSpPr>
            <a:spLocks noGrp="1"/>
          </p:cNvSpPr>
          <p:nvPr>
            <p:ph type="dt" sz="quarter" idx="10"/>
          </p:nvPr>
        </p:nvSpPr>
        <p:spPr/>
        <p:txBody>
          <a:bodyPr/>
          <a:lstStyle/>
          <a:p>
            <a:pPr>
              <a:defRPr/>
            </a:pPr>
            <a:fld id="{31C4DC35-B21D-4C38-9FF5-0061B041CF30}" type="datetime1">
              <a:rPr lang="en-US" smtClean="0"/>
              <a:pPr>
                <a:defRPr/>
              </a:pPr>
              <a:t>2/27/2023</a:t>
            </a:fld>
            <a:endParaRPr lang="en-US"/>
          </a:p>
        </p:txBody>
      </p:sp>
      <p:sp>
        <p:nvSpPr>
          <p:cNvPr id="5" name="Slide Number Placeholder 4"/>
          <p:cNvSpPr>
            <a:spLocks noGrp="1"/>
          </p:cNvSpPr>
          <p:nvPr>
            <p:ph type="sldNum" sz="quarter" idx="12"/>
          </p:nvPr>
        </p:nvSpPr>
        <p:spPr/>
        <p:txBody>
          <a:bodyPr/>
          <a:lstStyle/>
          <a:p>
            <a:pPr>
              <a:defRPr/>
            </a:pPr>
            <a:fld id="{8DE814BF-7119-4E8A-B9C4-90B1EE932A7E}" type="slidenum">
              <a:rPr lang="en-US" smtClean="0"/>
              <a:pPr>
                <a:defRPr/>
              </a:pPr>
              <a:t>9</a:t>
            </a:fld>
            <a:endParaRPr lang="en-US"/>
          </a:p>
        </p:txBody>
      </p:sp>
    </p:spTree>
  </p:cSld>
  <p:clrMapOvr>
    <a:masterClrMapping/>
  </p:clrMapOvr>
  <p:transition spd="slow">
    <p:wheel spokes="1"/>
  </p:transition>
</p:sld>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THỰC TIỄN TỔ CHỨC TRIỂN KHAI THỰC HIỆN">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scene3d>
            <a:camera prst="orthographicFront">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4551</TotalTime>
  <Words>8433</Words>
  <Application>Microsoft Office PowerPoint</Application>
  <PresentationFormat>Widescreen</PresentationFormat>
  <Paragraphs>551</Paragraphs>
  <Slides>45</Slides>
  <Notes>0</Notes>
  <HiddenSlides>0</HiddenSlides>
  <MMClips>0</MMClips>
  <ScaleCrop>false</ScaleCrop>
  <HeadingPairs>
    <vt:vector size="6" baseType="variant">
      <vt:variant>
        <vt:lpstr>Fonts Used</vt:lpstr>
      </vt:variant>
      <vt:variant>
        <vt:i4>6</vt:i4>
      </vt:variant>
      <vt:variant>
        <vt:lpstr>Theme</vt:lpstr>
      </vt:variant>
      <vt:variant>
        <vt:i4>2</vt:i4>
      </vt:variant>
      <vt:variant>
        <vt:lpstr>Slide Titles</vt:lpstr>
      </vt:variant>
      <vt:variant>
        <vt:i4>45</vt:i4>
      </vt:variant>
    </vt:vector>
  </HeadingPairs>
  <TitlesOfParts>
    <vt:vector size="53" baseType="lpstr">
      <vt:lpstr>Arial</vt:lpstr>
      <vt:lpstr>Calibri</vt:lpstr>
      <vt:lpstr>Constantia</vt:lpstr>
      <vt:lpstr>Times New Roman</vt:lpstr>
      <vt:lpstr>Verdana</vt:lpstr>
      <vt:lpstr>Wingdings 2</vt:lpstr>
      <vt:lpstr>Office Theme</vt:lpstr>
      <vt:lpstr>1_THỰC TIỄN TỔ CHỨC TRIỂN KHAI THỰC HIỆN</vt:lpstr>
      <vt:lpstr>CỤC QUẢN LÝ XỬ LÝ VI PHẠM HÀNH CHÍNH  VÀ THEO DÕI THI HÀNH PHÁP LUẬT  TỔNG QUAN XỬ PHẠT VI PHẠM HÀNH CHÍNH  VÀ NHỮNG ĐIỂM MỚI TRONG LUẬT SỐ 67/2020/QH14  NGÀY 13/11/2020 SỬA ĐỔI, BỔ SUNG  MỘT SỐ ĐIỀU CỦA  LUẬT XLVPHC NĂM 2012  HỘI NGHỊ TẬP HUẤN CHUYÊN SÂU VỀ PHÁP LUẬT XỬ PHẠT VPHC  NGÀNH TÀI NGUYÊN VÀ MÔI TRƯỜNG</vt:lpstr>
      <vt:lpstr>PowerPoint Presentation</vt:lpstr>
      <vt:lpstr>NỘI DUNG CHUYÊN ĐỀ</vt:lpstr>
      <vt:lpstr>ĐẶT VẤN ĐỀ </vt:lpstr>
      <vt:lpstr>SỰ CẦN THIẾT SỬA ĐỔI, BỔ SUNG LUẬT XLVPHC2012</vt:lpstr>
      <vt:lpstr>     SỰ CẦN THIẾT SỬA ĐỔI, BỔ SUNG LUẬT XLVPHC2012</vt:lpstr>
      <vt:lpstr>VÍ DỤ KHÓ KHĂN VƯỚNG MẮC TRONG VỀ XPVPHC</vt:lpstr>
      <vt:lpstr>VÍ DỤ KHÓ KHĂN VƯỚNG MẮC TRONG VỀ XPVPHC</vt:lpstr>
      <vt:lpstr>VÍ DỤ KHÓ KHĂN VƯỚNG MẮC TRONG VỀ XPVPHC</vt:lpstr>
      <vt:lpstr>SỰ CẦN THIẾT SỬA ĐỔI, BỔ SUNG LUẬT XLVPHC 2012</vt:lpstr>
      <vt:lpstr>MỤC ĐÍCH VÀ QUAN ĐIỂM CHỈ ĐẠO  XÂY DỰNG LUẬT SĐBS LUẬT XLVPHC </vt:lpstr>
      <vt:lpstr>MỤC ĐÍCH VÀ QUAN ĐIỂM CHỈ ĐẠO  XÂY DỰNG LUẬT SĐBS LUẬT XLVPHC </vt:lpstr>
      <vt:lpstr>CÁC CHÍNH SÁCH PHÁP LÝ  XÂY DỰNG LUẬT SĐBS LUẬT XLVPHC</vt:lpstr>
      <vt:lpstr>NỘI DUNG CƠ BẢN LUẬT SĐBS LUẠT XLVPHC</vt:lpstr>
      <vt:lpstr>NỘI DUNG CƠ BẢN LUẬT SĐBS LUẠT XLVPHC</vt:lpstr>
      <vt:lpstr>NỘI DUNG CƠ BẢN LUẬT SĐBS LUẠT XLVPHC</vt:lpstr>
      <vt:lpstr>NỘI DUNG CƠ BẢN LUẬT SĐBS LUẠT XLVPHC</vt:lpstr>
      <vt:lpstr>NỘI DUNG CƠ BẢN LUẬT SĐBS LUẠT XLVPHC</vt:lpstr>
      <vt:lpstr>NỘI DUNG CƠ BẢN LUẬT SĐBS LUẠT XLVPHC</vt:lpstr>
      <vt:lpstr>PowerPoint Presentation</vt:lpstr>
      <vt:lpstr>NỘI DUNG CƠ BẢN LUẬT SĐBS LUẠT XLVPHC</vt:lpstr>
      <vt:lpstr>NỘI DUNG CƠ BẢN LUẬT SĐBS LUẠT XLVPHC</vt:lpstr>
      <vt:lpstr>NỘI DUNG CƠ BẢN LUẬT SĐBS LUẠT XLVPHC</vt:lpstr>
      <vt:lpstr>NỘI DUNG CƠ BẢN LUẬT SĐBS LUẠT XL</vt:lpstr>
      <vt:lpstr>NỘI DUNG CƠ BẢN LUẬT SĐBS LUẬT XLVPHC</vt:lpstr>
      <vt:lpstr>NỘI DUNG CƠ BẢN LUẬT SĐBS LUẬT XLVPHC</vt:lpstr>
      <vt:lpstr>BIỂU ĐỒ CÁC SAI SÓT CHỦ YẾU LIÊN QUAN ĐẾN  VIỆC LẬP BIÊN BẢN VPHC TRONG LĨNH VỰC BVMT</vt:lpstr>
      <vt:lpstr>NỘI DUNG CƠ BẢN LUẬT SĐBS LUẬT XLVPHC</vt:lpstr>
      <vt:lpstr>NỘI DUNG CƠ BẢN LUẬT SĐBS LUẬT XLVPHC</vt:lpstr>
      <vt:lpstr>NỘI DUNG CƠ BẢN LUẬT SĐBS LUẬT XLVPHC</vt:lpstr>
      <vt:lpstr>NỘI DUNG CƠ BẢN LUẬT SĐBS LUẬT XLVPHC</vt:lpstr>
      <vt:lpstr>NỘI DUNG CƠ BẢN LUẬT SĐBS LUẠT XLVPHC</vt:lpstr>
      <vt:lpstr>NỘI DUNG CƠ BẢN LUẬT SĐBS LUẠT XLVPHC</vt:lpstr>
      <vt:lpstr>PowerPoint Presentation</vt:lpstr>
      <vt:lpstr>NỘI DUNG CƠ BẢN LUẬT SĐBS LUẠT XLVPC</vt:lpstr>
      <vt:lpstr>NỘI DUNG CƠ BẢN LUẬT SĐBS LUẠT XLVPHC</vt:lpstr>
      <vt:lpstr>NỘI DUNG CƠ BẢN LUẬT SĐBS LUẠT XLVPHC</vt:lpstr>
      <vt:lpstr>NỘI DUNG CƠ BẢN LUẬT SĐBS LUẠT XLVPHC</vt:lpstr>
      <vt:lpstr>NỘI DUNG CƠ BẢN LUẬT SĐBS LUẠT XLVPHC</vt:lpstr>
      <vt:lpstr>NỘI DUNG CƠ BẢN LUẬT SĐBS LUẠT XLVPHC</vt:lpstr>
      <vt:lpstr>NỘI DUNG CƠ BẢN LUẬT SĐBS LUẠT XLVPHC</vt:lpstr>
      <vt:lpstr>MỘT SỐ NỘI DUNG CẦN LƯU Ý TRONG NGHỊ ĐỊNH SỐ 118/2021/NĐ-CP</vt:lpstr>
      <vt:lpstr>MỘT SỐ NỘI DUNG CẦN LƯU Ý TRONG NGHỊ ĐỊNH SỐ 118/2021/NĐ-CP</vt:lpstr>
      <vt:lpstr>MỘT SỐ NỘI DUNG CẦN LƯU Ý TRONG NGHỊ ĐỊNH SỐ 118/2021/NĐ-CP</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CÁC BIỆN PHÁP NGĂN CHẶN VÀ BẢO ĐẢM XỬ LÝ VI PHẠM HÀNH CHÍNH</dc:title>
  <dc:creator>BinhNV</dc:creator>
  <cp:lastModifiedBy>Hiên Phạm Đình</cp:lastModifiedBy>
  <cp:revision>489</cp:revision>
  <cp:lastPrinted>2021-05-13T01:43:53Z</cp:lastPrinted>
  <dcterms:created xsi:type="dcterms:W3CDTF">2012-11-07T07:22:49Z</dcterms:created>
  <dcterms:modified xsi:type="dcterms:W3CDTF">2023-02-27T06:36:04Z</dcterms:modified>
</cp:coreProperties>
</file>