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2" autoAdjust="0"/>
    <p:restoredTop sz="94660"/>
  </p:normalViewPr>
  <p:slideViewPr>
    <p:cSldViewPr snapToGrid="0">
      <p:cViewPr varScale="1">
        <p:scale>
          <a:sx n="74" d="100"/>
          <a:sy n="74" d="100"/>
        </p:scale>
        <p:origin x="40" y="5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4AD81-34D3-4743-A270-DF4F3C98A7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7AC1BEB-F8C7-4947-A769-BA8F793739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B9D320-B7FB-4638-95AF-184AC8923A60}"/>
              </a:ext>
            </a:extLst>
          </p:cNvPr>
          <p:cNvSpPr>
            <a:spLocks noGrp="1"/>
          </p:cNvSpPr>
          <p:nvPr>
            <p:ph type="dt" sz="half" idx="10"/>
          </p:nvPr>
        </p:nvSpPr>
        <p:spPr/>
        <p:txBody>
          <a:bodyPr/>
          <a:lstStyle/>
          <a:p>
            <a:fld id="{5A5F475D-7EFC-4C26-8F43-20770625F884}" type="datetimeFigureOut">
              <a:rPr lang="en-US" smtClean="0"/>
              <a:t>9/9/2022</a:t>
            </a:fld>
            <a:endParaRPr lang="en-US"/>
          </a:p>
        </p:txBody>
      </p:sp>
      <p:sp>
        <p:nvSpPr>
          <p:cNvPr id="5" name="Footer Placeholder 4">
            <a:extLst>
              <a:ext uri="{FF2B5EF4-FFF2-40B4-BE49-F238E27FC236}">
                <a16:creationId xmlns:a16="http://schemas.microsoft.com/office/drawing/2014/main" id="{407C1210-58FE-4C91-8835-FC15F9A700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C2AB3B-9405-401A-9BEB-ABEF06ACEF1E}"/>
              </a:ext>
            </a:extLst>
          </p:cNvPr>
          <p:cNvSpPr>
            <a:spLocks noGrp="1"/>
          </p:cNvSpPr>
          <p:nvPr>
            <p:ph type="sldNum" sz="quarter" idx="12"/>
          </p:nvPr>
        </p:nvSpPr>
        <p:spPr/>
        <p:txBody>
          <a:bodyPr/>
          <a:lstStyle/>
          <a:p>
            <a:fld id="{925B4D66-3A03-4544-99E8-C2546B40108D}" type="slidenum">
              <a:rPr lang="en-US" smtClean="0"/>
              <a:t>‹#›</a:t>
            </a:fld>
            <a:endParaRPr lang="en-US"/>
          </a:p>
        </p:txBody>
      </p:sp>
    </p:spTree>
    <p:extLst>
      <p:ext uri="{BB962C8B-B14F-4D97-AF65-F5344CB8AC3E}">
        <p14:creationId xmlns:p14="http://schemas.microsoft.com/office/powerpoint/2010/main" val="1445681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21F77-6D6F-4628-B71F-7AEF8B22C68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A81403-6AAA-4FE8-B958-5BBFDA4CBF9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45FDB2-04ED-4DA7-B50B-ACCAE04CE3E6}"/>
              </a:ext>
            </a:extLst>
          </p:cNvPr>
          <p:cNvSpPr>
            <a:spLocks noGrp="1"/>
          </p:cNvSpPr>
          <p:nvPr>
            <p:ph type="dt" sz="half" idx="10"/>
          </p:nvPr>
        </p:nvSpPr>
        <p:spPr/>
        <p:txBody>
          <a:bodyPr/>
          <a:lstStyle/>
          <a:p>
            <a:fld id="{5A5F475D-7EFC-4C26-8F43-20770625F884}" type="datetimeFigureOut">
              <a:rPr lang="en-US" smtClean="0"/>
              <a:t>9/9/2022</a:t>
            </a:fld>
            <a:endParaRPr lang="en-US"/>
          </a:p>
        </p:txBody>
      </p:sp>
      <p:sp>
        <p:nvSpPr>
          <p:cNvPr id="5" name="Footer Placeholder 4">
            <a:extLst>
              <a:ext uri="{FF2B5EF4-FFF2-40B4-BE49-F238E27FC236}">
                <a16:creationId xmlns:a16="http://schemas.microsoft.com/office/drawing/2014/main" id="{4076FA6B-27AA-4396-A764-01448DB260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26D6C0-4B1A-48D6-9E29-CE31AF5E7EDB}"/>
              </a:ext>
            </a:extLst>
          </p:cNvPr>
          <p:cNvSpPr>
            <a:spLocks noGrp="1"/>
          </p:cNvSpPr>
          <p:nvPr>
            <p:ph type="sldNum" sz="quarter" idx="12"/>
          </p:nvPr>
        </p:nvSpPr>
        <p:spPr/>
        <p:txBody>
          <a:bodyPr/>
          <a:lstStyle/>
          <a:p>
            <a:fld id="{925B4D66-3A03-4544-99E8-C2546B40108D}" type="slidenum">
              <a:rPr lang="en-US" smtClean="0"/>
              <a:t>‹#›</a:t>
            </a:fld>
            <a:endParaRPr lang="en-US"/>
          </a:p>
        </p:txBody>
      </p:sp>
    </p:spTree>
    <p:extLst>
      <p:ext uri="{BB962C8B-B14F-4D97-AF65-F5344CB8AC3E}">
        <p14:creationId xmlns:p14="http://schemas.microsoft.com/office/powerpoint/2010/main" val="3204789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9F4457-A42E-4AD8-86F7-F581E3AA232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07EB53C-4EB7-451C-A50C-705EB85EE47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FDBE1F-9D3E-4F35-8494-92400A91D4D0}"/>
              </a:ext>
            </a:extLst>
          </p:cNvPr>
          <p:cNvSpPr>
            <a:spLocks noGrp="1"/>
          </p:cNvSpPr>
          <p:nvPr>
            <p:ph type="dt" sz="half" idx="10"/>
          </p:nvPr>
        </p:nvSpPr>
        <p:spPr/>
        <p:txBody>
          <a:bodyPr/>
          <a:lstStyle/>
          <a:p>
            <a:fld id="{5A5F475D-7EFC-4C26-8F43-20770625F884}" type="datetimeFigureOut">
              <a:rPr lang="en-US" smtClean="0"/>
              <a:t>9/9/2022</a:t>
            </a:fld>
            <a:endParaRPr lang="en-US"/>
          </a:p>
        </p:txBody>
      </p:sp>
      <p:sp>
        <p:nvSpPr>
          <p:cNvPr id="5" name="Footer Placeholder 4">
            <a:extLst>
              <a:ext uri="{FF2B5EF4-FFF2-40B4-BE49-F238E27FC236}">
                <a16:creationId xmlns:a16="http://schemas.microsoft.com/office/drawing/2014/main" id="{D09F8755-9650-4E93-B748-E57209C871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908A97-D7CD-4365-B4CE-97862A19DA2D}"/>
              </a:ext>
            </a:extLst>
          </p:cNvPr>
          <p:cNvSpPr>
            <a:spLocks noGrp="1"/>
          </p:cNvSpPr>
          <p:nvPr>
            <p:ph type="sldNum" sz="quarter" idx="12"/>
          </p:nvPr>
        </p:nvSpPr>
        <p:spPr/>
        <p:txBody>
          <a:bodyPr/>
          <a:lstStyle/>
          <a:p>
            <a:fld id="{925B4D66-3A03-4544-99E8-C2546B40108D}" type="slidenum">
              <a:rPr lang="en-US" smtClean="0"/>
              <a:t>‹#›</a:t>
            </a:fld>
            <a:endParaRPr lang="en-US"/>
          </a:p>
        </p:txBody>
      </p:sp>
    </p:spTree>
    <p:extLst>
      <p:ext uri="{BB962C8B-B14F-4D97-AF65-F5344CB8AC3E}">
        <p14:creationId xmlns:p14="http://schemas.microsoft.com/office/powerpoint/2010/main" val="1435677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F0992-90FA-45CC-9175-22FB4094C9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58D128-0A15-4DD0-91FA-8E3EFFE2F24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6044B1-906F-421A-BFA8-82402B8C1B75}"/>
              </a:ext>
            </a:extLst>
          </p:cNvPr>
          <p:cNvSpPr>
            <a:spLocks noGrp="1"/>
          </p:cNvSpPr>
          <p:nvPr>
            <p:ph type="dt" sz="half" idx="10"/>
          </p:nvPr>
        </p:nvSpPr>
        <p:spPr/>
        <p:txBody>
          <a:bodyPr/>
          <a:lstStyle/>
          <a:p>
            <a:fld id="{5A5F475D-7EFC-4C26-8F43-20770625F884}" type="datetimeFigureOut">
              <a:rPr lang="en-US" smtClean="0"/>
              <a:t>9/9/2022</a:t>
            </a:fld>
            <a:endParaRPr lang="en-US"/>
          </a:p>
        </p:txBody>
      </p:sp>
      <p:sp>
        <p:nvSpPr>
          <p:cNvPr id="5" name="Footer Placeholder 4">
            <a:extLst>
              <a:ext uri="{FF2B5EF4-FFF2-40B4-BE49-F238E27FC236}">
                <a16:creationId xmlns:a16="http://schemas.microsoft.com/office/drawing/2014/main" id="{C86B44F2-5B6C-4BB2-8C68-A06CA41C47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BC5AE3-1A0B-4C8B-B557-834C0A7A366F}"/>
              </a:ext>
            </a:extLst>
          </p:cNvPr>
          <p:cNvSpPr>
            <a:spLocks noGrp="1"/>
          </p:cNvSpPr>
          <p:nvPr>
            <p:ph type="sldNum" sz="quarter" idx="12"/>
          </p:nvPr>
        </p:nvSpPr>
        <p:spPr/>
        <p:txBody>
          <a:bodyPr/>
          <a:lstStyle/>
          <a:p>
            <a:fld id="{925B4D66-3A03-4544-99E8-C2546B40108D}" type="slidenum">
              <a:rPr lang="en-US" smtClean="0"/>
              <a:t>‹#›</a:t>
            </a:fld>
            <a:endParaRPr lang="en-US"/>
          </a:p>
        </p:txBody>
      </p:sp>
    </p:spTree>
    <p:extLst>
      <p:ext uri="{BB962C8B-B14F-4D97-AF65-F5344CB8AC3E}">
        <p14:creationId xmlns:p14="http://schemas.microsoft.com/office/powerpoint/2010/main" val="3724554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DEB25-B7A1-4C01-BBA4-0CB74D424F6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36F184C-E9A2-4B4E-A419-BFCA155355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41C9176-15B6-4836-9B63-62DB6E76F447}"/>
              </a:ext>
            </a:extLst>
          </p:cNvPr>
          <p:cNvSpPr>
            <a:spLocks noGrp="1"/>
          </p:cNvSpPr>
          <p:nvPr>
            <p:ph type="dt" sz="half" idx="10"/>
          </p:nvPr>
        </p:nvSpPr>
        <p:spPr/>
        <p:txBody>
          <a:bodyPr/>
          <a:lstStyle/>
          <a:p>
            <a:fld id="{5A5F475D-7EFC-4C26-8F43-20770625F884}" type="datetimeFigureOut">
              <a:rPr lang="en-US" smtClean="0"/>
              <a:t>9/9/2022</a:t>
            </a:fld>
            <a:endParaRPr lang="en-US"/>
          </a:p>
        </p:txBody>
      </p:sp>
      <p:sp>
        <p:nvSpPr>
          <p:cNvPr id="5" name="Footer Placeholder 4">
            <a:extLst>
              <a:ext uri="{FF2B5EF4-FFF2-40B4-BE49-F238E27FC236}">
                <a16:creationId xmlns:a16="http://schemas.microsoft.com/office/drawing/2014/main" id="{485854A2-86B3-44EB-973D-B0EB9007D0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A62F25-E44A-4731-BF9C-4B9EDF73B2A9}"/>
              </a:ext>
            </a:extLst>
          </p:cNvPr>
          <p:cNvSpPr>
            <a:spLocks noGrp="1"/>
          </p:cNvSpPr>
          <p:nvPr>
            <p:ph type="sldNum" sz="quarter" idx="12"/>
          </p:nvPr>
        </p:nvSpPr>
        <p:spPr/>
        <p:txBody>
          <a:bodyPr/>
          <a:lstStyle/>
          <a:p>
            <a:fld id="{925B4D66-3A03-4544-99E8-C2546B40108D}" type="slidenum">
              <a:rPr lang="en-US" smtClean="0"/>
              <a:t>‹#›</a:t>
            </a:fld>
            <a:endParaRPr lang="en-US"/>
          </a:p>
        </p:txBody>
      </p:sp>
    </p:spTree>
    <p:extLst>
      <p:ext uri="{BB962C8B-B14F-4D97-AF65-F5344CB8AC3E}">
        <p14:creationId xmlns:p14="http://schemas.microsoft.com/office/powerpoint/2010/main" val="146552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FFD54-A926-4BC0-82FE-A7CE2E04E8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89A5D2-EDEE-49B5-9371-10BB47C1CF4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C0C19F1-3440-410A-9EF9-6B816F8C57C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4F95242-AA85-4DD4-9D10-01B6D4980452}"/>
              </a:ext>
            </a:extLst>
          </p:cNvPr>
          <p:cNvSpPr>
            <a:spLocks noGrp="1"/>
          </p:cNvSpPr>
          <p:nvPr>
            <p:ph type="dt" sz="half" idx="10"/>
          </p:nvPr>
        </p:nvSpPr>
        <p:spPr/>
        <p:txBody>
          <a:bodyPr/>
          <a:lstStyle/>
          <a:p>
            <a:fld id="{5A5F475D-7EFC-4C26-8F43-20770625F884}" type="datetimeFigureOut">
              <a:rPr lang="en-US" smtClean="0"/>
              <a:t>9/9/2022</a:t>
            </a:fld>
            <a:endParaRPr lang="en-US"/>
          </a:p>
        </p:txBody>
      </p:sp>
      <p:sp>
        <p:nvSpPr>
          <p:cNvPr id="6" name="Footer Placeholder 5">
            <a:extLst>
              <a:ext uri="{FF2B5EF4-FFF2-40B4-BE49-F238E27FC236}">
                <a16:creationId xmlns:a16="http://schemas.microsoft.com/office/drawing/2014/main" id="{8876333C-A62E-4D60-A060-17455D0790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F460A1-5E89-4C25-B98A-81618BCBE68D}"/>
              </a:ext>
            </a:extLst>
          </p:cNvPr>
          <p:cNvSpPr>
            <a:spLocks noGrp="1"/>
          </p:cNvSpPr>
          <p:nvPr>
            <p:ph type="sldNum" sz="quarter" idx="12"/>
          </p:nvPr>
        </p:nvSpPr>
        <p:spPr/>
        <p:txBody>
          <a:bodyPr/>
          <a:lstStyle/>
          <a:p>
            <a:fld id="{925B4D66-3A03-4544-99E8-C2546B40108D}" type="slidenum">
              <a:rPr lang="en-US" smtClean="0"/>
              <a:t>‹#›</a:t>
            </a:fld>
            <a:endParaRPr lang="en-US"/>
          </a:p>
        </p:txBody>
      </p:sp>
    </p:spTree>
    <p:extLst>
      <p:ext uri="{BB962C8B-B14F-4D97-AF65-F5344CB8AC3E}">
        <p14:creationId xmlns:p14="http://schemas.microsoft.com/office/powerpoint/2010/main" val="2083095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D1488-5668-4D4E-93FB-537F6135EF7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AC64036-68C1-46BB-91D0-766413FB38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CEFF552-E67B-445A-B785-7934E4EB77B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68D9F6-C35B-4CA3-883E-9959B87335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8D10731-A0F4-4637-8E63-1742F9AF64D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0F919AF-A426-4374-83B3-A308D7FF9A56}"/>
              </a:ext>
            </a:extLst>
          </p:cNvPr>
          <p:cNvSpPr>
            <a:spLocks noGrp="1"/>
          </p:cNvSpPr>
          <p:nvPr>
            <p:ph type="dt" sz="half" idx="10"/>
          </p:nvPr>
        </p:nvSpPr>
        <p:spPr/>
        <p:txBody>
          <a:bodyPr/>
          <a:lstStyle/>
          <a:p>
            <a:fld id="{5A5F475D-7EFC-4C26-8F43-20770625F884}" type="datetimeFigureOut">
              <a:rPr lang="en-US" smtClean="0"/>
              <a:t>9/9/2022</a:t>
            </a:fld>
            <a:endParaRPr lang="en-US"/>
          </a:p>
        </p:txBody>
      </p:sp>
      <p:sp>
        <p:nvSpPr>
          <p:cNvPr id="8" name="Footer Placeholder 7">
            <a:extLst>
              <a:ext uri="{FF2B5EF4-FFF2-40B4-BE49-F238E27FC236}">
                <a16:creationId xmlns:a16="http://schemas.microsoft.com/office/drawing/2014/main" id="{89692E72-0719-4A9E-9118-8B149EEA07E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7872000-79CB-498E-9FCB-8596A496F9DF}"/>
              </a:ext>
            </a:extLst>
          </p:cNvPr>
          <p:cNvSpPr>
            <a:spLocks noGrp="1"/>
          </p:cNvSpPr>
          <p:nvPr>
            <p:ph type="sldNum" sz="quarter" idx="12"/>
          </p:nvPr>
        </p:nvSpPr>
        <p:spPr/>
        <p:txBody>
          <a:bodyPr/>
          <a:lstStyle/>
          <a:p>
            <a:fld id="{925B4D66-3A03-4544-99E8-C2546B40108D}" type="slidenum">
              <a:rPr lang="en-US" smtClean="0"/>
              <a:t>‹#›</a:t>
            </a:fld>
            <a:endParaRPr lang="en-US"/>
          </a:p>
        </p:txBody>
      </p:sp>
    </p:spTree>
    <p:extLst>
      <p:ext uri="{BB962C8B-B14F-4D97-AF65-F5344CB8AC3E}">
        <p14:creationId xmlns:p14="http://schemas.microsoft.com/office/powerpoint/2010/main" val="104750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C11AA-6701-4DAC-BF67-8428F785C1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BC2EF7-A53D-4EFB-B88B-619094046278}"/>
              </a:ext>
            </a:extLst>
          </p:cNvPr>
          <p:cNvSpPr>
            <a:spLocks noGrp="1"/>
          </p:cNvSpPr>
          <p:nvPr>
            <p:ph type="dt" sz="half" idx="10"/>
          </p:nvPr>
        </p:nvSpPr>
        <p:spPr/>
        <p:txBody>
          <a:bodyPr/>
          <a:lstStyle/>
          <a:p>
            <a:fld id="{5A5F475D-7EFC-4C26-8F43-20770625F884}" type="datetimeFigureOut">
              <a:rPr lang="en-US" smtClean="0"/>
              <a:t>9/9/2022</a:t>
            </a:fld>
            <a:endParaRPr lang="en-US"/>
          </a:p>
        </p:txBody>
      </p:sp>
      <p:sp>
        <p:nvSpPr>
          <p:cNvPr id="4" name="Footer Placeholder 3">
            <a:extLst>
              <a:ext uri="{FF2B5EF4-FFF2-40B4-BE49-F238E27FC236}">
                <a16:creationId xmlns:a16="http://schemas.microsoft.com/office/drawing/2014/main" id="{A806D761-52ED-4CD2-8138-2F5A2510D41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939AA6E-B580-46A7-86C8-AF2D7F6D2128}"/>
              </a:ext>
            </a:extLst>
          </p:cNvPr>
          <p:cNvSpPr>
            <a:spLocks noGrp="1"/>
          </p:cNvSpPr>
          <p:nvPr>
            <p:ph type="sldNum" sz="quarter" idx="12"/>
          </p:nvPr>
        </p:nvSpPr>
        <p:spPr/>
        <p:txBody>
          <a:bodyPr/>
          <a:lstStyle/>
          <a:p>
            <a:fld id="{925B4D66-3A03-4544-99E8-C2546B40108D}" type="slidenum">
              <a:rPr lang="en-US" smtClean="0"/>
              <a:t>‹#›</a:t>
            </a:fld>
            <a:endParaRPr lang="en-US"/>
          </a:p>
        </p:txBody>
      </p:sp>
    </p:spTree>
    <p:extLst>
      <p:ext uri="{BB962C8B-B14F-4D97-AF65-F5344CB8AC3E}">
        <p14:creationId xmlns:p14="http://schemas.microsoft.com/office/powerpoint/2010/main" val="2798189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CFF4DC-68C2-40A2-A006-51D12D4E1CAE}"/>
              </a:ext>
            </a:extLst>
          </p:cNvPr>
          <p:cNvSpPr>
            <a:spLocks noGrp="1"/>
          </p:cNvSpPr>
          <p:nvPr>
            <p:ph type="dt" sz="half" idx="10"/>
          </p:nvPr>
        </p:nvSpPr>
        <p:spPr/>
        <p:txBody>
          <a:bodyPr/>
          <a:lstStyle/>
          <a:p>
            <a:fld id="{5A5F475D-7EFC-4C26-8F43-20770625F884}" type="datetimeFigureOut">
              <a:rPr lang="en-US" smtClean="0"/>
              <a:t>9/9/2022</a:t>
            </a:fld>
            <a:endParaRPr lang="en-US"/>
          </a:p>
        </p:txBody>
      </p:sp>
      <p:sp>
        <p:nvSpPr>
          <p:cNvPr id="3" name="Footer Placeholder 2">
            <a:extLst>
              <a:ext uri="{FF2B5EF4-FFF2-40B4-BE49-F238E27FC236}">
                <a16:creationId xmlns:a16="http://schemas.microsoft.com/office/drawing/2014/main" id="{DF4B4B44-931E-44CE-B8A0-6D890C7BCF8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66EE08-8447-4CA0-9DA3-74AB63729A8B}"/>
              </a:ext>
            </a:extLst>
          </p:cNvPr>
          <p:cNvSpPr>
            <a:spLocks noGrp="1"/>
          </p:cNvSpPr>
          <p:nvPr>
            <p:ph type="sldNum" sz="quarter" idx="12"/>
          </p:nvPr>
        </p:nvSpPr>
        <p:spPr/>
        <p:txBody>
          <a:bodyPr/>
          <a:lstStyle/>
          <a:p>
            <a:fld id="{925B4D66-3A03-4544-99E8-C2546B40108D}" type="slidenum">
              <a:rPr lang="en-US" smtClean="0"/>
              <a:t>‹#›</a:t>
            </a:fld>
            <a:endParaRPr lang="en-US"/>
          </a:p>
        </p:txBody>
      </p:sp>
    </p:spTree>
    <p:extLst>
      <p:ext uri="{BB962C8B-B14F-4D97-AF65-F5344CB8AC3E}">
        <p14:creationId xmlns:p14="http://schemas.microsoft.com/office/powerpoint/2010/main" val="2766352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B8B4A-908D-46D1-BC8B-82BFE299C0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BA05AE8-899A-46D7-AB69-9271FE786F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14E85D9-5C3A-422A-8B09-7232D9F0D4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D9A7516-D51E-4B06-906E-CE0FD8288E59}"/>
              </a:ext>
            </a:extLst>
          </p:cNvPr>
          <p:cNvSpPr>
            <a:spLocks noGrp="1"/>
          </p:cNvSpPr>
          <p:nvPr>
            <p:ph type="dt" sz="half" idx="10"/>
          </p:nvPr>
        </p:nvSpPr>
        <p:spPr/>
        <p:txBody>
          <a:bodyPr/>
          <a:lstStyle/>
          <a:p>
            <a:fld id="{5A5F475D-7EFC-4C26-8F43-20770625F884}" type="datetimeFigureOut">
              <a:rPr lang="en-US" smtClean="0"/>
              <a:t>9/9/2022</a:t>
            </a:fld>
            <a:endParaRPr lang="en-US"/>
          </a:p>
        </p:txBody>
      </p:sp>
      <p:sp>
        <p:nvSpPr>
          <p:cNvPr id="6" name="Footer Placeholder 5">
            <a:extLst>
              <a:ext uri="{FF2B5EF4-FFF2-40B4-BE49-F238E27FC236}">
                <a16:creationId xmlns:a16="http://schemas.microsoft.com/office/drawing/2014/main" id="{3F7F486F-E805-4B84-B619-E50884D90A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4FC744-3115-4E29-8844-63CB062AEF46}"/>
              </a:ext>
            </a:extLst>
          </p:cNvPr>
          <p:cNvSpPr>
            <a:spLocks noGrp="1"/>
          </p:cNvSpPr>
          <p:nvPr>
            <p:ph type="sldNum" sz="quarter" idx="12"/>
          </p:nvPr>
        </p:nvSpPr>
        <p:spPr/>
        <p:txBody>
          <a:bodyPr/>
          <a:lstStyle/>
          <a:p>
            <a:fld id="{925B4D66-3A03-4544-99E8-C2546B40108D}" type="slidenum">
              <a:rPr lang="en-US" smtClean="0"/>
              <a:t>‹#›</a:t>
            </a:fld>
            <a:endParaRPr lang="en-US"/>
          </a:p>
        </p:txBody>
      </p:sp>
    </p:spTree>
    <p:extLst>
      <p:ext uri="{BB962C8B-B14F-4D97-AF65-F5344CB8AC3E}">
        <p14:creationId xmlns:p14="http://schemas.microsoft.com/office/powerpoint/2010/main" val="215695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7E4E5-0C74-4C7F-91B3-CF8D2DCD01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DAE543A-90F4-404C-955A-5F06FFA398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195D9A3-BF5B-4F38-976B-C2A67BB4FE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6068F09-861B-498F-8BD2-BF97C0AF30AE}"/>
              </a:ext>
            </a:extLst>
          </p:cNvPr>
          <p:cNvSpPr>
            <a:spLocks noGrp="1"/>
          </p:cNvSpPr>
          <p:nvPr>
            <p:ph type="dt" sz="half" idx="10"/>
          </p:nvPr>
        </p:nvSpPr>
        <p:spPr/>
        <p:txBody>
          <a:bodyPr/>
          <a:lstStyle/>
          <a:p>
            <a:fld id="{5A5F475D-7EFC-4C26-8F43-20770625F884}" type="datetimeFigureOut">
              <a:rPr lang="en-US" smtClean="0"/>
              <a:t>9/9/2022</a:t>
            </a:fld>
            <a:endParaRPr lang="en-US"/>
          </a:p>
        </p:txBody>
      </p:sp>
      <p:sp>
        <p:nvSpPr>
          <p:cNvPr id="6" name="Footer Placeholder 5">
            <a:extLst>
              <a:ext uri="{FF2B5EF4-FFF2-40B4-BE49-F238E27FC236}">
                <a16:creationId xmlns:a16="http://schemas.microsoft.com/office/drawing/2014/main" id="{3B4027A5-DA4C-4233-84B0-532EA107EC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EB359F-AF63-48F0-ADCE-E60B87315B5F}"/>
              </a:ext>
            </a:extLst>
          </p:cNvPr>
          <p:cNvSpPr>
            <a:spLocks noGrp="1"/>
          </p:cNvSpPr>
          <p:nvPr>
            <p:ph type="sldNum" sz="quarter" idx="12"/>
          </p:nvPr>
        </p:nvSpPr>
        <p:spPr/>
        <p:txBody>
          <a:bodyPr/>
          <a:lstStyle/>
          <a:p>
            <a:fld id="{925B4D66-3A03-4544-99E8-C2546B40108D}" type="slidenum">
              <a:rPr lang="en-US" smtClean="0"/>
              <a:t>‹#›</a:t>
            </a:fld>
            <a:endParaRPr lang="en-US"/>
          </a:p>
        </p:txBody>
      </p:sp>
    </p:spTree>
    <p:extLst>
      <p:ext uri="{BB962C8B-B14F-4D97-AF65-F5344CB8AC3E}">
        <p14:creationId xmlns:p14="http://schemas.microsoft.com/office/powerpoint/2010/main" val="423666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42F0E8-5135-4016-976E-C4D1B2FA1F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7948849-BF75-4A56-8BAD-F0680CFFA2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39570C-99F5-4531-AD76-185B69D48C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5F475D-7EFC-4C26-8F43-20770625F884}" type="datetimeFigureOut">
              <a:rPr lang="en-US" smtClean="0"/>
              <a:t>9/9/2022</a:t>
            </a:fld>
            <a:endParaRPr lang="en-US"/>
          </a:p>
        </p:txBody>
      </p:sp>
      <p:sp>
        <p:nvSpPr>
          <p:cNvPr id="5" name="Footer Placeholder 4">
            <a:extLst>
              <a:ext uri="{FF2B5EF4-FFF2-40B4-BE49-F238E27FC236}">
                <a16:creationId xmlns:a16="http://schemas.microsoft.com/office/drawing/2014/main" id="{E774B1F1-6019-413D-814A-8DBD829A50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C4F2236-58FE-477F-A5FD-47CC37B39E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5B4D66-3A03-4544-99E8-C2546B40108D}" type="slidenum">
              <a:rPr lang="en-US" smtClean="0"/>
              <a:t>‹#›</a:t>
            </a:fld>
            <a:endParaRPr lang="en-US"/>
          </a:p>
        </p:txBody>
      </p:sp>
    </p:spTree>
    <p:extLst>
      <p:ext uri="{BB962C8B-B14F-4D97-AF65-F5344CB8AC3E}">
        <p14:creationId xmlns:p14="http://schemas.microsoft.com/office/powerpoint/2010/main" val="41428507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6A017-50D6-4D92-BF2C-9F449B07B313}"/>
              </a:ext>
            </a:extLst>
          </p:cNvPr>
          <p:cNvSpPr>
            <a:spLocks noGrp="1"/>
          </p:cNvSpPr>
          <p:nvPr>
            <p:ph type="ctrTitle"/>
          </p:nvPr>
        </p:nvSpPr>
        <p:spPr>
          <a:xfrm>
            <a:off x="155275" y="448573"/>
            <a:ext cx="11913079" cy="5279367"/>
          </a:xfrm>
        </p:spPr>
        <p:txBody>
          <a:bodyPr>
            <a:normAutofit fontScale="90000"/>
          </a:bodyPr>
          <a:lstStyle/>
          <a:p>
            <a:r>
              <a:rPr lang="en-US" b="1">
                <a:solidFill>
                  <a:srgbClr val="FF0000"/>
                </a:solidFill>
                <a:latin typeface="Times New Roman" panose="02020603050405020304" pitchFamily="18" charset="0"/>
                <a:cs typeface="Times New Roman" panose="02020603050405020304" pitchFamily="18" charset="0"/>
              </a:rPr>
              <a:t>HỘI THẢO KHOA HỌC</a:t>
            </a:r>
            <a:br>
              <a:rPr lang="en-US" b="1">
                <a:solidFill>
                  <a:srgbClr val="00B050"/>
                </a:solidFill>
                <a:latin typeface="Times New Roman" panose="02020603050405020304" pitchFamily="18" charset="0"/>
                <a:cs typeface="Times New Roman" panose="02020603050405020304" pitchFamily="18" charset="0"/>
              </a:rPr>
            </a:br>
            <a:br>
              <a:rPr lang="en-US" b="1">
                <a:solidFill>
                  <a:srgbClr val="00B050"/>
                </a:solidFill>
                <a:latin typeface="Times New Roman" panose="02020603050405020304" pitchFamily="18" charset="0"/>
                <a:cs typeface="Times New Roman" panose="02020603050405020304" pitchFamily="18" charset="0"/>
              </a:rPr>
            </a:br>
            <a:r>
              <a:rPr lang="vi-VN" sz="4400" b="1">
                <a:solidFill>
                  <a:srgbClr val="00B050"/>
                </a:solidFill>
                <a:cs typeface="Times New Roman" panose="02020603050405020304" pitchFamily="18" charset="0"/>
              </a:rPr>
              <a:t>HỆ THỐNG CƠ SỞ DỮ LIỆU GIẢNG VIÊN THAM GIA GIẢNG DẠY CÁC CHƯƠNG TRÌNH BỒI DƯỠNG KIẾN THỨC, KỸ NĂNG CHO CÁN BỘ, CÔNG CHỨC, VIÊN CHỨC NGÀNH TN&amp;MT</a:t>
            </a:r>
            <a:br>
              <a:rPr lang="en-US" sz="4400" b="1">
                <a:solidFill>
                  <a:srgbClr val="00B050"/>
                </a:solidFill>
                <a:cs typeface="Times New Roman" panose="02020603050405020304" pitchFamily="18" charset="0"/>
              </a:rPr>
            </a:br>
            <a:endParaRPr lang="en-US"/>
          </a:p>
        </p:txBody>
      </p:sp>
      <p:sp>
        <p:nvSpPr>
          <p:cNvPr id="3" name="Subtitle 2">
            <a:extLst>
              <a:ext uri="{FF2B5EF4-FFF2-40B4-BE49-F238E27FC236}">
                <a16:creationId xmlns:a16="http://schemas.microsoft.com/office/drawing/2014/main" id="{EF244091-5488-4729-BAD9-D12593B755FF}"/>
              </a:ext>
            </a:extLst>
          </p:cNvPr>
          <p:cNvSpPr>
            <a:spLocks noGrp="1"/>
          </p:cNvSpPr>
          <p:nvPr>
            <p:ph type="subTitle" idx="1"/>
          </p:nvPr>
        </p:nvSpPr>
        <p:spPr>
          <a:xfrm>
            <a:off x="1524000" y="6331788"/>
            <a:ext cx="9144000" cy="388190"/>
          </a:xfrm>
        </p:spPr>
        <p:txBody>
          <a:bodyPr>
            <a:normAutofit/>
          </a:bodyPr>
          <a:lstStyle/>
          <a:p>
            <a:r>
              <a:rPr lang="en-US" sz="2000" b="1" i="1">
                <a:solidFill>
                  <a:srgbClr val="0070C0"/>
                </a:solidFill>
                <a:latin typeface="Times New Roman" panose="02020603050405020304" pitchFamily="18" charset="0"/>
                <a:cs typeface="Times New Roman" panose="02020603050405020304" pitchFamily="18" charset="0"/>
              </a:rPr>
              <a:t>Hải Phòng, ngày 09/09/2022</a:t>
            </a:r>
          </a:p>
        </p:txBody>
      </p:sp>
    </p:spTree>
    <p:extLst>
      <p:ext uri="{BB962C8B-B14F-4D97-AF65-F5344CB8AC3E}">
        <p14:creationId xmlns:p14="http://schemas.microsoft.com/office/powerpoint/2010/main" val="2651168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47</Words>
  <Application>Microsoft Office PowerPoint</Application>
  <PresentationFormat>Widescreen</PresentationFormat>
  <Paragraphs>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HỘI THẢO KHOA HỌC  HỆ THỐNG CƠ SỞ DỮ LIỆU GIẢNG VIÊN THAM GIA GIẢNG DẠY CÁC CHƯƠNG TRÌNH BỒI DƯỠNG KIẾN THỨC, KỸ NĂNG CHO CÁN BỘ, CÔNG CHỨC, VIÊN CHỨC NGÀNH TN&amp;MT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THẢO KHOA HỌC  HỆ THỐNG CƠ SỞ DỮ LIỆU GIẢNG VIÊN THAM GIA GIẢNG DẠY CÁC CHƯƠNG TRÌNH BỒI DƯỠNG KIẾN THỨC, KỸ NĂNG CHO CÁN BỘ, CÔNG CHỨC, VIÊN CHỨC NGÀNH TN&amp;MT </dc:title>
  <dc:creator>Ngọc Tân Nhâm</dc:creator>
  <cp:lastModifiedBy>Ngọc Tân Nhâm</cp:lastModifiedBy>
  <cp:revision>1</cp:revision>
  <dcterms:created xsi:type="dcterms:W3CDTF">2022-09-09T02:30:13Z</dcterms:created>
  <dcterms:modified xsi:type="dcterms:W3CDTF">2022-09-09T02:35:10Z</dcterms:modified>
</cp:coreProperties>
</file>